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  <Override PartName="/ppt/media/audio4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3993" r:id="rId3"/>
    <p:sldMasterId id="2147484144" r:id="rId4"/>
    <p:sldMasterId id="2147484161" r:id="rId5"/>
    <p:sldMasterId id="2147484174" r:id="rId6"/>
    <p:sldMasterId id="2147484213" r:id="rId7"/>
    <p:sldMasterId id="2147484226" r:id="rId8"/>
    <p:sldMasterId id="2147484320" r:id="rId9"/>
    <p:sldMasterId id="2147484366" r:id="rId10"/>
    <p:sldMasterId id="2147484378" r:id="rId11"/>
  </p:sldMasterIdLst>
  <p:notesMasterIdLst>
    <p:notesMasterId r:id="rId45"/>
  </p:notesMasterIdLst>
  <p:sldIdLst>
    <p:sldId id="485" r:id="rId12"/>
    <p:sldId id="377" r:id="rId13"/>
    <p:sldId id="454" r:id="rId14"/>
    <p:sldId id="456" r:id="rId15"/>
    <p:sldId id="462" r:id="rId16"/>
    <p:sldId id="465" r:id="rId17"/>
    <p:sldId id="458" r:id="rId18"/>
    <p:sldId id="461" r:id="rId19"/>
    <p:sldId id="463" r:id="rId20"/>
    <p:sldId id="460" r:id="rId21"/>
    <p:sldId id="459" r:id="rId22"/>
    <p:sldId id="455" r:id="rId23"/>
    <p:sldId id="466" r:id="rId24"/>
    <p:sldId id="467" r:id="rId25"/>
    <p:sldId id="468" r:id="rId26"/>
    <p:sldId id="378" r:id="rId27"/>
    <p:sldId id="470" r:id="rId28"/>
    <p:sldId id="482" r:id="rId29"/>
    <p:sldId id="471" r:id="rId30"/>
    <p:sldId id="483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0" r:id="rId40"/>
    <p:sldId id="381" r:id="rId41"/>
    <p:sldId id="319" r:id="rId42"/>
    <p:sldId id="484" r:id="rId43"/>
    <p:sldId id="38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99"/>
    <a:srgbClr val="FF99CC"/>
    <a:srgbClr val="FF9900"/>
    <a:srgbClr val="FFFFCC"/>
    <a:srgbClr val="FF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23" autoAdjust="0"/>
    <p:restoredTop sz="86903" autoAdjust="0"/>
  </p:normalViewPr>
  <p:slideViewPr>
    <p:cSldViewPr snapToGrid="0">
      <p:cViewPr varScale="1">
        <p:scale>
          <a:sx n="95" d="100"/>
          <a:sy n="95" d="100"/>
        </p:scale>
        <p:origin x="486" y="6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776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commentAuthors" Target="commentAuthor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5418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0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64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33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4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50276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902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0D5CF-55BE-489F-8C91-CA271D4CCE7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278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01424-E1A1-4F96-97E3-B245CAE7F723}" type="slidenum">
              <a:rPr lang="vi-VN" smtClean="0">
                <a:solidFill>
                  <a:prstClr val="black"/>
                </a:solidFill>
              </a:rPr>
              <a:pPr/>
              <a:t>23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00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01424-E1A1-4F96-97E3-B245CAE7F723}" type="slidenum">
              <a:rPr lang="vi-VN" smtClean="0">
                <a:solidFill>
                  <a:prstClr val="black"/>
                </a:solidFill>
              </a:rPr>
              <a:pPr/>
              <a:t>24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86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48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7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60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23" indent="0" algn="ctr">
              <a:buNone/>
              <a:defRPr sz="1991"/>
            </a:lvl2pPr>
            <a:lvl3pPr marL="910847" indent="0" algn="ctr">
              <a:buNone/>
              <a:defRPr sz="1791"/>
            </a:lvl3pPr>
            <a:lvl4pPr marL="1366270" indent="0" algn="ctr">
              <a:buNone/>
              <a:defRPr sz="1592"/>
            </a:lvl4pPr>
            <a:lvl5pPr marL="1821233" indent="0" algn="ctr">
              <a:buNone/>
              <a:defRPr sz="1592"/>
            </a:lvl5pPr>
            <a:lvl6pPr marL="2276656" indent="0" algn="ctr">
              <a:buNone/>
              <a:defRPr sz="1592"/>
            </a:lvl6pPr>
            <a:lvl7pPr marL="2732080" indent="0" algn="ctr">
              <a:buNone/>
              <a:defRPr sz="1592"/>
            </a:lvl7pPr>
            <a:lvl8pPr marL="3187503" indent="0" algn="ctr">
              <a:buNone/>
              <a:defRPr sz="1592"/>
            </a:lvl8pPr>
            <a:lvl9pPr marL="3642926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98740021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1907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89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412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6521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1700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107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670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120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92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555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9858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3058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00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2966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976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351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763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317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85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28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876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99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  <a:extLst>
              <a:ext uri="{FF2B5EF4-FFF2-40B4-BE49-F238E27FC236}">
                <a16:creationId xmlns:a16="http://schemas.microsoft.com/office/drawing/2014/main" id="{CCCE7297-F4E1-4ED4-9FC0-DABFE273A50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0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B29A9D-9234-4D6C-BFDD-BAC267C2B7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1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455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A251F4-1A55-4054-B979-E3CC8C5BBF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485DD1D-21FB-46C7-93D9-1DBC060E737E}"/>
              </a:ext>
            </a:extLst>
          </p:cNvPr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prstClr val="black">
                  <a:lumMod val="95000"/>
                  <a:lumOff val="5000"/>
                </a:prst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86998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CE4507-A9DC-4403-9145-8D352DE91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D8F23B-39A1-4D11-890E-DDB7A176E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99A0B9-7DB6-4BB1-B82A-F22A5A49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A7023C-31FC-4FA2-8025-32985006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C3E75D-EC7A-49AF-A2D9-E799F9E4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0A6948-BBAB-477E-AB55-2D161F8F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32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6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63B32D-8BCB-486C-A44D-FA2551B23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FD3EEA-40E8-4844-A84B-B004D1C2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19FF95-C2C5-4F5C-BCE5-F409F3C64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819893-B629-4F10-8771-901793EF6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B2FCCF2-F2EE-4428-89A2-73C7CD0785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FB6841-E3A0-46D7-AE68-B8E2EFD4C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E5E451-C846-4700-BE4D-7420E6F1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83A4986-2BF7-4CBE-860B-098C498B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4003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6C0D4-73B6-47AD-B286-A2A047D3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73AB4BC-A69E-4F51-8034-7E57B2AA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2233AE-1AD2-42FF-B7B8-1A0D5E77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F3D708-D960-4007-AABB-F21D6CCD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48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C85943F-E081-447A-9EB2-2B88D1C2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BAEEA8-CEEF-4F15-89D8-7DDE71B19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D03397-6C58-4D98-89D1-203EEF75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83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C68400-40BE-432B-B065-CE95AE3D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4F8D77-48AD-4393-88F2-5A8AF2A78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AF9ECA-FF14-4070-8EE1-56F08DF0B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0B8411-C849-44CC-B310-608EEF86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8D4AFF-E807-43B0-86EF-37278F7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7093E97-F209-449A-907B-4551FD472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716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353C68-7646-4399-98D5-5B3C4D102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757E82-B725-4624-A28B-37FCC82475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43960C-6C6E-4FDE-8FD6-B259FE9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5B9962-007D-4762-9257-4C462F765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33CFB8-52CC-42BA-A7D5-D372EB35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230BB3B-6FF6-45EE-94B6-EFE514A0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7905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B31B81-A36D-4F74-9BD3-DC0D63FA1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13C4CB7-C992-40B1-A52F-CF9A41276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565CE6-BEDC-4811-BD39-79E7C146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BD0CF-13D8-4911-9566-ACEF3CD2C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7BBF3-1B3A-4CE4-A65B-E54F1556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80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722FC-EC2A-48DE-AC5F-8E81F2EA8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5403A-6B86-46E1-995E-2A5398C795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F7AA5D-5136-4A57-B92C-828C56ECF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B739A5-B8FB-4DA4-AB0D-66B1792E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30DFA6-1C10-4BA9-A1F8-80B27E2FC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73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8095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77362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10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32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84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106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00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6603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45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336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8242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241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4231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8883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9799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31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988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26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061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003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9868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8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3197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4668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021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3409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166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7506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870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6284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15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2182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0780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4906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0003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065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6738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9279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2315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2911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2132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804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507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977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741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3942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53747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80116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1571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11/18/2022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1602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8404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8694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855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429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2022/11/18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485864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6753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6052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428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92190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5566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1035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7351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3322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363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3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audio" Target="../media/audio1.wav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6" y="5320591"/>
            <a:ext cx="1595634" cy="109581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57371"/>
            <a:ext cx="12192000" cy="1845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5386" y="5762190"/>
            <a:ext cx="2050143" cy="91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9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9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4417AF-FA81-40D2-A298-D8DD36F5C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C41C00-654E-4DA7-8043-74DF41C7C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85945-683B-4EB8-88DB-C025B66C7A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06BDBF-51C9-4F81-BBD4-6092E127C4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C439A6-1331-4ABD-B0AA-DB0E34CAF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  <p:sldLayoutId id="2147484005" r:id="rId12"/>
    <p:sldLayoutId id="21474840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9848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881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77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  <p:sldLayoutId id="214748418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28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1148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9" r:id="rId3"/>
    <p:sldLayoutId id="2147484230" r:id="rId4"/>
    <p:sldLayoutId id="2147484231" r:id="rId5"/>
    <p:sldLayoutId id="2147484232" r:id="rId6"/>
    <p:sldLayoutId id="214748423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813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  <p:sldLayoutId id="2147484336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36.jpeg"/><Relationship Id="rId21" Type="http://schemas.openxmlformats.org/officeDocument/2006/relationships/image" Target="../media/image25.png"/><Relationship Id="rId34" Type="http://schemas.openxmlformats.org/officeDocument/2006/relationships/image" Target="../media/image32.em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microsoft.com/office/2007/relationships/hdphoto" Target="../media/hdphoto9.wdp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openxmlformats.org/officeDocument/2006/relationships/image" Target="../media/image37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microsoft.com/office/2007/relationships/hdphoto" Target="../media/hdphoto11.wdp"/><Relationship Id="rId36" Type="http://schemas.openxmlformats.org/officeDocument/2006/relationships/image" Target="../media/image34.gif"/><Relationship Id="rId10" Type="http://schemas.microsoft.com/office/2007/relationships/hdphoto" Target="../media/hdphoto2.wdp"/><Relationship Id="rId19" Type="http://schemas.openxmlformats.org/officeDocument/2006/relationships/image" Target="../media/image24.png"/><Relationship Id="rId31" Type="http://schemas.openxmlformats.org/officeDocument/2006/relationships/image" Target="../media/image3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28.png"/><Relationship Id="rId30" Type="http://schemas.microsoft.com/office/2007/relationships/hdphoto" Target="../media/hdphoto12.wdp"/><Relationship Id="rId35" Type="http://schemas.openxmlformats.org/officeDocument/2006/relationships/image" Target="../media/image33.png"/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60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microsoft.com/office/2007/relationships/hdphoto" Target="../media/hdphoto18.wdp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61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microsoft.com/office/2007/relationships/hdphoto" Target="../media/hdphoto18.wdp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48.jpg"/><Relationship Id="rId12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microsoft.com/office/2007/relationships/hdphoto" Target="../media/hdphoto18.wdp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63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64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65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3.gif"/><Relationship Id="rId19" Type="http://schemas.openxmlformats.org/officeDocument/2006/relationships/audio" Target="../media/audio40.wav"/><Relationship Id="rId4" Type="http://schemas.openxmlformats.org/officeDocument/2006/relationships/image" Target="../media/image38.jpg"/><Relationship Id="rId9" Type="http://schemas.openxmlformats.org/officeDocument/2006/relationships/image" Target="../media/image42.jpe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8.png"/><Relationship Id="rId11" Type="http://schemas.openxmlformats.org/officeDocument/2006/relationships/image" Target="../media/image37.png"/><Relationship Id="rId5" Type="http://schemas.openxmlformats.org/officeDocument/2006/relationships/image" Target="../media/image67.png"/><Relationship Id="rId10" Type="http://schemas.microsoft.com/office/2007/relationships/hdphoto" Target="../media/hdphoto19.wdp"/><Relationship Id="rId4" Type="http://schemas.openxmlformats.org/officeDocument/2006/relationships/image" Target="../media/image66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3.gif"/><Relationship Id="rId19" Type="http://schemas.openxmlformats.org/officeDocument/2006/relationships/audio" Target="../media/audio20.wav"/><Relationship Id="rId4" Type="http://schemas.openxmlformats.org/officeDocument/2006/relationships/image" Target="../media/image38.jpg"/><Relationship Id="rId9" Type="http://schemas.openxmlformats.org/officeDocument/2006/relationships/image" Target="../media/image42.jpeg"/><Relationship Id="rId14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1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9.png"/><Relationship Id="rId11" Type="http://schemas.openxmlformats.org/officeDocument/2006/relationships/image" Target="../media/image37.png"/><Relationship Id="rId5" Type="http://schemas.openxmlformats.org/officeDocument/2006/relationships/image" Target="../media/image66.png"/><Relationship Id="rId10" Type="http://schemas.microsoft.com/office/2007/relationships/hdphoto" Target="../media/hdphoto19.wdp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23.wdp"/><Relationship Id="rId18" Type="http://schemas.openxmlformats.org/officeDocument/2006/relationships/image" Target="../media/image81.png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83.png"/><Relationship Id="rId7" Type="http://schemas.microsoft.com/office/2007/relationships/hdphoto" Target="../media/hdphoto20.wdp"/><Relationship Id="rId12" Type="http://schemas.openxmlformats.org/officeDocument/2006/relationships/image" Target="../media/image78.png"/><Relationship Id="rId17" Type="http://schemas.microsoft.com/office/2007/relationships/hdphoto" Target="../media/hdphoto25.wdp"/><Relationship Id="rId25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microsoft.com/office/2007/relationships/media" Target="../media/media4.MP3"/><Relationship Id="rId6" Type="http://schemas.openxmlformats.org/officeDocument/2006/relationships/image" Target="../media/image75.png"/><Relationship Id="rId11" Type="http://schemas.microsoft.com/office/2007/relationships/hdphoto" Target="../media/hdphoto22.wdp"/><Relationship Id="rId24" Type="http://schemas.openxmlformats.org/officeDocument/2006/relationships/image" Target="../media/image85.png"/><Relationship Id="rId5" Type="http://schemas.openxmlformats.org/officeDocument/2006/relationships/image" Target="../media/image74.png"/><Relationship Id="rId15" Type="http://schemas.microsoft.com/office/2007/relationships/hdphoto" Target="../media/hdphoto24.wdp"/><Relationship Id="rId23" Type="http://schemas.openxmlformats.org/officeDocument/2006/relationships/image" Target="../media/image84.png"/><Relationship Id="rId10" Type="http://schemas.openxmlformats.org/officeDocument/2006/relationships/image" Target="../media/image77.png"/><Relationship Id="rId19" Type="http://schemas.microsoft.com/office/2007/relationships/hdphoto" Target="../media/hdphoto26.wdp"/><Relationship Id="rId4" Type="http://schemas.openxmlformats.org/officeDocument/2006/relationships/image" Target="../media/image73.jpeg"/><Relationship Id="rId9" Type="http://schemas.microsoft.com/office/2007/relationships/hdphoto" Target="../media/hdphoto21.wdp"/><Relationship Id="rId14" Type="http://schemas.openxmlformats.org/officeDocument/2006/relationships/image" Target="../media/image79.png"/><Relationship Id="rId22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0.jpg"/><Relationship Id="rId18" Type="http://schemas.microsoft.com/office/2007/relationships/hdphoto" Target="../media/hdphoto29.wdp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95.png"/><Relationship Id="rId7" Type="http://schemas.microsoft.com/office/2007/relationships/hdphoto" Target="../media/hdphoto27.wdp"/><Relationship Id="rId12" Type="http://schemas.openxmlformats.org/officeDocument/2006/relationships/image" Target="../media/image89.jpg"/><Relationship Id="rId17" Type="http://schemas.openxmlformats.org/officeDocument/2006/relationships/image" Target="../media/image93.png"/><Relationship Id="rId2" Type="http://schemas.openxmlformats.org/officeDocument/2006/relationships/audio" Target="../media/media5.mp3"/><Relationship Id="rId16" Type="http://schemas.microsoft.com/office/2007/relationships/hdphoto" Target="../media/hdphoto28.wdp"/><Relationship Id="rId20" Type="http://schemas.microsoft.com/office/2007/relationships/hdphoto" Target="../media/hdphoto30.wdp"/><Relationship Id="rId1" Type="http://schemas.microsoft.com/office/2007/relationships/media" Target="../media/media5.mp3"/><Relationship Id="rId6" Type="http://schemas.openxmlformats.org/officeDocument/2006/relationships/image" Target="../media/image86.png"/><Relationship Id="rId11" Type="http://schemas.openxmlformats.org/officeDocument/2006/relationships/image" Target="../media/image85.png"/><Relationship Id="rId24" Type="http://schemas.openxmlformats.org/officeDocument/2006/relationships/image" Target="../media/image37.png"/><Relationship Id="rId5" Type="http://schemas.openxmlformats.org/officeDocument/2006/relationships/image" Target="../media/image73.jpeg"/><Relationship Id="rId15" Type="http://schemas.openxmlformats.org/officeDocument/2006/relationships/image" Target="../media/image92.png"/><Relationship Id="rId23" Type="http://schemas.openxmlformats.org/officeDocument/2006/relationships/image" Target="../media/image96.png"/><Relationship Id="rId10" Type="http://schemas.openxmlformats.org/officeDocument/2006/relationships/image" Target="../media/image88.png"/><Relationship Id="rId19" Type="http://schemas.openxmlformats.org/officeDocument/2006/relationships/image" Target="../media/image9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7.png"/><Relationship Id="rId14" Type="http://schemas.openxmlformats.org/officeDocument/2006/relationships/image" Target="../media/image91.jpg"/><Relationship Id="rId22" Type="http://schemas.microsoft.com/office/2007/relationships/hdphoto" Target="../media/hdphoto3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9.jpg"/><Relationship Id="rId18" Type="http://schemas.openxmlformats.org/officeDocument/2006/relationships/image" Target="../media/image99.png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101.png"/><Relationship Id="rId7" Type="http://schemas.microsoft.com/office/2007/relationships/hdphoto" Target="../media/hdphoto27.wdp"/><Relationship Id="rId12" Type="http://schemas.openxmlformats.org/officeDocument/2006/relationships/image" Target="../media/image85.png"/><Relationship Id="rId17" Type="http://schemas.openxmlformats.org/officeDocument/2006/relationships/image" Target="../media/image98.gif"/><Relationship Id="rId2" Type="http://schemas.openxmlformats.org/officeDocument/2006/relationships/audio" Target="../media/media5.mp3"/><Relationship Id="rId16" Type="http://schemas.openxmlformats.org/officeDocument/2006/relationships/image" Target="../media/image97.png"/><Relationship Id="rId20" Type="http://schemas.microsoft.com/office/2007/relationships/hdphoto" Target="../media/hdphoto31.wdp"/><Relationship Id="rId1" Type="http://schemas.microsoft.com/office/2007/relationships/media" Target="../media/media5.mp3"/><Relationship Id="rId6" Type="http://schemas.openxmlformats.org/officeDocument/2006/relationships/image" Target="../media/image86.png"/><Relationship Id="rId11" Type="http://schemas.openxmlformats.org/officeDocument/2006/relationships/image" Target="../media/image88.png"/><Relationship Id="rId5" Type="http://schemas.openxmlformats.org/officeDocument/2006/relationships/image" Target="../media/image73.jpeg"/><Relationship Id="rId15" Type="http://schemas.openxmlformats.org/officeDocument/2006/relationships/image" Target="../media/image91.jpg"/><Relationship Id="rId23" Type="http://schemas.openxmlformats.org/officeDocument/2006/relationships/image" Target="../media/image37.png"/><Relationship Id="rId10" Type="http://schemas.openxmlformats.org/officeDocument/2006/relationships/image" Target="../media/image87.png"/><Relationship Id="rId19" Type="http://schemas.openxmlformats.org/officeDocument/2006/relationships/image" Target="../media/image100.png"/><Relationship Id="rId4" Type="http://schemas.openxmlformats.org/officeDocument/2006/relationships/notesSlide" Target="../notesSlides/notesSlide7.xml"/><Relationship Id="rId9" Type="http://schemas.openxmlformats.org/officeDocument/2006/relationships/slide" Target="slide21.xml"/><Relationship Id="rId14" Type="http://schemas.openxmlformats.org/officeDocument/2006/relationships/image" Target="../media/image90.jpg"/><Relationship Id="rId22" Type="http://schemas.microsoft.com/office/2007/relationships/hdphoto" Target="../media/hdphoto3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0.jpg"/><Relationship Id="rId18" Type="http://schemas.openxmlformats.org/officeDocument/2006/relationships/image" Target="../media/image104.png"/><Relationship Id="rId3" Type="http://schemas.openxmlformats.org/officeDocument/2006/relationships/slideLayout" Target="../slideLayouts/slideLayout112.xml"/><Relationship Id="rId21" Type="http://schemas.openxmlformats.org/officeDocument/2006/relationships/image" Target="../media/image37.png"/><Relationship Id="rId7" Type="http://schemas.microsoft.com/office/2007/relationships/hdphoto" Target="../media/hdphoto27.wdp"/><Relationship Id="rId12" Type="http://schemas.openxmlformats.org/officeDocument/2006/relationships/image" Target="../media/image89.jpg"/><Relationship Id="rId17" Type="http://schemas.openxmlformats.org/officeDocument/2006/relationships/image" Target="../media/image99.png"/><Relationship Id="rId2" Type="http://schemas.openxmlformats.org/officeDocument/2006/relationships/audio" Target="../media/media5.mp3"/><Relationship Id="rId16" Type="http://schemas.openxmlformats.org/officeDocument/2006/relationships/image" Target="../media/image98.gif"/><Relationship Id="rId20" Type="http://schemas.openxmlformats.org/officeDocument/2006/relationships/image" Target="../media/image106.jpeg"/><Relationship Id="rId1" Type="http://schemas.microsoft.com/office/2007/relationships/media" Target="../media/media5.mp3"/><Relationship Id="rId6" Type="http://schemas.openxmlformats.org/officeDocument/2006/relationships/image" Target="../media/image86.png"/><Relationship Id="rId11" Type="http://schemas.openxmlformats.org/officeDocument/2006/relationships/image" Target="../media/image85.png"/><Relationship Id="rId5" Type="http://schemas.openxmlformats.org/officeDocument/2006/relationships/image" Target="../media/image102.jpeg"/><Relationship Id="rId15" Type="http://schemas.openxmlformats.org/officeDocument/2006/relationships/image" Target="../media/image97.png"/><Relationship Id="rId10" Type="http://schemas.openxmlformats.org/officeDocument/2006/relationships/image" Target="../media/image103.png"/><Relationship Id="rId19" Type="http://schemas.openxmlformats.org/officeDocument/2006/relationships/image" Target="../media/image105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7.png"/><Relationship Id="rId1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jpg"/><Relationship Id="rId18" Type="http://schemas.openxmlformats.org/officeDocument/2006/relationships/image" Target="../media/image107.jpe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82.png"/><Relationship Id="rId12" Type="http://schemas.openxmlformats.org/officeDocument/2006/relationships/image" Target="../media/image91.jpg"/><Relationship Id="rId17" Type="http://schemas.openxmlformats.org/officeDocument/2006/relationships/image" Target="../media/image104.png"/><Relationship Id="rId2" Type="http://schemas.openxmlformats.org/officeDocument/2006/relationships/audio" Target="../media/media5.mp3"/><Relationship Id="rId16" Type="http://schemas.openxmlformats.org/officeDocument/2006/relationships/image" Target="../media/image99.png"/><Relationship Id="rId1" Type="http://schemas.microsoft.com/office/2007/relationships/media" Target="../media/media5.mp3"/><Relationship Id="rId6" Type="http://schemas.microsoft.com/office/2007/relationships/hdphoto" Target="../media/hdphoto27.wdp"/><Relationship Id="rId11" Type="http://schemas.openxmlformats.org/officeDocument/2006/relationships/image" Target="../media/image90.jpg"/><Relationship Id="rId5" Type="http://schemas.openxmlformats.org/officeDocument/2006/relationships/image" Target="../media/image86.png"/><Relationship Id="rId15" Type="http://schemas.openxmlformats.org/officeDocument/2006/relationships/image" Target="../media/image98.gif"/><Relationship Id="rId10" Type="http://schemas.openxmlformats.org/officeDocument/2006/relationships/image" Target="../media/image85.png"/><Relationship Id="rId19" Type="http://schemas.openxmlformats.org/officeDocument/2006/relationships/image" Target="../media/image37.png"/><Relationship Id="rId4" Type="http://schemas.openxmlformats.org/officeDocument/2006/relationships/image" Target="../media/image102.jpeg"/><Relationship Id="rId9" Type="http://schemas.openxmlformats.org/officeDocument/2006/relationships/image" Target="../media/image103.png"/><Relationship Id="rId1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jpg"/><Relationship Id="rId18" Type="http://schemas.openxmlformats.org/officeDocument/2006/relationships/image" Target="../media/image104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82.png"/><Relationship Id="rId12" Type="http://schemas.openxmlformats.org/officeDocument/2006/relationships/image" Target="../media/image90.jpg"/><Relationship Id="rId17" Type="http://schemas.openxmlformats.org/officeDocument/2006/relationships/image" Target="../media/image99.png"/><Relationship Id="rId2" Type="http://schemas.openxmlformats.org/officeDocument/2006/relationships/audio" Target="../media/media5.mp3"/><Relationship Id="rId16" Type="http://schemas.openxmlformats.org/officeDocument/2006/relationships/image" Target="../media/image98.gif"/><Relationship Id="rId20" Type="http://schemas.openxmlformats.org/officeDocument/2006/relationships/image" Target="../media/image37.png"/><Relationship Id="rId1" Type="http://schemas.microsoft.com/office/2007/relationships/media" Target="../media/media5.mp3"/><Relationship Id="rId6" Type="http://schemas.microsoft.com/office/2007/relationships/hdphoto" Target="../media/hdphoto27.wdp"/><Relationship Id="rId11" Type="http://schemas.openxmlformats.org/officeDocument/2006/relationships/image" Target="../media/image85.png"/><Relationship Id="rId5" Type="http://schemas.openxmlformats.org/officeDocument/2006/relationships/image" Target="../media/image108.png"/><Relationship Id="rId15" Type="http://schemas.openxmlformats.org/officeDocument/2006/relationships/image" Target="../media/image97.png"/><Relationship Id="rId10" Type="http://schemas.openxmlformats.org/officeDocument/2006/relationships/image" Target="../media/image103.png"/><Relationship Id="rId19" Type="http://schemas.openxmlformats.org/officeDocument/2006/relationships/image" Target="../media/image109.jpeg"/><Relationship Id="rId4" Type="http://schemas.openxmlformats.org/officeDocument/2006/relationships/image" Target="../media/image102.jpeg"/><Relationship Id="rId9" Type="http://schemas.openxmlformats.org/officeDocument/2006/relationships/image" Target="../media/image86.png"/><Relationship Id="rId14" Type="http://schemas.openxmlformats.org/officeDocument/2006/relationships/image" Target="../media/image89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97.png"/><Relationship Id="rId18" Type="http://schemas.openxmlformats.org/officeDocument/2006/relationships/image" Target="../media/image88.png"/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87.png"/><Relationship Id="rId12" Type="http://schemas.openxmlformats.org/officeDocument/2006/relationships/image" Target="../media/image91.jpg"/><Relationship Id="rId17" Type="http://schemas.microsoft.com/office/2007/relationships/hdphoto" Target="../media/hdphoto33.wdp"/><Relationship Id="rId2" Type="http://schemas.openxmlformats.org/officeDocument/2006/relationships/audio" Target="../media/media5.mp3"/><Relationship Id="rId16" Type="http://schemas.openxmlformats.org/officeDocument/2006/relationships/image" Target="../media/image111.png"/><Relationship Id="rId20" Type="http://schemas.openxmlformats.org/officeDocument/2006/relationships/image" Target="../media/image37.png"/><Relationship Id="rId1" Type="http://schemas.microsoft.com/office/2007/relationships/media" Target="../media/media5.mp3"/><Relationship Id="rId6" Type="http://schemas.microsoft.com/office/2007/relationships/hdphoto" Target="../media/hdphoto27.wdp"/><Relationship Id="rId11" Type="http://schemas.openxmlformats.org/officeDocument/2006/relationships/image" Target="../media/image90.jpg"/><Relationship Id="rId5" Type="http://schemas.openxmlformats.org/officeDocument/2006/relationships/image" Target="../media/image86.png"/><Relationship Id="rId15" Type="http://schemas.openxmlformats.org/officeDocument/2006/relationships/image" Target="../media/image99.png"/><Relationship Id="rId10" Type="http://schemas.openxmlformats.org/officeDocument/2006/relationships/image" Target="../media/image89.jpg"/><Relationship Id="rId19" Type="http://schemas.openxmlformats.org/officeDocument/2006/relationships/image" Target="../media/image112.jpeg"/><Relationship Id="rId4" Type="http://schemas.openxmlformats.org/officeDocument/2006/relationships/image" Target="../media/image110.jpeg"/><Relationship Id="rId9" Type="http://schemas.openxmlformats.org/officeDocument/2006/relationships/image" Target="../media/image85.png"/><Relationship Id="rId14" Type="http://schemas.openxmlformats.org/officeDocument/2006/relationships/image" Target="../media/image9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82.png"/><Relationship Id="rId18" Type="http://schemas.openxmlformats.org/officeDocument/2006/relationships/image" Target="../media/image91.jpg"/><Relationship Id="rId3" Type="http://schemas.openxmlformats.org/officeDocument/2006/relationships/slideLayout" Target="../slideLayouts/slideLayout112.xml"/><Relationship Id="rId21" Type="http://schemas.microsoft.com/office/2007/relationships/hdphoto" Target="../media/hdphoto35.wdp"/><Relationship Id="rId7" Type="http://schemas.openxmlformats.org/officeDocument/2006/relationships/image" Target="../media/image98.gif"/><Relationship Id="rId12" Type="http://schemas.microsoft.com/office/2007/relationships/hdphoto" Target="../media/hdphoto27.wdp"/><Relationship Id="rId17" Type="http://schemas.openxmlformats.org/officeDocument/2006/relationships/image" Target="../media/image90.jpg"/><Relationship Id="rId2" Type="http://schemas.openxmlformats.org/officeDocument/2006/relationships/audio" Target="../media/media5.mp3"/><Relationship Id="rId16" Type="http://schemas.openxmlformats.org/officeDocument/2006/relationships/image" Target="../media/image89.jpg"/><Relationship Id="rId20" Type="http://schemas.openxmlformats.org/officeDocument/2006/relationships/image" Target="../media/image114.png"/><Relationship Id="rId1" Type="http://schemas.microsoft.com/office/2007/relationships/media" Target="../media/media5.mp3"/><Relationship Id="rId6" Type="http://schemas.openxmlformats.org/officeDocument/2006/relationships/image" Target="../media/image97.png"/><Relationship Id="rId11" Type="http://schemas.openxmlformats.org/officeDocument/2006/relationships/image" Target="../media/image86.png"/><Relationship Id="rId5" Type="http://schemas.openxmlformats.org/officeDocument/2006/relationships/image" Target="../media/image110.jpeg"/><Relationship Id="rId15" Type="http://schemas.openxmlformats.org/officeDocument/2006/relationships/image" Target="../media/image88.png"/><Relationship Id="rId10" Type="http://schemas.microsoft.com/office/2007/relationships/hdphoto" Target="../media/hdphoto34.wdp"/><Relationship Id="rId19" Type="http://schemas.openxmlformats.org/officeDocument/2006/relationships/image" Target="../media/image8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13.png"/><Relationship Id="rId14" Type="http://schemas.openxmlformats.org/officeDocument/2006/relationships/image" Target="../media/image87.png"/><Relationship Id="rId2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audio" Target="../media/audio3.wav"/><Relationship Id="rId7" Type="http://schemas.openxmlformats.org/officeDocument/2006/relationships/image" Target="../media/image48.jp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Relationship Id="rId6" Type="http://schemas.openxmlformats.org/officeDocument/2006/relationships/audio" Target="../media/audio5.wav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50.jpe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6.png"/><Relationship Id="rId18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11" Type="http://schemas.openxmlformats.org/officeDocument/2006/relationships/image" Target="../media/image44.gif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43.gif"/><Relationship Id="rId4" Type="http://schemas.openxmlformats.org/officeDocument/2006/relationships/image" Target="../media/image38.jpg"/><Relationship Id="rId9" Type="http://schemas.openxmlformats.org/officeDocument/2006/relationships/image" Target="../media/image42.jpe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13" Type="http://schemas.openxmlformats.org/officeDocument/2006/relationships/image" Target="../media/image122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microsoft.com/office/2007/relationships/hdphoto" Target="../media/hdphoto3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8.gif"/><Relationship Id="rId11" Type="http://schemas.openxmlformats.org/officeDocument/2006/relationships/image" Target="../media/image121.png"/><Relationship Id="rId5" Type="http://schemas.openxmlformats.org/officeDocument/2006/relationships/image" Target="../media/image117.gif"/><Relationship Id="rId15" Type="http://schemas.openxmlformats.org/officeDocument/2006/relationships/image" Target="../media/image37.png"/><Relationship Id="rId10" Type="http://schemas.microsoft.com/office/2007/relationships/hdphoto" Target="../media/hdphoto37.wdp"/><Relationship Id="rId4" Type="http://schemas.openxmlformats.org/officeDocument/2006/relationships/image" Target="../media/image116.png"/><Relationship Id="rId9" Type="http://schemas.openxmlformats.org/officeDocument/2006/relationships/image" Target="../media/image120.png"/><Relationship Id="rId14" Type="http://schemas.microsoft.com/office/2007/relationships/hdphoto" Target="../media/hdphoto39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5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slideLayout" Target="../slideLayouts/slideLayout85.xml"/><Relationship Id="rId7" Type="http://schemas.openxmlformats.org/officeDocument/2006/relationships/image" Target="../media/image12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0" Type="http://schemas.openxmlformats.org/officeDocument/2006/relationships/image" Target="../media/image53.jpeg"/><Relationship Id="rId4" Type="http://schemas.openxmlformats.org/officeDocument/2006/relationships/audio" Target="../media/audio4.wav"/><Relationship Id="rId9" Type="http://schemas.openxmlformats.org/officeDocument/2006/relationships/image" Target="../media/image46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54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microsoft.com/office/2007/relationships/hdphoto" Target="../media/hdphoto18.wdp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56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52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51.png"/><Relationship Id="rId5" Type="http://schemas.openxmlformats.org/officeDocument/2006/relationships/audio" Target="../media/audio5.wav"/><Relationship Id="rId10" Type="http://schemas.openxmlformats.org/officeDocument/2006/relationships/image" Target="../media/image46.png"/><Relationship Id="rId4" Type="http://schemas.openxmlformats.org/officeDocument/2006/relationships/audio" Target="../media/audio4.wav"/><Relationship Id="rId9" Type="http://schemas.openxmlformats.org/officeDocument/2006/relationships/image" Target="../media/image57.jpe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58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6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12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8.jpg"/><Relationship Id="rId11" Type="http://schemas.openxmlformats.org/officeDocument/2006/relationships/image" Target="../media/image40.png"/><Relationship Id="rId5" Type="http://schemas.openxmlformats.org/officeDocument/2006/relationships/audio" Target="../media/audio5.wav"/><Relationship Id="rId10" Type="http://schemas.microsoft.com/office/2007/relationships/hdphoto" Target="../media/hdphoto18.wdp"/><Relationship Id="rId4" Type="http://schemas.openxmlformats.org/officeDocument/2006/relationships/audio" Target="../media/audio4.wav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4254383" y="1072421"/>
            <a:ext cx="3749744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 5 </a:t>
            </a:r>
            <a:endParaRPr lang="en-US" sz="4667" b="1" kern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4873771" y="2575146"/>
            <a:ext cx="258756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3: Video </a:t>
            </a:r>
            <a:endParaRPr lang="en-US" sz="2667" b="1" kern="0" dirty="0">
              <a:solidFill>
                <a:srgbClr val="FF0000"/>
              </a:solidFill>
              <a:effectLst>
                <a:glow rad="63500">
                  <a:srgbClr val="9BBB59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61207" y="5038090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9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4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201" grpId="0"/>
      <p:bldP spid="20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06" y="0"/>
            <a:ext cx="12304105" cy="6886238"/>
          </a:xfrm>
          <a:prstGeom prst="rect">
            <a:avLst/>
          </a:prstGeom>
        </p:spPr>
      </p:pic>
      <p:pic>
        <p:nvPicPr>
          <p:cNvPr id="6146" name="Picture 2" descr="https://media.istockphoto.com/photos/glass-of-apple-juice-picture-id158882771?b=1&amp;k=20&amp;m=158882771&amp;s=170667a&amp;w=0&amp;h=x8n63dWlzxDGsgHVRnRAZcIbCYW1-9Rzly2bzsMMAtM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21" y="2652784"/>
            <a:ext cx="4280804" cy="2853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688800" y="28238"/>
            <a:ext cx="4651856" cy="3330054"/>
            <a:chOff x="6803409" y="-357191"/>
            <a:chExt cx="4651856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306346" y="1503675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drink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539966" y="3777385"/>
            <a:ext cx="5111912" cy="1220334"/>
            <a:chOff x="5901012" y="3998795"/>
            <a:chExt cx="5111912" cy="1044122"/>
          </a:xfrm>
        </p:grpSpPr>
        <p:sp>
          <p:nvSpPr>
            <p:cNvPr id="14" name="Rounded Rectangle 13"/>
            <p:cNvSpPr/>
            <p:nvPr/>
          </p:nvSpPr>
          <p:spPr>
            <a:xfrm>
              <a:off x="5901013" y="3998795"/>
              <a:ext cx="5000082" cy="104412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01012" y="4165354"/>
              <a:ext cx="5111912" cy="71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apple juice</a:t>
              </a:r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628237" y="1037148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7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5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124" name="Picture 4" descr="Nước Ép Cam Tươi, Vắt, Sảng Khoá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15" y="2268153"/>
            <a:ext cx="48577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688800" y="28238"/>
            <a:ext cx="4591826" cy="3330054"/>
            <a:chOff x="6803409" y="-357191"/>
            <a:chExt cx="4591826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246316" y="1515391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drink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74321" y="3570416"/>
            <a:ext cx="4961145" cy="1147116"/>
            <a:chOff x="6334760" y="3998795"/>
            <a:chExt cx="4961145" cy="981477"/>
          </a:xfrm>
        </p:grpSpPr>
        <p:sp>
          <p:nvSpPr>
            <p:cNvPr id="14" name="Rounded Rectangle 13"/>
            <p:cNvSpPr/>
            <p:nvPr/>
          </p:nvSpPr>
          <p:spPr>
            <a:xfrm>
              <a:off x="6411627" y="3998795"/>
              <a:ext cx="4807412" cy="98147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34760" y="4178219"/>
              <a:ext cx="4961145" cy="605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orange juice</a:t>
              </a:r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665178" y="1013306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301282" y="1046825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8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2" name="Picture 4" descr="Ngũ Cốc, Sữa, Bữa Ăn S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385" y="1791396"/>
            <a:ext cx="3262217" cy="43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5560" y="5240904"/>
            <a:ext cx="2845365" cy="17897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953248" y="-90336"/>
            <a:ext cx="4850785" cy="3330054"/>
            <a:chOff x="6803409" y="-357191"/>
            <a:chExt cx="4850785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242056" y="1541738"/>
              <a:ext cx="44121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drink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89353" y="3526117"/>
            <a:ext cx="2829794" cy="1009094"/>
            <a:chOff x="6478595" y="4002390"/>
            <a:chExt cx="2829794" cy="1009094"/>
          </a:xfrm>
        </p:grpSpPr>
        <p:sp>
          <p:nvSpPr>
            <p:cNvPr id="14" name="Rounded Rectangle 13"/>
            <p:cNvSpPr/>
            <p:nvPr/>
          </p:nvSpPr>
          <p:spPr>
            <a:xfrm>
              <a:off x="6478595" y="4002390"/>
              <a:ext cx="2608890" cy="100909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12759" y="4186842"/>
              <a:ext cx="2695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milk</a:t>
              </a:r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8"/>
            <a:ext cx="2437032" cy="276681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3" name="图片 6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598" y="5337404"/>
            <a:ext cx="4489468" cy="141507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5" name="图片 1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4 stars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608141" y="1054118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6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1.48148E-6 L -0.00937 0.044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00" name="Picture 12" descr="https://media.istockphoto.com/photos/japanese-food-picture-id627317496?b=1&amp;k=20&amp;m=627317496&amp;s=170667a&amp;w=0&amp;h=NC-Ha7JB4GT6Xyry35HC9vdxkXkgbvQuipmrcwJYvPs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978" y="2615108"/>
            <a:ext cx="3995326" cy="266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sp>
        <p:nvSpPr>
          <p:cNvPr id="16" name="Number 1"/>
          <p:cNvSpPr/>
          <p:nvPr/>
        </p:nvSpPr>
        <p:spPr>
          <a:xfrm>
            <a:off x="615156" y="1060507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7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88800" y="28238"/>
            <a:ext cx="4803372" cy="3330054"/>
            <a:chOff x="6803409" y="-357191"/>
            <a:chExt cx="4803372" cy="3330054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651856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6965797" y="1511566"/>
              <a:ext cx="46409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are they doing?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51188" y="3591792"/>
            <a:ext cx="5304261" cy="1445832"/>
            <a:chOff x="6055461" y="3998794"/>
            <a:chExt cx="5304261" cy="1237059"/>
          </a:xfrm>
        </p:grpSpPr>
        <p:sp>
          <p:nvSpPr>
            <p:cNvPr id="28" name="Rounded Rectangle 27"/>
            <p:cNvSpPr/>
            <p:nvPr/>
          </p:nvSpPr>
          <p:spPr>
            <a:xfrm>
              <a:off x="6210554" y="3998794"/>
              <a:ext cx="4821285" cy="1237059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55461" y="4271745"/>
              <a:ext cx="5304261" cy="71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They’re</a:t>
              </a:r>
              <a:r>
                <a:rPr lang="en-US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eating</a:t>
              </a:r>
              <a:r>
                <a:rPr lang="en-US" sz="4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6" name="AutoShape 4" descr="Daily Life: This is a picture of someone eating rice. Grains are the main  foods in China. Rice is the favori… | Gluten intolerance, Weight lose  drinks, Morning foo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Daily Life: This is a picture of someone eating rice. Grains are the main  foods in China. Rice is the favori… | Gluten intolerance, Weight lose  drinks, Morning foo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Daily Life: This is a picture of someone eating rice. Grains are the main  foods in China. Rice is the favori… | Gluten intolerance, Weight lose  drinks, Morning foo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7 stars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290" name="Picture 26" descr="https://media.istockphoto.com/photos/woman-drinking-a-glass-of-water-picture-id598711564?b=1&amp;k=20&amp;m=598711564&amp;s=170667a&amp;w=0&amp;h=rcnRSMND0WSOYVCtAOkFN1bWhDMFtcDDjtGOtPAk-co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046" y="2588460"/>
            <a:ext cx="4150026" cy="27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sp>
        <p:nvSpPr>
          <p:cNvPr id="16" name="Number 1"/>
          <p:cNvSpPr/>
          <p:nvPr/>
        </p:nvSpPr>
        <p:spPr>
          <a:xfrm>
            <a:off x="626384" y="1027660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7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688800" y="28238"/>
            <a:ext cx="4651855" cy="3330054"/>
            <a:chOff x="6803409" y="-357191"/>
            <a:chExt cx="4651855" cy="3330054"/>
          </a:xfrm>
        </p:grpSpPr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TextBox 36"/>
            <p:cNvSpPr txBox="1"/>
            <p:nvPr/>
          </p:nvSpPr>
          <p:spPr>
            <a:xfrm>
              <a:off x="7306345" y="1473710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What’s she doing?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51188" y="3591790"/>
            <a:ext cx="4875374" cy="1813388"/>
            <a:chOff x="6055461" y="3998794"/>
            <a:chExt cx="4489467" cy="1551542"/>
          </a:xfrm>
        </p:grpSpPr>
        <p:sp>
          <p:nvSpPr>
            <p:cNvPr id="39" name="Rounded Rectangle 38"/>
            <p:cNvSpPr/>
            <p:nvPr/>
          </p:nvSpPr>
          <p:spPr>
            <a:xfrm>
              <a:off x="6055461" y="3998794"/>
              <a:ext cx="4489467" cy="107678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055461" y="4207329"/>
              <a:ext cx="4489467" cy="1343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She’s </a:t>
              </a:r>
              <a:r>
                <a:rPr lang="en-US" sz="48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drinking.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5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8" name="Picture 6" descr="Take Photos, Camera, Water, Tre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82" y="2353913"/>
            <a:ext cx="431482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sp>
        <p:nvSpPr>
          <p:cNvPr id="16" name="Number 1"/>
          <p:cNvSpPr/>
          <p:nvPr/>
        </p:nvSpPr>
        <p:spPr>
          <a:xfrm>
            <a:off x="600691" y="1060507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7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688800" y="-384256"/>
            <a:ext cx="4621129" cy="3437422"/>
            <a:chOff x="6803409" y="-357191"/>
            <a:chExt cx="4621129" cy="3058558"/>
          </a:xfrm>
        </p:grpSpPr>
        <p:pic>
          <p:nvPicPr>
            <p:cNvPr id="27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0585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>
              <a:off x="7275619" y="1420441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What’s he doing?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769144" y="3591792"/>
            <a:ext cx="6932652" cy="1472539"/>
            <a:chOff x="5964872" y="3998794"/>
            <a:chExt cx="5446689" cy="1259910"/>
          </a:xfrm>
        </p:grpSpPr>
        <p:sp>
          <p:nvSpPr>
            <p:cNvPr id="30" name="Rounded Rectangle 29"/>
            <p:cNvSpPr/>
            <p:nvPr/>
          </p:nvSpPr>
          <p:spPr>
            <a:xfrm>
              <a:off x="6339666" y="3998794"/>
              <a:ext cx="4583294" cy="1259910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64872" y="4281083"/>
              <a:ext cx="5446689" cy="71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He’s 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taking photos</a:t>
              </a:r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8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44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7134" t="22418" r="40018" b="43048"/>
          <a:stretch/>
        </p:blipFill>
        <p:spPr>
          <a:xfrm>
            <a:off x="3201835" y="716402"/>
            <a:ext cx="7115791" cy="4205993"/>
          </a:xfrm>
          <a:prstGeom prst="rect">
            <a:avLst/>
          </a:prstGeom>
        </p:spPr>
      </p:pic>
      <p:pic>
        <p:nvPicPr>
          <p:cNvPr id="5" name="图片 2" descr="51miz-E265670-C5F078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8250" y="3504924"/>
            <a:ext cx="1924136" cy="266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60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w2eiwb1_video_9_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6458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4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7604" t="59375" r="41473" b="12625"/>
          <a:stretch/>
        </p:blipFill>
        <p:spPr>
          <a:xfrm>
            <a:off x="3123746" y="906143"/>
            <a:ext cx="7516368" cy="3826514"/>
          </a:xfrm>
          <a:prstGeom prst="rect">
            <a:avLst/>
          </a:prstGeom>
        </p:spPr>
      </p:pic>
      <p:pic>
        <p:nvPicPr>
          <p:cNvPr id="6" name="图片 2" descr="51miz-E265670-C5F078E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99610" y="3504924"/>
            <a:ext cx="1924136" cy="266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9796" y="1826098"/>
            <a:ext cx="7039428" cy="5031902"/>
          </a:xfrm>
          <a:prstGeom prst="rect">
            <a:avLst/>
          </a:prstGeom>
        </p:spPr>
      </p:pic>
      <p:pic>
        <p:nvPicPr>
          <p:cNvPr id="9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45" y="2154075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67" y="3676724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220" y="2154074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511" y="2856094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7623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04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w2eiwb1_video_9_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1303" t="22187" r="6896" b="24064"/>
          <a:stretch/>
        </p:blipFill>
        <p:spPr>
          <a:xfrm>
            <a:off x="3961538" y="760316"/>
            <a:ext cx="5662522" cy="498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700" y="2819400"/>
            <a:ext cx="4220300" cy="4038600"/>
          </a:xfrm>
          <a:prstGeom prst="rect">
            <a:avLst/>
          </a:prstGeom>
        </p:spPr>
      </p:pic>
      <p:pic>
        <p:nvPicPr>
          <p:cNvPr id="6" name="图片 23">
            <a:extLst>
              <a:ext uri="{FF2B5EF4-FFF2-40B4-BE49-F238E27FC236}">
                <a16:creationId xmlns:a16="http://schemas.microsoft.com/office/drawing/2014/main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8250" y="3504924"/>
            <a:ext cx="1924136" cy="2667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826098"/>
            <a:ext cx="7039428" cy="5031902"/>
          </a:xfrm>
          <a:prstGeom prst="rect">
            <a:avLst/>
          </a:prstGeom>
        </p:spPr>
      </p:pic>
      <p:pic>
        <p:nvPicPr>
          <p:cNvPr id="7" name="图片 2" descr="51miz-E265670-C5F078E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0404"/>
            <a:ext cx="1219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85" y="1418966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36" y="2387088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657" y="3253448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24" y="4167351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Check Mark Backgroun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36" y="5081256"/>
            <a:ext cx="665325" cy="6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9276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74" y="-1679337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25133" y="691202"/>
            <a:ext cx="94314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Hide and seek !!!</a:t>
            </a:r>
          </a:p>
          <a:p>
            <a:pPr algn="ctr"/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Snow White &amp; the 7 dwarfs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95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62" y="-146670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14" y="-2067377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9409" y="-180767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89" y="-1718831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0717" y="3207394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199796" y="61993"/>
            <a:ext cx="10004029" cy="5081977"/>
            <a:chOff x="1350481" y="160871"/>
            <a:chExt cx="10004029" cy="4432882"/>
          </a:xfrm>
        </p:grpSpPr>
        <p:sp>
          <p:nvSpPr>
            <p:cNvPr id="71" name="Rounded Rectangle 70"/>
            <p:cNvSpPr/>
            <p:nvPr/>
          </p:nvSpPr>
          <p:spPr>
            <a:xfrm>
              <a:off x="1820318" y="543239"/>
              <a:ext cx="9534192" cy="4050514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72" name="五角星 40"/>
            <p:cNvSpPr/>
            <p:nvPr/>
          </p:nvSpPr>
          <p:spPr>
            <a:xfrm rot="19593069">
              <a:off x="1350481" y="864557"/>
              <a:ext cx="695773" cy="848068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五角星 42"/>
            <p:cNvSpPr/>
            <p:nvPr/>
          </p:nvSpPr>
          <p:spPr>
            <a:xfrm rot="19627705">
              <a:off x="2539951" y="160871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五角星 43"/>
            <p:cNvSpPr/>
            <p:nvPr/>
          </p:nvSpPr>
          <p:spPr>
            <a:xfrm rot="19627705">
              <a:off x="1933497" y="456043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五角星 41"/>
            <p:cNvSpPr/>
            <p:nvPr/>
          </p:nvSpPr>
          <p:spPr>
            <a:xfrm rot="21070000">
              <a:off x="3514086" y="250667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431" flipH="1">
            <a:off x="2615351" y="459614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645660" y="507924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729767" y="509741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047223" y="4585933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9531967" y="4228945"/>
            <a:ext cx="2062423" cy="169970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 stars</a:t>
            </a:r>
            <a:endParaRPr lang="en-US" sz="28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-15365" y="1470847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Question 1</a:t>
            </a:r>
          </a:p>
        </p:txBody>
      </p:sp>
      <p:pic>
        <p:nvPicPr>
          <p:cNvPr id="2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80" y="1632420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6493" y="968037"/>
            <a:ext cx="7308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How many </a:t>
            </a:r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plates of chicken</a:t>
            </a: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16494" y="3787860"/>
            <a:ext cx="730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There are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10 plates of chickens</a:t>
            </a:r>
            <a:r>
              <a:rPr lang="en-US" sz="32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9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240" y="1673398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00" y="1714376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08" y="1714030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438" y="1734555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71" y="2514544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31" y="2555522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91" y="2596500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999" y="2596154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hicken Food Tree Fruit Clipart - Chicken Clipart Animals Clip art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29" y="2616679"/>
            <a:ext cx="1391798" cy="883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424472" y="74151"/>
            <a:ext cx="6186347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Myriad Pro" panose="020B0503030403020204" pitchFamily="34" charset="0"/>
              </a:rPr>
              <a:t>Look and answer the question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314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42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462" y="-146670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414" y="-2067377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9409" y="-180767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89" y="-1718831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>
                <a:solidFill>
                  <a:prstClr val="black"/>
                </a:solidFill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1399771" y="-10014"/>
            <a:ext cx="9894532" cy="5109916"/>
            <a:chOff x="1459978" y="-31728"/>
            <a:chExt cx="9894532" cy="4625481"/>
          </a:xfrm>
        </p:grpSpPr>
        <p:sp>
          <p:nvSpPr>
            <p:cNvPr id="71" name="Rounded Rectangle 70"/>
            <p:cNvSpPr/>
            <p:nvPr/>
          </p:nvSpPr>
          <p:spPr>
            <a:xfrm>
              <a:off x="1820318" y="328483"/>
              <a:ext cx="9534192" cy="4265270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72" name="五角星 40"/>
            <p:cNvSpPr/>
            <p:nvPr/>
          </p:nvSpPr>
          <p:spPr>
            <a:xfrm rot="19593069">
              <a:off x="1459978" y="770342"/>
              <a:ext cx="649184" cy="718810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3" name="五角星 42"/>
            <p:cNvSpPr/>
            <p:nvPr/>
          </p:nvSpPr>
          <p:spPr>
            <a:xfrm rot="19627705">
              <a:off x="2112519" y="-30339"/>
              <a:ext cx="494094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4" name="五角星 43"/>
            <p:cNvSpPr/>
            <p:nvPr/>
          </p:nvSpPr>
          <p:spPr>
            <a:xfrm rot="19627705">
              <a:off x="1698902" y="309813"/>
              <a:ext cx="504201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5" name="五角星 41"/>
            <p:cNvSpPr/>
            <p:nvPr/>
          </p:nvSpPr>
          <p:spPr>
            <a:xfrm rot="21070000">
              <a:off x="2816509" y="-31728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3731237" y="609270"/>
            <a:ext cx="74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>
              <a:solidFill>
                <a:prstClr val="black"/>
              </a:solidFill>
            </a:endParaRPr>
          </a:p>
        </p:txBody>
      </p:sp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1431" flipH="1">
            <a:off x="2439845" y="4996326"/>
            <a:ext cx="1157190" cy="19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645660" y="5234458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825076" y="528410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6249226" y="4920285"/>
            <a:ext cx="1598785" cy="215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9362660" y="3664465"/>
            <a:ext cx="2408286" cy="2037411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 stars </a:t>
            </a:r>
            <a:endParaRPr lang="en-US" sz="28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51" name="Pentagon 50"/>
          <p:cNvSpPr/>
          <p:nvPr/>
        </p:nvSpPr>
        <p:spPr>
          <a:xfrm>
            <a:off x="-15365" y="1470847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Question 2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2119743" y="1882145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0" name="TextBox 49"/>
          <p:cNvSpPr txBox="1"/>
          <p:nvPr/>
        </p:nvSpPr>
        <p:spPr>
          <a:xfrm>
            <a:off x="2397752" y="3730968"/>
            <a:ext cx="7152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There are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twelve loaves of bread.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994878" y="1130168"/>
            <a:ext cx="732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How many loaves of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bread </a:t>
            </a:r>
            <a:r>
              <a:rPr lang="en-US" sz="3200" b="1" dirty="0">
                <a:latin typeface="Comic Sans MS" panose="030F0702030302020204" pitchFamily="66" charset="0"/>
              </a:rPr>
              <a:t>are there?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3603281" y="1912865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5086819" y="1943585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6522328" y="1974305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8005866" y="2005025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9489404" y="2035745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2285750" y="2763404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3769288" y="2794124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5252826" y="2824844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6688335" y="2855564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8171873" y="2886284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15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1392">
            <a:off x="9655411" y="2917004"/>
            <a:ext cx="1385860" cy="72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0" name="Rounded Rectangle 89"/>
          <p:cNvSpPr/>
          <p:nvPr/>
        </p:nvSpPr>
        <p:spPr>
          <a:xfrm>
            <a:off x="4540129" y="95403"/>
            <a:ext cx="3853560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</a:rPr>
              <a:t>Make the question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406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4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48" grpId="1" animBg="1"/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946" y="-10286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34" y="-81309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48" y="-1126879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89" y="-6762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387134" y="395528"/>
            <a:ext cx="9863257" cy="5311259"/>
            <a:chOff x="1534560" y="-44199"/>
            <a:chExt cx="9863257" cy="4424198"/>
          </a:xfrm>
        </p:grpSpPr>
        <p:sp>
          <p:nvSpPr>
            <p:cNvPr id="35" name="Rounded Rectangle 34"/>
            <p:cNvSpPr/>
            <p:nvPr/>
          </p:nvSpPr>
          <p:spPr>
            <a:xfrm>
              <a:off x="1863625" y="44121"/>
              <a:ext cx="9534192" cy="4335878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36" name="五角星 40"/>
            <p:cNvSpPr/>
            <p:nvPr/>
          </p:nvSpPr>
          <p:spPr>
            <a:xfrm rot="19593069">
              <a:off x="1534560" y="921526"/>
              <a:ext cx="796516" cy="663293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五角星 42"/>
            <p:cNvSpPr/>
            <p:nvPr/>
          </p:nvSpPr>
          <p:spPr>
            <a:xfrm rot="19627705">
              <a:off x="2027433" y="-2022"/>
              <a:ext cx="499233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五角星 43"/>
            <p:cNvSpPr/>
            <p:nvPr/>
          </p:nvSpPr>
          <p:spPr>
            <a:xfrm rot="19627705">
              <a:off x="1627746" y="330137"/>
              <a:ext cx="536081" cy="482592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五角星 41"/>
            <p:cNvSpPr/>
            <p:nvPr/>
          </p:nvSpPr>
          <p:spPr>
            <a:xfrm rot="21070000">
              <a:off x="2602065" y="-44199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72709" y="489071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431234" y="5234532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772474" y="5241580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694435" y="4717520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9651799" y="3779319"/>
            <a:ext cx="2190546" cy="216795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6 stars</a:t>
            </a:r>
            <a:endParaRPr lang="en-US" sz="28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-15365" y="1470847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Question 3</a:t>
            </a:r>
          </a:p>
        </p:txBody>
      </p:sp>
      <p:pic>
        <p:nvPicPr>
          <p:cNvPr id="3074" name="Picture 2" descr="https://media.istockphoto.com/photos/mature-woman-drinking-fresh-juice-in-the-kitchen-picture-id1324574622?b=1&amp;k=20&amp;m=1324574622&amp;s=170667a&amp;w=0&amp;h=1QYyx7RmULcPaAg5Dfw72VuOKrujkdM6i_tXoyZX--8=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/>
          <a:stretch/>
        </p:blipFill>
        <p:spPr bwMode="auto">
          <a:xfrm>
            <a:off x="4116891" y="1793179"/>
            <a:ext cx="2067262" cy="17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utritional Benefits of Bread - Health Benefits - Federation of Bakers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705" y="1839140"/>
            <a:ext cx="2271993" cy="167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377104" y="1039600"/>
            <a:ext cx="478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What are they doing?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85114" y="3662689"/>
            <a:ext cx="7648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She’s..................and he’s.........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1899" y="3638431"/>
            <a:ext cx="179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drinking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51603" y="3609490"/>
            <a:ext cx="1791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eating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796287" y="73997"/>
            <a:ext cx="5345424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</a:rPr>
              <a:t>Look and fill in the blanks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477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4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946" y="-10286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34" y="-82579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48" y="-1126879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89" y="-6762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410563" y="383125"/>
            <a:ext cx="9828692" cy="5121426"/>
            <a:chOff x="1569125" y="113928"/>
            <a:chExt cx="9828692" cy="4266070"/>
          </a:xfrm>
        </p:grpSpPr>
        <p:sp>
          <p:nvSpPr>
            <p:cNvPr id="35" name="Rounded Rectangle 34"/>
            <p:cNvSpPr/>
            <p:nvPr/>
          </p:nvSpPr>
          <p:spPr>
            <a:xfrm>
              <a:off x="1863625" y="348765"/>
              <a:ext cx="9534192" cy="4031233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37" name="五角星 42"/>
            <p:cNvSpPr/>
            <p:nvPr/>
          </p:nvSpPr>
          <p:spPr>
            <a:xfrm rot="19627705">
              <a:off x="2195263" y="113928"/>
              <a:ext cx="493568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五角星 43"/>
            <p:cNvSpPr/>
            <p:nvPr/>
          </p:nvSpPr>
          <p:spPr>
            <a:xfrm rot="19627705">
              <a:off x="1686116" y="479227"/>
              <a:ext cx="539798" cy="487079"/>
            </a:xfrm>
            <a:prstGeom prst="star5">
              <a:avLst>
                <a:gd name="adj" fmla="val 30285"/>
                <a:gd name="hf" fmla="val 105146"/>
                <a:gd name="vf" fmla="val 110557"/>
              </a:avLst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五角星 41"/>
            <p:cNvSpPr/>
            <p:nvPr/>
          </p:nvSpPr>
          <p:spPr>
            <a:xfrm rot="21070000">
              <a:off x="2879176" y="169466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五角星 40"/>
            <p:cNvSpPr/>
            <p:nvPr/>
          </p:nvSpPr>
          <p:spPr>
            <a:xfrm rot="19593069">
              <a:off x="1569125" y="988613"/>
              <a:ext cx="773780" cy="659444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48887" y="4532410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431234" y="5234532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694521" y="482456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674902" y="4379755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10184681" y="4094360"/>
            <a:ext cx="2071267" cy="1773948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stars</a:t>
            </a:r>
            <a:endParaRPr lang="en-US" sz="28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-15365" y="1470847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Question 4</a:t>
            </a:r>
          </a:p>
        </p:txBody>
      </p:sp>
      <p:pic>
        <p:nvPicPr>
          <p:cNvPr id="4098" name="Picture 2" descr="Cậu Bé, Nhiếp Ảnh Gia, Máy Ảnh, Trẻ Em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775" y="1720053"/>
            <a:ext cx="3561460" cy="237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420111" y="1556929"/>
            <a:ext cx="4327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What’s he doing?</a:t>
            </a:r>
            <a:endParaRPr 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2575" y="2792411"/>
            <a:ext cx="4622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omic Sans MS" panose="030F0702030302020204" pitchFamily="66" charset="0"/>
              </a:rPr>
              <a:t>He’s.................</a:t>
            </a:r>
            <a:endParaRPr 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68720" y="2745918"/>
            <a:ext cx="308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Comic Sans MS" panose="030F0702030302020204" pitchFamily="66" charset="0"/>
              </a:rPr>
              <a:t>taking photos</a:t>
            </a:r>
            <a:endParaRPr lang="en-US" sz="3200" b="1">
              <a:latin typeface="Comic Sans MS" panose="030F0702030302020204" pitchFamily="66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796287" y="73997"/>
            <a:ext cx="5345424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</a:rPr>
              <a:t>Look and fill in the blank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65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946" y="-102867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34" y="-82579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848" y="-1126879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489" y="-6762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0" y="3786722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381910" y="449451"/>
            <a:ext cx="9709724" cy="5323215"/>
            <a:chOff x="1688093" y="-54160"/>
            <a:chExt cx="9709724" cy="4434158"/>
          </a:xfrm>
        </p:grpSpPr>
        <p:sp>
          <p:nvSpPr>
            <p:cNvPr id="35" name="Rounded Rectangle 34"/>
            <p:cNvSpPr/>
            <p:nvPr/>
          </p:nvSpPr>
          <p:spPr>
            <a:xfrm>
              <a:off x="1863625" y="-54160"/>
              <a:ext cx="9534192" cy="4434158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37" name="五角星 42"/>
            <p:cNvSpPr/>
            <p:nvPr/>
          </p:nvSpPr>
          <p:spPr>
            <a:xfrm rot="19627705">
              <a:off x="2539951" y="160871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五角星 43"/>
            <p:cNvSpPr/>
            <p:nvPr/>
          </p:nvSpPr>
          <p:spPr>
            <a:xfrm rot="19627705">
              <a:off x="1933497" y="456043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9" name="五角星 41"/>
            <p:cNvSpPr/>
            <p:nvPr/>
          </p:nvSpPr>
          <p:spPr>
            <a:xfrm rot="21070000">
              <a:off x="3514086" y="250667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6" name="五角星 40"/>
            <p:cNvSpPr/>
            <p:nvPr/>
          </p:nvSpPr>
          <p:spPr>
            <a:xfrm rot="19593069">
              <a:off x="1688093" y="883097"/>
              <a:ext cx="695773" cy="848068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48887" y="4532410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431234" y="5234532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694521" y="4824567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674902" y="4379755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10114176" y="3991048"/>
            <a:ext cx="2067373" cy="189394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stars</a:t>
            </a:r>
            <a:endParaRPr lang="en-US" sz="28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9" name="Pentagon 28"/>
          <p:cNvSpPr/>
          <p:nvPr/>
        </p:nvSpPr>
        <p:spPr>
          <a:xfrm>
            <a:off x="-15365" y="1470847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Question 5</a:t>
            </a:r>
          </a:p>
        </p:txBody>
      </p:sp>
      <p:pic>
        <p:nvPicPr>
          <p:cNvPr id="2" name="Picture 2" descr="Bánh Quy, Banh Qui Giang Sinh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48" y="1123331"/>
            <a:ext cx="3207187" cy="175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4"/>
          <p:cNvSpPr txBox="1"/>
          <p:nvPr/>
        </p:nvSpPr>
        <p:spPr>
          <a:xfrm>
            <a:off x="2574733" y="3406273"/>
            <a:ext cx="720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omic Sans MS" panose="030F0702030302020204" pitchFamily="66" charset="0"/>
              </a:rPr>
              <a:t>There are some / a lot of  biscuits.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Donut 2"/>
          <p:cNvSpPr/>
          <p:nvPr/>
        </p:nvSpPr>
        <p:spPr>
          <a:xfrm>
            <a:off x="6234545" y="3303022"/>
            <a:ext cx="1172637" cy="844430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78536" y="74413"/>
            <a:ext cx="4421766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</a:rPr>
              <a:t>Circle the correct word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467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042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10" y="-1710209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27" y="-1266255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524" y="-896686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5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103" y="-1128004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pic>
        <p:nvPicPr>
          <p:cNvPr id="57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84488" y="382941"/>
            <a:ext cx="9709724" cy="4219127"/>
            <a:chOff x="1688093" y="160871"/>
            <a:chExt cx="9709724" cy="4219127"/>
          </a:xfrm>
        </p:grpSpPr>
        <p:sp>
          <p:nvSpPr>
            <p:cNvPr id="29" name="Rounded Rectangle 28"/>
            <p:cNvSpPr/>
            <p:nvPr/>
          </p:nvSpPr>
          <p:spPr>
            <a:xfrm>
              <a:off x="1863625" y="232333"/>
              <a:ext cx="9534192" cy="4147665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30" name="五角星 40"/>
            <p:cNvSpPr/>
            <p:nvPr/>
          </p:nvSpPr>
          <p:spPr>
            <a:xfrm rot="19593069">
              <a:off x="1688093" y="883097"/>
              <a:ext cx="695773" cy="848068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五角星 42"/>
            <p:cNvSpPr/>
            <p:nvPr/>
          </p:nvSpPr>
          <p:spPr>
            <a:xfrm rot="19627705">
              <a:off x="2539951" y="160871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五角星 43"/>
            <p:cNvSpPr/>
            <p:nvPr/>
          </p:nvSpPr>
          <p:spPr>
            <a:xfrm rot="19627705">
              <a:off x="1933497" y="456043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五角星 41"/>
            <p:cNvSpPr/>
            <p:nvPr/>
          </p:nvSpPr>
          <p:spPr>
            <a:xfrm rot="21070000">
              <a:off x="3514086" y="250667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700977" y="4803975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482144" y="5338891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0248111" y="530213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473229" y="4817517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117" descr="C:\Users\ADMIN\Desktop\Bach tuyet\Blanca_Nieves.8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10109486" y="4079330"/>
            <a:ext cx="2168556" cy="1909890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 stars</a:t>
            </a:r>
            <a:endParaRPr lang="en-US" sz="32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7" name="Pentagon 36"/>
          <p:cNvSpPr/>
          <p:nvPr/>
        </p:nvSpPr>
        <p:spPr>
          <a:xfrm>
            <a:off x="-62153" y="1333308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</a:rPr>
              <a:t>Question 6</a:t>
            </a:r>
          </a:p>
        </p:txBody>
      </p:sp>
      <p:pic>
        <p:nvPicPr>
          <p:cNvPr id="1026" name="Picture 2" descr="Apples, Fruits, Orchard, Nature, Tree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83" y="847503"/>
            <a:ext cx="3285049" cy="21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24"/>
          <p:cNvSpPr txBox="1"/>
          <p:nvPr/>
        </p:nvSpPr>
        <p:spPr>
          <a:xfrm>
            <a:off x="2835338" y="3494555"/>
            <a:ext cx="720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latin typeface="Comic Sans MS" panose="030F0702030302020204" pitchFamily="66" charset="0"/>
              </a:rPr>
              <a:t>There are many / some apples.</a:t>
            </a:r>
            <a:endParaRPr lang="en-US" sz="32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Donut 37"/>
          <p:cNvSpPr/>
          <p:nvPr/>
        </p:nvSpPr>
        <p:spPr>
          <a:xfrm>
            <a:off x="4981656" y="3481538"/>
            <a:ext cx="1197176" cy="715175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3853624" y="-20811"/>
            <a:ext cx="4681955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</a:rPr>
              <a:t>Circle the correct word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333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51" grpId="0" animBg="1"/>
      <p:bldP spid="51" grpId="1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88093" y="160871"/>
            <a:ext cx="9393195" cy="4367151"/>
            <a:chOff x="1688093" y="160871"/>
            <a:chExt cx="9709724" cy="4219127"/>
          </a:xfrm>
        </p:grpSpPr>
        <p:sp>
          <p:nvSpPr>
            <p:cNvPr id="36" name="Rounded Rectangle 35"/>
            <p:cNvSpPr/>
            <p:nvPr/>
          </p:nvSpPr>
          <p:spPr>
            <a:xfrm>
              <a:off x="1863625" y="348765"/>
              <a:ext cx="9534192" cy="4031233"/>
            </a:xfrm>
            <a:prstGeom prst="roundRect">
              <a:avLst/>
            </a:prstGeom>
            <a:ln w="28575">
              <a:solidFill>
                <a:srgbClr val="00B050"/>
              </a:solidFill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51" name="五角星 40"/>
            <p:cNvSpPr/>
            <p:nvPr/>
          </p:nvSpPr>
          <p:spPr>
            <a:xfrm rot="19593069">
              <a:off x="1688093" y="883097"/>
              <a:ext cx="695773" cy="848068"/>
            </a:xfrm>
            <a:prstGeom prst="star5">
              <a:avLst>
                <a:gd name="adj" fmla="val 16549"/>
                <a:gd name="hf" fmla="val 105146"/>
                <a:gd name="vf" fmla="val 110557"/>
              </a:avLst>
            </a:pr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五角星 42"/>
            <p:cNvSpPr/>
            <p:nvPr/>
          </p:nvSpPr>
          <p:spPr>
            <a:xfrm rot="19627705">
              <a:off x="2539951" y="160871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solidFill>
              <a:srgbClr val="FFFF00"/>
            </a:solid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五角星 43"/>
            <p:cNvSpPr/>
            <p:nvPr/>
          </p:nvSpPr>
          <p:spPr>
            <a:xfrm rot="19627705">
              <a:off x="1933497" y="456043"/>
              <a:ext cx="416449" cy="487079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五角星 41"/>
            <p:cNvSpPr/>
            <p:nvPr/>
          </p:nvSpPr>
          <p:spPr>
            <a:xfrm rot="21070000">
              <a:off x="3514086" y="250667"/>
              <a:ext cx="260141" cy="276790"/>
            </a:xfrm>
            <a:prstGeom prst="star5">
              <a:avLst>
                <a:gd name="adj" fmla="val 23926"/>
                <a:gd name="hf" fmla="val 105146"/>
                <a:gd name="vf" fmla="val 110557"/>
              </a:avLst>
            </a:prstGeom>
            <a:blipFill dpi="0"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rgbClr val="804D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8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33" name="Explosion 1 32"/>
          <p:cNvSpPr/>
          <p:nvPr/>
        </p:nvSpPr>
        <p:spPr>
          <a:xfrm>
            <a:off x="9891352" y="4228111"/>
            <a:ext cx="2446261" cy="2166358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4 stars</a:t>
            </a:r>
            <a:endParaRPr lang="en-US" sz="3200" b="1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2" name="Pentagon 31"/>
          <p:cNvSpPr/>
          <p:nvPr/>
        </p:nvSpPr>
        <p:spPr>
          <a:xfrm>
            <a:off x="4518" y="1206126"/>
            <a:ext cx="1513768" cy="616383"/>
          </a:xfrm>
          <a:prstGeom prst="homePlate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prstClr val="white"/>
                </a:solidFill>
              </a:rPr>
              <a:t>Question 7</a:t>
            </a:r>
          </a:p>
        </p:txBody>
      </p:sp>
      <p:pic>
        <p:nvPicPr>
          <p:cNvPr id="25" name="Picture 24" descr="Cheese, 3D, Breakfast, Cartoons, Yellow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353" b="96765" l="2069" r="98391">
                        <a14:foregroundMark x1="26207" y1="19118" x2="53103" y2="41765"/>
                        <a14:foregroundMark x1="85287" y1="37941" x2="74023" y2="82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28" y="825238"/>
            <a:ext cx="2833140" cy="2214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4"/>
          <p:cNvSpPr txBox="1"/>
          <p:nvPr/>
        </p:nvSpPr>
        <p:spPr>
          <a:xfrm>
            <a:off x="3050222" y="3342420"/>
            <a:ext cx="720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omic Sans MS" panose="030F0702030302020204" pitchFamily="66" charset="0"/>
              </a:rPr>
              <a:t>There are some / a lot of cheese.</a:t>
            </a:r>
            <a:endParaRPr lang="en-US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Donut 30"/>
          <p:cNvSpPr/>
          <p:nvPr/>
        </p:nvSpPr>
        <p:spPr>
          <a:xfrm>
            <a:off x="5271519" y="3303102"/>
            <a:ext cx="1021392" cy="795701"/>
          </a:xfrm>
          <a:prstGeom prst="donut">
            <a:avLst>
              <a:gd name="adj" fmla="val 189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300798" y="91901"/>
            <a:ext cx="4379204" cy="794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Myriad Pro" panose="020B0503030403020204" pitchFamily="34" charset="0"/>
              </a:rPr>
              <a:t>Circle the correct word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7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图片 13"/>
          <p:cNvPicPr>
            <a:picLocks noChangeAspect="1"/>
          </p:cNvPicPr>
          <p:nvPr/>
        </p:nvPicPr>
        <p:blipFill rotWithShape="1"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2" y="2991394"/>
            <a:ext cx="12204700" cy="3912741"/>
          </a:xfrm>
          <a:prstGeom prst="rect">
            <a:avLst/>
          </a:prstGeom>
        </p:spPr>
      </p:pic>
      <p:pic>
        <p:nvPicPr>
          <p:cNvPr id="1026" name="Picture 2" descr="https://media.istockphoto.com/photos/fresh-raw-chicken-picture-id1282866808?b=1&amp;k=20&amp;m=1282866808&amp;s=170667a&amp;w=0&amp;h=7Rd13eb9iU7G30B5ckewfAs4G2D2-J_n2bjzAjsfcRs=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37" y="2340579"/>
            <a:ext cx="4170107" cy="306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678413" y="122874"/>
            <a:ext cx="4698077" cy="3330054"/>
            <a:chOff x="6791706" y="-400234"/>
            <a:chExt cx="4698077" cy="3330054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1706" y="-400234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7340864" y="1467432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food is it?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91131" y="3986326"/>
            <a:ext cx="4529300" cy="1114109"/>
            <a:chOff x="7677885" y="3998794"/>
            <a:chExt cx="5424486" cy="1126324"/>
          </a:xfrm>
        </p:grpSpPr>
        <p:sp>
          <p:nvSpPr>
            <p:cNvPr id="6" name="Rounded Rectangle 5"/>
            <p:cNvSpPr/>
            <p:nvPr/>
          </p:nvSpPr>
          <p:spPr>
            <a:xfrm>
              <a:off x="7677885" y="3998794"/>
              <a:ext cx="4739951" cy="1126324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008143" y="4174786"/>
              <a:ext cx="5094228" cy="715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chicken</a:t>
              </a:r>
              <a:r>
                <a:rPr lang="en-US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</a:p>
          </p:txBody>
        </p:sp>
      </p:grpSp>
      <p:sp>
        <p:nvSpPr>
          <p:cNvPr id="20" name="Number 1"/>
          <p:cNvSpPr/>
          <p:nvPr/>
        </p:nvSpPr>
        <p:spPr>
          <a:xfrm>
            <a:off x="590659" y="1128527"/>
            <a:ext cx="2599015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21" name="Number 2"/>
          <p:cNvSpPr/>
          <p:nvPr/>
        </p:nvSpPr>
        <p:spPr>
          <a:xfrm>
            <a:off x="3172439" y="3901893"/>
            <a:ext cx="2524031" cy="27532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22" name="Number 4"/>
          <p:cNvSpPr/>
          <p:nvPr/>
        </p:nvSpPr>
        <p:spPr>
          <a:xfrm>
            <a:off x="598966" y="3901893"/>
            <a:ext cx="2573473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23" name="Number 5"/>
          <p:cNvSpPr/>
          <p:nvPr/>
        </p:nvSpPr>
        <p:spPr>
          <a:xfrm>
            <a:off x="3189674" y="1128527"/>
            <a:ext cx="2506796" cy="272611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5" descr="p-0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42149" y="4868295"/>
            <a:ext cx="3306423" cy="208197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9" name="图片 1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6 stars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2" y="213552"/>
            <a:ext cx="5868989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190012" y="2183758"/>
            <a:ext cx="6614206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3.Extra activity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07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96781"/>
            <a:ext cx="12192000" cy="1661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" y="631256"/>
            <a:ext cx="1950720" cy="1770695"/>
          </a:xfrm>
          <a:prstGeom prst="rect">
            <a:avLst/>
          </a:prstGeom>
        </p:spPr>
      </p:pic>
      <p:pic>
        <p:nvPicPr>
          <p:cNvPr id="1028" name="Picture 4" descr="by meirhabarber">
            <a:extLst>
              <a:ext uri="{FF2B5EF4-FFF2-40B4-BE49-F238E27FC236}">
                <a16:creationId xmlns:a16="http://schemas.microsoft.com/office/drawing/2014/main" id="{59C3BF38-D552-491F-BC41-0B048E311B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900" y="-172388"/>
            <a:ext cx="3155419" cy="234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460" y="-947138"/>
            <a:ext cx="2688921" cy="2688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371" y="1813828"/>
            <a:ext cx="102527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 There are </a:t>
            </a:r>
            <a:r>
              <a:rPr lang="en-US" sz="3600" b="1" dirty="0"/>
              <a:t>a lot of </a:t>
            </a:r>
            <a:r>
              <a:rPr lang="en-US" sz="3600" dirty="0"/>
              <a:t>/ </a:t>
            </a:r>
            <a:r>
              <a:rPr lang="en-US" sz="3600" b="1" dirty="0"/>
              <a:t>some</a:t>
            </a:r>
            <a:r>
              <a:rPr lang="en-US" sz="3600" dirty="0"/>
              <a:t> pears.</a:t>
            </a:r>
          </a:p>
          <a:p>
            <a:endParaRPr lang="en-US" sz="3600" dirty="0"/>
          </a:p>
          <a:p>
            <a:r>
              <a:rPr lang="en-US" sz="3600" dirty="0"/>
              <a:t>2 There are </a:t>
            </a:r>
            <a:r>
              <a:rPr lang="en-US" sz="3600" b="1" dirty="0"/>
              <a:t>some</a:t>
            </a:r>
            <a:r>
              <a:rPr lang="en-US" sz="3600" dirty="0"/>
              <a:t> / </a:t>
            </a:r>
            <a:r>
              <a:rPr lang="en-US" sz="3600" b="1" dirty="0"/>
              <a:t>many</a:t>
            </a:r>
            <a:r>
              <a:rPr lang="en-US" sz="3600" dirty="0"/>
              <a:t> tomatoes.</a:t>
            </a:r>
          </a:p>
          <a:p>
            <a:endParaRPr lang="en-US" sz="3600" dirty="0"/>
          </a:p>
          <a:p>
            <a:r>
              <a:rPr lang="en-US" sz="3600" dirty="0"/>
              <a:t>3 There are </a:t>
            </a:r>
            <a:r>
              <a:rPr lang="en-US" sz="3600" b="1" dirty="0"/>
              <a:t>some </a:t>
            </a:r>
            <a:r>
              <a:rPr lang="en-US" sz="3600" dirty="0"/>
              <a:t>/ </a:t>
            </a:r>
            <a:r>
              <a:rPr lang="en-US" sz="3600" b="1" dirty="0"/>
              <a:t>a lot of </a:t>
            </a:r>
            <a:r>
              <a:rPr lang="en-US" sz="3600" dirty="0"/>
              <a:t>apples.</a:t>
            </a:r>
          </a:p>
          <a:p>
            <a:endParaRPr lang="en-US" sz="3600" dirty="0"/>
          </a:p>
          <a:p>
            <a:r>
              <a:rPr lang="en-US" sz="3600" dirty="0"/>
              <a:t>4 There are </a:t>
            </a:r>
            <a:r>
              <a:rPr lang="en-US" sz="3600" b="1" dirty="0"/>
              <a:t>many</a:t>
            </a:r>
            <a:r>
              <a:rPr lang="en-US" sz="3600" dirty="0"/>
              <a:t> / </a:t>
            </a:r>
            <a:r>
              <a:rPr lang="en-US" sz="3600" b="1" dirty="0"/>
              <a:t>some</a:t>
            </a:r>
            <a:r>
              <a:rPr lang="en-US" sz="3600" dirty="0"/>
              <a:t> bananas.</a:t>
            </a:r>
          </a:p>
        </p:txBody>
      </p:sp>
      <p:pic>
        <p:nvPicPr>
          <p:cNvPr id="1026" name="Picture 2" descr="Pear Cartoon Images – Browse 33,820 Stock Photos, Vectors, and Video |  Adobe 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167" l="10000" r="90000">
                        <a14:foregroundMark x1="74167" y1="59167" x2="69444" y2="85833"/>
                        <a14:foregroundMark x1="55000" y1="90000" x2="247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1" t="14799" r="19403" b="5734"/>
          <a:stretch/>
        </p:blipFill>
        <p:spPr bwMode="auto">
          <a:xfrm>
            <a:off x="8936240" y="1545157"/>
            <a:ext cx="601811" cy="79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Pear Cartoon Images – Browse 33,820 Stock Photos, Vectors, and Video |  Adobe 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167" l="10000" r="90000">
                        <a14:foregroundMark x1="74167" y1="59167" x2="69444" y2="85833"/>
                        <a14:foregroundMark x1="55000" y1="90000" x2="247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1" t="14799" r="19403" b="5734"/>
          <a:stretch/>
        </p:blipFill>
        <p:spPr bwMode="auto">
          <a:xfrm>
            <a:off x="9538051" y="1572235"/>
            <a:ext cx="601811" cy="79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ear Cartoon Images – Browse 33,820 Stock Photos, Vectors, and Video |  Adobe Stock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167" l="10000" r="90000">
                        <a14:foregroundMark x1="74167" y1="59167" x2="69444" y2="85833"/>
                        <a14:foregroundMark x1="55000" y1="90000" x2="24722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1" t="14799" r="19403" b="5734"/>
          <a:stretch/>
        </p:blipFill>
        <p:spPr bwMode="auto">
          <a:xfrm>
            <a:off x="10139862" y="1562737"/>
            <a:ext cx="601811" cy="79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14" y="2868057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29" y="2858559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44" y="2849061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859" y="2839563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74" y="2830065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114" y="3386026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029" y="3376528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944" y="3367030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859" y="3357532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Tomato Cartoon Images – Browse 71,881 Stock Photos, Vectors, and Video |  Adobe 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5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774" y="3348034"/>
            <a:ext cx="671677" cy="6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4634" y1="3252" x2="56585" y2="20732"/>
                        <a14:foregroundMark x1="34146" y1="6911" x2="50244" y2="16260"/>
                        <a14:foregroundMark x1="6341" y1="4065" x2="27317" y2="11382"/>
                        <a14:foregroundMark x1="76585" y1="39837" x2="80488" y2="33740"/>
                        <a14:foregroundMark x1="25366" y1="4878" x2="40976" y2="9756"/>
                        <a14:foregroundMark x1="20488" y1="13821" x2="28293" y2="13008"/>
                        <a14:foregroundMark x1="12195" y1="80894" x2="49756" y2="967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0447" y="4138388"/>
            <a:ext cx="586075" cy="70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2392" y="4129748"/>
            <a:ext cx="586075" cy="70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81450" y="4160498"/>
            <a:ext cx="586075" cy="703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56" b="89904" l="4087" r="97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5699" y="4658239"/>
            <a:ext cx="1427442" cy="142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onut 8"/>
          <p:cNvSpPr/>
          <p:nvPr/>
        </p:nvSpPr>
        <p:spPr>
          <a:xfrm>
            <a:off x="5527978" y="1700262"/>
            <a:ext cx="1351581" cy="900985"/>
          </a:xfrm>
          <a:prstGeom prst="donut">
            <a:avLst>
              <a:gd name="adj" fmla="val 22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Donut 33"/>
          <p:cNvSpPr/>
          <p:nvPr/>
        </p:nvSpPr>
        <p:spPr>
          <a:xfrm>
            <a:off x="5154207" y="2826416"/>
            <a:ext cx="1351581" cy="813803"/>
          </a:xfrm>
          <a:prstGeom prst="donut">
            <a:avLst>
              <a:gd name="adj" fmla="val 22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463850" y="3918678"/>
            <a:ext cx="1351581" cy="873461"/>
          </a:xfrm>
          <a:prstGeom prst="donut">
            <a:avLst>
              <a:gd name="adj" fmla="val 22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Donut 35"/>
          <p:cNvSpPr/>
          <p:nvPr/>
        </p:nvSpPr>
        <p:spPr>
          <a:xfrm>
            <a:off x="3478764" y="5045353"/>
            <a:ext cx="1351581" cy="843380"/>
          </a:xfrm>
          <a:prstGeom prst="donut">
            <a:avLst>
              <a:gd name="adj" fmla="val 22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56" b="89904" l="4087" r="97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3972" y="4791095"/>
            <a:ext cx="1427442" cy="142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Pentagon 31"/>
          <p:cNvSpPr/>
          <p:nvPr/>
        </p:nvSpPr>
        <p:spPr>
          <a:xfrm>
            <a:off x="0" y="99283"/>
            <a:ext cx="4585625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1: Look and circle.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7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4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B69DCD86-5631-4775-A30C-49D0CA06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5196781"/>
            <a:ext cx="12192000" cy="16612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" y="631256"/>
            <a:ext cx="1950720" cy="1770695"/>
          </a:xfrm>
          <a:prstGeom prst="rect">
            <a:avLst/>
          </a:prstGeom>
        </p:spPr>
      </p:pic>
      <p:pic>
        <p:nvPicPr>
          <p:cNvPr id="1028" name="Picture 4" descr="by meirhabarber">
            <a:extLst>
              <a:ext uri="{FF2B5EF4-FFF2-40B4-BE49-F238E27FC236}">
                <a16:creationId xmlns:a16="http://schemas.microsoft.com/office/drawing/2014/main" id="{59C3BF38-D552-491F-BC41-0B048E311B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900" y="-172388"/>
            <a:ext cx="3155419" cy="234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460" y="-947138"/>
            <a:ext cx="2688921" cy="2688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8328" t="47375" r="17298" b="14375"/>
          <a:stretch/>
        </p:blipFill>
        <p:spPr>
          <a:xfrm>
            <a:off x="563051" y="1895438"/>
            <a:ext cx="11065898" cy="3696686"/>
          </a:xfrm>
          <a:prstGeom prst="rect">
            <a:avLst/>
          </a:prstGeom>
        </p:spPr>
      </p:pic>
      <p:cxnSp>
        <p:nvCxnSpPr>
          <p:cNvPr id="15" name="Curved Connector 14"/>
          <p:cNvCxnSpPr/>
          <p:nvPr/>
        </p:nvCxnSpPr>
        <p:spPr>
          <a:xfrm flipV="1">
            <a:off x="4585625" y="2401951"/>
            <a:ext cx="1510375" cy="54241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/>
          <p:nvPr/>
        </p:nvCxnSpPr>
        <p:spPr>
          <a:xfrm>
            <a:off x="4189881" y="3546110"/>
            <a:ext cx="2338935" cy="1867138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urved Connector 39"/>
          <p:cNvCxnSpPr/>
          <p:nvPr/>
        </p:nvCxnSpPr>
        <p:spPr>
          <a:xfrm flipV="1">
            <a:off x="4171344" y="3037175"/>
            <a:ext cx="1924656" cy="1108136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 flipV="1">
            <a:off x="5054231" y="3686750"/>
            <a:ext cx="1139746" cy="980861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flipV="1">
            <a:off x="4752869" y="4860675"/>
            <a:ext cx="1380205" cy="512837"/>
          </a:xfrm>
          <a:prstGeom prst="curved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entagon 16"/>
          <p:cNvSpPr/>
          <p:nvPr/>
        </p:nvSpPr>
        <p:spPr>
          <a:xfrm>
            <a:off x="0" y="99283"/>
            <a:ext cx="4752869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Task 2: Read and match.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72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72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30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2" y="2991394"/>
            <a:ext cx="12204700" cy="391274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690116" y="165917"/>
            <a:ext cx="4692225" cy="3330054"/>
            <a:chOff x="6803409" y="-357191"/>
            <a:chExt cx="4692225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346715" y="1557780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food is it?</a:t>
              </a:r>
            </a:p>
          </p:txBody>
        </p:sp>
      </p:grpSp>
      <p:pic>
        <p:nvPicPr>
          <p:cNvPr id="3076" name="Picture 4" descr="Phô Mai, Bữa Ăn Sáng, Thực Phẩ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24" y="2228110"/>
            <a:ext cx="3533892" cy="285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281692" y="3973347"/>
            <a:ext cx="3591717" cy="1084471"/>
            <a:chOff x="7054708" y="3998794"/>
            <a:chExt cx="5471438" cy="1419367"/>
          </a:xfrm>
        </p:grpSpPr>
        <p:sp>
          <p:nvSpPr>
            <p:cNvPr id="14" name="Rounded Rectangle 13"/>
            <p:cNvSpPr/>
            <p:nvPr/>
          </p:nvSpPr>
          <p:spPr>
            <a:xfrm>
              <a:off x="7054708" y="3998794"/>
              <a:ext cx="5111114" cy="1419367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91060" y="4226640"/>
              <a:ext cx="5235086" cy="926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cheese</a:t>
              </a:r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658077" y="1031176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8"/>
            <a:ext cx="2437032" cy="276681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2" name="图片 5" descr="p-01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12488" y="4928926"/>
            <a:ext cx="3306423" cy="208197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4" name="图片 1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3 stars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194" name="Picture 2" descr="Kem, Món Tráng Miệng, Món Ăn, Snac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2"/>
          <a:stretch/>
        </p:blipFill>
        <p:spPr bwMode="auto">
          <a:xfrm>
            <a:off x="1102965" y="2122007"/>
            <a:ext cx="4004999" cy="35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688800" y="28238"/>
            <a:ext cx="4462818" cy="3330054"/>
            <a:chOff x="6803409" y="-357191"/>
            <a:chExt cx="4462818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102408" y="1452469"/>
              <a:ext cx="41489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>
                <a:solidFill>
                  <a:srgbClr val="002060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126963" y="3570419"/>
            <a:ext cx="4846734" cy="1579661"/>
            <a:chOff x="6687402" y="3998794"/>
            <a:chExt cx="4569232" cy="1008450"/>
          </a:xfrm>
        </p:grpSpPr>
        <p:sp>
          <p:nvSpPr>
            <p:cNvPr id="14" name="Rounded Rectangle 13"/>
            <p:cNvSpPr/>
            <p:nvPr/>
          </p:nvSpPr>
          <p:spPr>
            <a:xfrm>
              <a:off x="6687402" y="3998794"/>
              <a:ext cx="4532539" cy="77905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67166" y="4162365"/>
              <a:ext cx="4489468" cy="844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an</a:t>
              </a:r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ice cream</a:t>
              </a:r>
              <a:r>
                <a:rPr lang="en-US" sz="40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628237" y="1019806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7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05880" y="1914842"/>
            <a:ext cx="3987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What food is it?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9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0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https://media.istockphoto.com/photos/cooked-rice-picture-id491090528?b=1&amp;k=20&amp;m=491090528&amp;s=170667a&amp;w=0&amp;h=3ydsvSoeuz94b_lE72NuWfrr8YwOSvHlwIAda9ET2rE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58" y="2597541"/>
            <a:ext cx="4109544" cy="273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sp>
        <p:nvSpPr>
          <p:cNvPr id="16" name="Number 1"/>
          <p:cNvSpPr/>
          <p:nvPr/>
        </p:nvSpPr>
        <p:spPr>
          <a:xfrm>
            <a:off x="648333" y="1060507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842534"/>
            <a:ext cx="2470209" cy="27380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71749" y="1075720"/>
            <a:ext cx="2437032" cy="2751601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 dirty="0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688800" y="28238"/>
            <a:ext cx="4750025" cy="3330054"/>
            <a:chOff x="6803409" y="-357191"/>
            <a:chExt cx="4750025" cy="3330054"/>
          </a:xfrm>
        </p:grpSpPr>
        <p:pic>
          <p:nvPicPr>
            <p:cNvPr id="23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7404515" y="1481518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food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83131" y="3591793"/>
            <a:ext cx="3653587" cy="1043121"/>
            <a:chOff x="6687405" y="3998794"/>
            <a:chExt cx="2757631" cy="892498"/>
          </a:xfrm>
        </p:grpSpPr>
        <p:sp>
          <p:nvSpPr>
            <p:cNvPr id="28" name="Rounded Rectangle 27"/>
            <p:cNvSpPr/>
            <p:nvPr/>
          </p:nvSpPr>
          <p:spPr>
            <a:xfrm>
              <a:off x="6687405" y="3998794"/>
              <a:ext cx="2657602" cy="8924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9883" y="4112452"/>
              <a:ext cx="2705153" cy="71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rice</a:t>
              </a:r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3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2" y="2991394"/>
            <a:ext cx="12204700" cy="3912741"/>
          </a:xfrm>
          <a:prstGeom prst="rect">
            <a:avLst/>
          </a:prstGeom>
        </p:spPr>
      </p:pic>
      <p:pic>
        <p:nvPicPr>
          <p:cNvPr id="4098" name="Picture 2" descr="Bánh Mỳ, Bánh Sừng Bò, Buổi Sá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89" y="2687466"/>
            <a:ext cx="4309518" cy="256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688800" y="28238"/>
            <a:ext cx="4619440" cy="3330054"/>
            <a:chOff x="6803409" y="-357191"/>
            <a:chExt cx="4619440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273930" y="1510107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food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079587" y="3570417"/>
            <a:ext cx="3176622" cy="1128409"/>
            <a:chOff x="6606997" y="3998794"/>
            <a:chExt cx="3203403" cy="965471"/>
          </a:xfrm>
        </p:grpSpPr>
        <p:sp>
          <p:nvSpPr>
            <p:cNvPr id="14" name="Rounded Rectangle 13"/>
            <p:cNvSpPr/>
            <p:nvPr/>
          </p:nvSpPr>
          <p:spPr>
            <a:xfrm>
              <a:off x="6687403" y="3998794"/>
              <a:ext cx="3122997" cy="965471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06997" y="4218602"/>
              <a:ext cx="3161935" cy="605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bread</a:t>
              </a:r>
              <a:r>
                <a:rPr lang="en-US" sz="40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0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586738" y="1106463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194764" y="3843260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586738" y="3889979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194764" y="1123165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3" name="图片 5" descr="p-01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34594" y="4883492"/>
            <a:ext cx="3306423" cy="20819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5" name="图片 11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5</a:t>
              </a:r>
            </a:p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stars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4" name="Picture 4" descr="Bánh Quy, Bánh Quy Chocolate, Sna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68" y="2621520"/>
            <a:ext cx="4325309" cy="265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sp>
        <p:nvSpPr>
          <p:cNvPr id="16" name="Number 1"/>
          <p:cNvSpPr/>
          <p:nvPr/>
        </p:nvSpPr>
        <p:spPr>
          <a:xfrm>
            <a:off x="645865" y="1026527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72947" y="1039265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688800" y="28238"/>
            <a:ext cx="4629046" cy="3330054"/>
            <a:chOff x="6803409" y="-357191"/>
            <a:chExt cx="4629046" cy="3330054"/>
          </a:xfrm>
        </p:grpSpPr>
        <p:pic>
          <p:nvPicPr>
            <p:cNvPr id="3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7283536" y="1489182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food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80999" y="3676586"/>
            <a:ext cx="4509199" cy="1043121"/>
            <a:chOff x="6687403" y="3998794"/>
            <a:chExt cx="4509199" cy="892498"/>
          </a:xfrm>
        </p:grpSpPr>
        <p:sp>
          <p:nvSpPr>
            <p:cNvPr id="34" name="Rounded Rectangle 33"/>
            <p:cNvSpPr/>
            <p:nvPr/>
          </p:nvSpPr>
          <p:spPr>
            <a:xfrm>
              <a:off x="6687403" y="3998794"/>
              <a:ext cx="4324777" cy="8924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06242" y="4101675"/>
              <a:ext cx="4390360" cy="71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a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biscuit</a:t>
              </a:r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4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4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170" name="Picture 2" descr="https://media.istockphoto.com/photos/colourful-catch-picture-id493597702?b=1&amp;k=20&amp;m=493597702&amp;s=170667a&amp;w=0&amp;h=E8W1-9K6HFcRl0Nb3QoGltcU8U_sis18DdYVmQgHT3Y=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5" y="2212835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688800" y="28238"/>
            <a:ext cx="4657106" cy="3330054"/>
            <a:chOff x="6803409" y="-357191"/>
            <a:chExt cx="4657106" cy="3330054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2865A210-1A75-44C2-A563-954401F77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3409" y="-357191"/>
              <a:ext cx="4462818" cy="33300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7311596" y="1520485"/>
              <a:ext cx="4148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What food is it?</a:t>
              </a:r>
              <a:endParaRPr lang="en-US" sz="32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31" l="9595" r="94883">
                        <a14:foregroundMark x1="36674" y1="23729" x2="41365" y2="36949"/>
                        <a14:foregroundMark x1="45629" y1="23729" x2="25160" y2="37966"/>
                        <a14:foregroundMark x1="48188" y1="30169" x2="28571" y2="37627"/>
                        <a14:foregroundMark x1="76759" y1="65085" x2="83369" y2="67797"/>
                        <a14:foregroundMark x1="41791" y1="40339" x2="43497" y2="328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3011" y="5276043"/>
            <a:ext cx="2845365" cy="178972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483131" y="3591793"/>
            <a:ext cx="3390038" cy="1043121"/>
            <a:chOff x="6687404" y="3998794"/>
            <a:chExt cx="3390038" cy="892498"/>
          </a:xfrm>
        </p:grpSpPr>
        <p:sp>
          <p:nvSpPr>
            <p:cNvPr id="14" name="Rounded Rectangle 13"/>
            <p:cNvSpPr/>
            <p:nvPr/>
          </p:nvSpPr>
          <p:spPr>
            <a:xfrm>
              <a:off x="6687404" y="3998794"/>
              <a:ext cx="3389546" cy="89249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EF5FD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73998" y="4153834"/>
              <a:ext cx="3203444" cy="711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It’s 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fish</a:t>
              </a:r>
              <a:r>
                <a:rPr lang="en-US" sz="4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.</a:t>
              </a:r>
              <a:r>
                <a:rPr lang="en-US" sz="4800" b="1">
                  <a:solidFill>
                    <a:srgbClr val="FF0000"/>
                  </a:solidFill>
                  <a:latin typeface="Comic Sans MS" panose="030F0702030302020204" pitchFamily="66" charset="0"/>
                </a:rPr>
                <a:t>  </a:t>
              </a:r>
            </a:p>
          </p:txBody>
        </p:sp>
      </p:grpSp>
      <p:sp>
        <p:nvSpPr>
          <p:cNvPr id="16" name="Number 1"/>
          <p:cNvSpPr/>
          <p:nvPr/>
        </p:nvSpPr>
        <p:spPr>
          <a:xfrm>
            <a:off x="628237" y="1060506"/>
            <a:ext cx="2648218" cy="276681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1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7" name="Number 2"/>
          <p:cNvSpPr/>
          <p:nvPr/>
        </p:nvSpPr>
        <p:spPr>
          <a:xfrm>
            <a:off x="3256359" y="3780602"/>
            <a:ext cx="2470209" cy="27999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4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8" name="Number 4"/>
          <p:cNvSpPr/>
          <p:nvPr/>
        </p:nvSpPr>
        <p:spPr>
          <a:xfrm>
            <a:off x="648333" y="3827321"/>
            <a:ext cx="2608026" cy="2753237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3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Number 5"/>
          <p:cNvSpPr/>
          <p:nvPr/>
        </p:nvSpPr>
        <p:spPr>
          <a:xfrm>
            <a:off x="3256359" y="1060507"/>
            <a:ext cx="2437032" cy="27668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800" b="1">
                <a:ln w="38100">
                  <a:solidFill>
                    <a:prstClr val="black"/>
                  </a:solidFill>
                </a:ln>
                <a:solidFill>
                  <a:prstClr val="white"/>
                </a:solidFill>
              </a:rPr>
              <a:t>2</a:t>
            </a:r>
            <a:endParaRPr lang="en-US" sz="12800" b="1" dirty="0">
              <a:ln w="38100">
                <a:solidFill>
                  <a:prstClr val="black"/>
                </a:solidFill>
              </a:ln>
              <a:solidFill>
                <a:prstClr val="white"/>
              </a:solidFill>
            </a:endParaRPr>
          </a:p>
        </p:txBody>
      </p:sp>
      <p:pic>
        <p:nvPicPr>
          <p:cNvPr id="25" name="图片 6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88" y="5352200"/>
            <a:ext cx="4489468" cy="14150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295407" y="-1679332"/>
            <a:ext cx="2167422" cy="5599074"/>
            <a:chOff x="5295407" y="-1679332"/>
            <a:chExt cx="2167422" cy="559907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00" t="14933" r="58000" b="35289"/>
            <a:stretch/>
          </p:blipFill>
          <p:spPr>
            <a:xfrm>
              <a:off x="5295407" y="-1679332"/>
              <a:ext cx="2167422" cy="5599074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733995" y="2554002"/>
              <a:ext cx="11171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2 stars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412" y="1533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4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4.81481E-6 L -0.00937 0.04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6833</TotalTime>
  <Words>408</Words>
  <Application>Microsoft Office PowerPoint</Application>
  <PresentationFormat>Widescreen</PresentationFormat>
  <Paragraphs>156</Paragraphs>
  <Slides>33</Slides>
  <Notes>12</Notes>
  <HiddenSlides>0</HiddenSlides>
  <MMClips>12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33</vt:i4>
      </vt:variant>
    </vt:vector>
  </HeadingPairs>
  <TitlesOfParts>
    <vt:vector size="67" baseType="lpstr">
      <vt:lpstr>KaiTi</vt:lpstr>
      <vt:lpstr>微软雅黑</vt:lpstr>
      <vt:lpstr>黑体</vt:lpstr>
      <vt:lpstr>宋体</vt:lpstr>
      <vt:lpstr>Arial</vt:lpstr>
      <vt:lpstr>Bebas Neue</vt:lpstr>
      <vt:lpstr>Calibri</vt:lpstr>
      <vt:lpstr>Calibri Light</vt:lpstr>
      <vt:lpstr>Caveat Brush</vt:lpstr>
      <vt:lpstr>Comic Sans MS</vt:lpstr>
      <vt:lpstr>等线</vt:lpstr>
      <vt:lpstr>等线 Light</vt:lpstr>
      <vt:lpstr>Fredoka One</vt:lpstr>
      <vt:lpstr>Gill Sans Ultra Bold</vt:lpstr>
      <vt:lpstr>Life Savers</vt:lpstr>
      <vt:lpstr>Life Savers ExtraBold</vt:lpstr>
      <vt:lpstr>Myriad Pro</vt:lpstr>
      <vt:lpstr>Nunito</vt:lpstr>
      <vt:lpstr>Quicksand</vt:lpstr>
      <vt:lpstr>Quicksand SemiBold</vt:lpstr>
      <vt:lpstr>Roboto Condensed Light</vt:lpstr>
      <vt:lpstr>幼圆</vt:lpstr>
      <vt:lpstr>义启小魏楷</vt:lpstr>
      <vt:lpstr>1_自定义设计方案</vt:lpstr>
      <vt:lpstr>1_Office 主题</vt:lpstr>
      <vt:lpstr>2_www.jpppt.com</vt:lpstr>
      <vt:lpstr>4_Science Subject for Elementary - 3rd Grade: Physical, Life, and Earth by Slidesgo</vt:lpstr>
      <vt:lpstr>8_Office Theme</vt:lpstr>
      <vt:lpstr>9_Office Theme</vt:lpstr>
      <vt:lpstr>11_Office Theme</vt:lpstr>
      <vt:lpstr>Science Subject for Elementary - 3rd Grade: Physical, Life, and Earth by Slidesgo</vt:lpstr>
      <vt:lpstr>Question of the Day for Preschool by Slidesgo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608</cp:revision>
  <dcterms:created xsi:type="dcterms:W3CDTF">2021-06-22T06:33:50Z</dcterms:created>
  <dcterms:modified xsi:type="dcterms:W3CDTF">2022-11-18T07:38:58Z</dcterms:modified>
</cp:coreProperties>
</file>