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1" r:id="rId4"/>
    <p:sldMasterId id="2147483693" r:id="rId5"/>
  </p:sldMasterIdLst>
  <p:notesMasterIdLst>
    <p:notesMasterId r:id="rId24"/>
  </p:notesMasterIdLst>
  <p:sldIdLst>
    <p:sldId id="278" r:id="rId6"/>
    <p:sldId id="271" r:id="rId7"/>
    <p:sldId id="277" r:id="rId8"/>
    <p:sldId id="256" r:id="rId9"/>
    <p:sldId id="257" r:id="rId10"/>
    <p:sldId id="259" r:id="rId11"/>
    <p:sldId id="261" r:id="rId12"/>
    <p:sldId id="263" r:id="rId13"/>
    <p:sldId id="265" r:id="rId14"/>
    <p:sldId id="264" r:id="rId15"/>
    <p:sldId id="262" r:id="rId16"/>
    <p:sldId id="272" r:id="rId17"/>
    <p:sldId id="267" r:id="rId18"/>
    <p:sldId id="266" r:id="rId19"/>
    <p:sldId id="269" r:id="rId20"/>
    <p:sldId id="273" r:id="rId21"/>
    <p:sldId id="270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84"/>
  </p:normalViewPr>
  <p:slideViewPr>
    <p:cSldViewPr snapToGrid="0">
      <p:cViewPr varScale="1">
        <p:scale>
          <a:sx n="103" d="100"/>
          <a:sy n="103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5935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40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18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96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4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11/18/2022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13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58677-2625-4815-A9FF-8DE0FA087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9D60-DA37-4D23-8A45-EB9A3C43B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F618D-456A-47EB-A3A2-5035C08E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DD0F7-5D52-48AE-8A3D-241CCA88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B2E8-6975-482B-BCFC-815B1363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9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AAF1-51FB-4AAF-B5FF-8EFCB250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9D532-6BAF-4086-946F-BC52DA53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55EF4-4DDD-4D91-85E5-C8945248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7A354-9BB5-4783-9239-ABC77CB1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DF2C3-F236-46F4-9D06-DB8F76A7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1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8C7F-3BA3-46BB-ABB2-BDBAEF22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25A89-BB16-440E-808F-DC69C2B2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023DB-9AEC-4C01-9173-EEEE811F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BA699-88B9-4D2C-8F89-63016054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07061-956E-40AE-892B-78E4C4B1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88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1173-0322-4960-B9A3-0B032DB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298-2036-4FF2-B11C-A9C92CAD7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389EF-2EDC-4A2D-8F53-34E0942CB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CBACD-8ABD-49BB-AA18-3F638730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DFE40-40ED-47B5-871D-3F415464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C500A-632C-44E1-BD38-1CB385D6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62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8CBD-32EE-4A3C-8751-7DF41502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7B516-5177-494B-AE27-7CAA1CA4D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9411-EA9A-4C92-B178-F0DA6A905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E3CFA-399F-49F4-82EC-D68C510AD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1C7D6-8ED2-4784-B32C-BC6FED441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9929F-E47A-4791-A18F-7021983D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1DBED-0F73-42D6-9FAB-B7575185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41655-5C04-4053-9F57-75B7074C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0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5164-1846-4A9C-B77F-085FEC8D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11A08-1A07-4326-85ED-FE7B0C44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7D03D-2160-42D2-84BF-2C043316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6CCDB-0ADB-45EE-B193-CCA83232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88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FEC68-89CB-4EB0-8C3C-BDD08C80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81DF0-0BAD-4003-8A7E-39775513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FC369-1874-4E45-AC8A-50861ACB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37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E67A-3564-4FC6-B5DD-0414356A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2AC90-BCAF-47C9-90D4-1C12B878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1D0F5-E08E-4DE5-805C-811420D3A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8FAFE-19A9-405E-8173-25D6D88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DC521-B97D-4A7E-9FAC-D8E5F47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14F5C-7B0B-4AC8-BAEF-1C603E1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31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5065-DFD4-4D51-ACE4-BB5655DC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48FE1-2980-4CD8-AB2B-B4DD79C1E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F9BB2-ED86-4C30-9B63-C13AA7E3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CBBCD-9ED0-4975-B21B-339B0FB5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8E434-E56B-4149-8113-1419AEF6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39B6-9A07-4C85-A049-8A76CD66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78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82B5-ED9C-47AF-A267-3C4A76B0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4A354-5262-4528-A70D-ED54B3019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7835-53C6-4020-B1C6-CC2B5370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9395-15B1-4B31-8052-EC1F754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FEBE-EF04-4AAF-88CA-AC5412C5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6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22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3F61F-A83F-475C-A0A6-2954BF006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D378D-5443-481E-89B2-756616F52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3DD2F-75D4-4F40-B13B-04F49CAB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A3E91-5645-4B8F-BBDA-62B59089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CB804-59BB-4643-9690-5394ACA4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15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685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11/18/2022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5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6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5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7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FFC68-EC98-4E38-AB4A-9DE5E728334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9EB2B-09D5-4A3A-A9DD-70CD418A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6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D4F15-FF9F-4254-BA24-4FB0C5F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9DDD8-80F6-428D-9DF9-4E8DB823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C29C4-D38D-4EC6-A1AE-8756990A3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67AE-0D73-4273-911C-A9683CFDF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69B35-F98A-467A-B934-EB7D3822C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4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jpeg"/><Relationship Id="rId21" Type="http://schemas.openxmlformats.org/officeDocument/2006/relationships/image" Target="../media/image12.png"/><Relationship Id="rId34" Type="http://schemas.openxmlformats.org/officeDocument/2006/relationships/image" Target="../media/image19.em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9.wdp"/><Relationship Id="rId32" Type="http://schemas.openxmlformats.org/officeDocument/2006/relationships/image" Target="../media/image18.png"/><Relationship Id="rId37" Type="http://schemas.openxmlformats.org/officeDocument/2006/relationships/image" Target="../media/image22.png"/><Relationship Id="rId40" Type="http://schemas.openxmlformats.org/officeDocument/2006/relationships/image" Target="../media/image1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1.wdp"/><Relationship Id="rId36" Type="http://schemas.openxmlformats.org/officeDocument/2006/relationships/image" Target="../media/image21.gif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Relationship Id="rId30" Type="http://schemas.microsoft.com/office/2007/relationships/hdphoto" Target="../media/hdphoto12.wdp"/><Relationship Id="rId35" Type="http://schemas.openxmlformats.org/officeDocument/2006/relationships/image" Target="../media/image20.png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gif"/><Relationship Id="rId19" Type="http://schemas.openxmlformats.org/officeDocument/2006/relationships/audio" Target="NULL"/><Relationship Id="rId4" Type="http://schemas.openxmlformats.org/officeDocument/2006/relationships/image" Target="../media/image24.jpg"/><Relationship Id="rId9" Type="http://schemas.openxmlformats.org/officeDocument/2006/relationships/image" Target="../media/image28.jpe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gif"/><Relationship Id="rId19" Type="http://schemas.openxmlformats.org/officeDocument/2006/relationships/audio" Target="NULL"/><Relationship Id="rId4" Type="http://schemas.openxmlformats.org/officeDocument/2006/relationships/image" Target="../media/image24.jpg"/><Relationship Id="rId9" Type="http://schemas.openxmlformats.org/officeDocument/2006/relationships/image" Target="../media/image28.jpe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1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jpeg"/><Relationship Id="rId11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2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gif"/><Relationship Id="rId4" Type="http://schemas.openxmlformats.org/officeDocument/2006/relationships/image" Target="../media/image24.jpg"/><Relationship Id="rId9" Type="http://schemas.openxmlformats.org/officeDocument/2006/relationships/image" Target="../media/image28.jpeg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4.xml"/><Relationship Id="rId18" Type="http://schemas.openxmlformats.org/officeDocument/2006/relationships/slide" Target="slide12.xml"/><Relationship Id="rId3" Type="http://schemas.openxmlformats.org/officeDocument/2006/relationships/audio" Target="../media/audio3.wav"/><Relationship Id="rId21" Type="http://schemas.microsoft.com/office/2007/relationships/hdphoto" Target="../media/hdphoto16.wdp"/><Relationship Id="rId7" Type="http://schemas.openxmlformats.org/officeDocument/2006/relationships/slide" Target="slide10.xml"/><Relationship Id="rId12" Type="http://schemas.openxmlformats.org/officeDocument/2006/relationships/slide" Target="slide7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openxmlformats.org/officeDocument/2006/relationships/slide" Target="slide6.xml"/><Relationship Id="rId5" Type="http://schemas.openxmlformats.org/officeDocument/2006/relationships/image" Target="../media/image34.jpg"/><Relationship Id="rId15" Type="http://schemas.openxmlformats.org/officeDocument/2006/relationships/image" Target="../media/image36.png"/><Relationship Id="rId10" Type="http://schemas.openxmlformats.org/officeDocument/2006/relationships/slide" Target="slide9.xml"/><Relationship Id="rId19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slide" Target="slide8.xml"/><Relationship Id="rId14" Type="http://schemas.openxmlformats.org/officeDocument/2006/relationships/slide" Target="slide5.xml"/><Relationship Id="rId2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3.jpe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4.jpe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254383" y="1072421"/>
            <a:ext cx="3749744" cy="1528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667" b="1" ker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Review 5 </a:t>
            </a: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471690" y="2575146"/>
            <a:ext cx="139172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Part 2 </a:t>
            </a:r>
            <a:endParaRPr lang="en-US" sz="2667" b="1" kern="0" dirty="0"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4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4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201" grpId="0"/>
      <p:bldP spid="20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1059542"/>
            <a:ext cx="8345714" cy="5241246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4098" name="Picture 2" descr="Free photos of Bake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28" y="2145846"/>
            <a:ext cx="4759115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4430" y="5410575"/>
            <a:ext cx="102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buy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2793" y="5382582"/>
            <a:ext cx="6450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dirty="0">
                <a:latin typeface="Comic Sans MS" panose="030F0702030302020204" pitchFamily="66" charset="0"/>
              </a:rPr>
              <a:t>Let’s ______ some bread.</a:t>
            </a:r>
          </a:p>
        </p:txBody>
      </p:sp>
    </p:spTree>
    <p:extLst>
      <p:ext uri="{BB962C8B-B14F-4D97-AF65-F5344CB8AC3E}">
        <p14:creationId xmlns:p14="http://schemas.microsoft.com/office/powerpoint/2010/main" val="8003848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chocolate?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_____ the box.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1331" y="4914904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in</a:t>
            </a:r>
          </a:p>
        </p:txBody>
      </p:sp>
      <p:pic>
        <p:nvPicPr>
          <p:cNvPr id="1026" name="Picture 2" descr="Free photos of Cand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06" y="1827760"/>
            <a:ext cx="4268560" cy="28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93125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6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941" y="515829"/>
            <a:ext cx="11631706" cy="595220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54000">
                    <a:srgbClr val="92D050"/>
                  </a:gs>
                  <a:gs pos="83000">
                    <a:srgbClr val="00B050"/>
                  </a:gs>
                  <a:gs pos="100000">
                    <a:srgbClr val="009900"/>
                  </a:gs>
                </a:gsLst>
                <a:path path="rect">
                  <a:fillToRect t="100000" r="100000"/>
                </a:path>
                <a:tileRect l="-100000" b="-10000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32" y="755838"/>
            <a:ext cx="11058523" cy="5332184"/>
          </a:xfrm>
          <a:prstGeom prst="rect">
            <a:avLst/>
          </a:prstGeom>
        </p:spPr>
      </p:pic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3940749" y="3491931"/>
            <a:ext cx="4138568" cy="1038931"/>
          </a:xfrm>
          <a:custGeom>
            <a:avLst/>
            <a:gdLst>
              <a:gd name="connsiteX0" fmla="*/ 0 w 4059936"/>
              <a:gd name="connsiteY0" fmla="*/ 0 h 877824"/>
              <a:gd name="connsiteX1" fmla="*/ 1426464 w 4059936"/>
              <a:gd name="connsiteY1" fmla="*/ 256032 h 877824"/>
              <a:gd name="connsiteX2" fmla="*/ 2633472 w 4059936"/>
              <a:gd name="connsiteY2" fmla="*/ 713232 h 877824"/>
              <a:gd name="connsiteX3" fmla="*/ 4059936 w 4059936"/>
              <a:gd name="connsiteY3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936" h="877824">
                <a:moveTo>
                  <a:pt x="0" y="0"/>
                </a:moveTo>
                <a:cubicBezTo>
                  <a:pt x="493776" y="68580"/>
                  <a:pt x="987552" y="137160"/>
                  <a:pt x="1426464" y="256032"/>
                </a:cubicBezTo>
                <a:cubicBezTo>
                  <a:pt x="1865376" y="374904"/>
                  <a:pt x="2194560" y="609600"/>
                  <a:pt x="2633472" y="713232"/>
                </a:cubicBezTo>
                <a:cubicBezTo>
                  <a:pt x="3072384" y="816864"/>
                  <a:pt x="3566160" y="847344"/>
                  <a:pt x="4059936" y="87782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41740" y="3491931"/>
            <a:ext cx="4336586" cy="1702303"/>
          </a:xfrm>
          <a:custGeom>
            <a:avLst/>
            <a:gdLst>
              <a:gd name="connsiteX0" fmla="*/ 0 w 4005072"/>
              <a:gd name="connsiteY0" fmla="*/ 1426464 h 1438328"/>
              <a:gd name="connsiteX1" fmla="*/ 841248 w 4005072"/>
              <a:gd name="connsiteY1" fmla="*/ 1371600 h 1438328"/>
              <a:gd name="connsiteX2" fmla="*/ 1389888 w 4005072"/>
              <a:gd name="connsiteY2" fmla="*/ 914400 h 1438328"/>
              <a:gd name="connsiteX3" fmla="*/ 1901952 w 4005072"/>
              <a:gd name="connsiteY3" fmla="*/ 640080 h 1438328"/>
              <a:gd name="connsiteX4" fmla="*/ 4005072 w 4005072"/>
              <a:gd name="connsiteY4" fmla="*/ 0 h 143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072" h="1438328">
                <a:moveTo>
                  <a:pt x="0" y="1426464"/>
                </a:moveTo>
                <a:cubicBezTo>
                  <a:pt x="304800" y="1441704"/>
                  <a:pt x="609600" y="1456944"/>
                  <a:pt x="841248" y="1371600"/>
                </a:cubicBezTo>
                <a:cubicBezTo>
                  <a:pt x="1072896" y="1286256"/>
                  <a:pt x="1213104" y="1036320"/>
                  <a:pt x="1389888" y="914400"/>
                </a:cubicBezTo>
                <a:cubicBezTo>
                  <a:pt x="1566672" y="792480"/>
                  <a:pt x="1466088" y="792480"/>
                  <a:pt x="1901952" y="640080"/>
                </a:cubicBezTo>
                <a:cubicBezTo>
                  <a:pt x="2337816" y="487680"/>
                  <a:pt x="3171444" y="243840"/>
                  <a:pt x="4005072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53" y="234214"/>
            <a:ext cx="1515886" cy="72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81498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701" y="565706"/>
            <a:ext cx="11269124" cy="56688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59" y="1567543"/>
            <a:ext cx="10730086" cy="3485239"/>
          </a:xfrm>
          <a:prstGeom prst="rect">
            <a:avLst/>
          </a:prstGeom>
        </p:spPr>
      </p:pic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33490" y="2681516"/>
            <a:ext cx="11641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CF3"/>
                </a:solidFill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5537" y="3266497"/>
            <a:ext cx="18197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CF3"/>
                </a:solidFill>
                <a:latin typeface="Comic Sans MS" panose="030F0702030302020204" pitchFamily="66" charset="0"/>
              </a:rPr>
              <a:t>Don’t eat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5645" y="3850806"/>
            <a:ext cx="6479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CF3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42755" y="4442127"/>
            <a:ext cx="20906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CF3"/>
                </a:solidFill>
                <a:latin typeface="Comic Sans MS" panose="030F0702030302020204" pitchFamily="66" charset="0"/>
              </a:rPr>
              <a:t>Don’t jump</a:t>
            </a:r>
          </a:p>
        </p:txBody>
      </p:sp>
    </p:spTree>
    <p:extLst>
      <p:ext uri="{BB962C8B-B14F-4D97-AF65-F5344CB8AC3E}">
        <p14:creationId xmlns:p14="http://schemas.microsoft.com/office/powerpoint/2010/main" val="311449236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58" y="515389"/>
            <a:ext cx="11385083" cy="5993476"/>
          </a:xfrm>
          <a:prstGeom prst="rect">
            <a:avLst/>
          </a:prstGeom>
          <a:ln w="38100">
            <a:solidFill>
              <a:srgbClr val="E47D42"/>
            </a:solidFill>
            <a:prstDash val="dash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068" y="-105380"/>
            <a:ext cx="5567110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518253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3.Extra activity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39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0634" y="824762"/>
            <a:ext cx="10813324" cy="10892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815" y="1168586"/>
            <a:ext cx="11031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sleep</a:t>
            </a:r>
          </a:p>
        </p:txBody>
      </p:sp>
      <p:sp>
        <p:nvSpPr>
          <p:cNvPr id="3" name="Rectangle 2"/>
          <p:cNvSpPr/>
          <p:nvPr/>
        </p:nvSpPr>
        <p:spPr>
          <a:xfrm>
            <a:off x="908267" y="2063364"/>
            <a:ext cx="10018059" cy="44052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Let’s go to the toyshop and _______ toys.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Let’s go to the zoo and _______ lions.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Let’ go to the pool and ______.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Let’s go to the library and _________ books.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Let’s go to the playground and _________.</a:t>
            </a:r>
          </a:p>
          <a:p>
            <a:pPr algn="just">
              <a:lnSpc>
                <a:spcPct val="150000"/>
              </a:lnSpc>
            </a:pP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11" y="1168586"/>
            <a:ext cx="813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buy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3140" y="1187945"/>
            <a:ext cx="1040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1056" y="1187945"/>
            <a:ext cx="12458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watch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4331" y="1187945"/>
            <a:ext cx="11128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77626" y="1187945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97841" y="1168586"/>
            <a:ext cx="10021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180" y="3451358"/>
            <a:ext cx="2080443" cy="3288180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99283"/>
            <a:ext cx="8345510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Choose the word and fill in the blank.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36289 0.2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01806 L 0.01836 0.338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12578 0.409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253 0.472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056 0.538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648645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1.Warm </a:t>
            </a: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up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Horserace</a:t>
            </a:r>
            <a:endParaRPr lang="zh-CN" altLang="en-US" sz="4800" b="1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9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Ý tưởng viết game cờ cá ngựa c++ - programming - Dạy Nhau Họ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6661" r="6379" b="7087"/>
          <a:stretch/>
        </p:blipFill>
        <p:spPr bwMode="auto">
          <a:xfrm>
            <a:off x="3027901" y="355816"/>
            <a:ext cx="7002440" cy="64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Heart 241">
            <a:hlinkClick r:id="rId7" action="ppaction://hlinksldjump"/>
            <a:extLst>
              <a:ext uri="{FF2B5EF4-FFF2-40B4-BE49-F238E27FC236}">
                <a16:creationId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343324" y="4661274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43" name="Heart 242">
            <a:hlinkClick r:id="rId8" action="ppaction://hlinksldjump"/>
            <a:extLst>
              <a:ext uri="{FF2B5EF4-FFF2-40B4-BE49-F238E27FC236}">
                <a16:creationId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1512979" y="467849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4" name="Heart 43">
            <a:hlinkClick r:id="rId9" action="ppaction://hlinksldjump"/>
            <a:extLst>
              <a:ext uri="{FF2B5EF4-FFF2-40B4-BE49-F238E27FC236}">
                <a16:creationId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375015" y="3777381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Heart 44">
            <a:hlinkClick r:id="rId10" action="ppaction://hlinksldjump"/>
            <a:extLst>
              <a:ext uri="{FF2B5EF4-FFF2-40B4-BE49-F238E27FC236}">
                <a16:creationId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1544670" y="3794605"/>
            <a:ext cx="975883" cy="751819"/>
          </a:xfrm>
          <a:prstGeom prst="heart">
            <a:avLst/>
          </a:prstGeom>
          <a:solidFill>
            <a:srgbClr val="CC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9" name="Heart 58">
            <a:hlinkClick r:id="rId11" action="ppaction://hlinksldjump"/>
            <a:extLst>
              <a:ext uri="{FF2B5EF4-FFF2-40B4-BE49-F238E27FC236}">
                <a16:creationId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405796" y="289002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0" name="Heart 59">
            <a:hlinkClick r:id="rId12" action="ppaction://hlinksldjump"/>
            <a:extLst>
              <a:ext uri="{FF2B5EF4-FFF2-40B4-BE49-F238E27FC236}">
                <a16:creationId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1591253" y="2919980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2" name="Heart 61">
            <a:hlinkClick r:id="rId13" action="ppaction://hlinksldjump"/>
            <a:extLst>
              <a:ext uri="{FF2B5EF4-FFF2-40B4-BE49-F238E27FC236}">
                <a16:creationId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439146" y="2117389"/>
            <a:ext cx="975883" cy="751819"/>
          </a:xfrm>
          <a:prstGeom prst="heart">
            <a:avLst/>
          </a:prstGeom>
          <a:solidFill>
            <a:srgbClr val="CC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3" name="Heart 62">
            <a:hlinkClick r:id="rId14" action="ppaction://hlinksldjump"/>
            <a:extLst>
              <a:ext uri="{FF2B5EF4-FFF2-40B4-BE49-F238E27FC236}">
                <a16:creationId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1575963" y="2134613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8959" y="873886"/>
            <a:ext cx="1183341" cy="2319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26885" y="4009719"/>
            <a:ext cx="1183341" cy="23137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5400000">
            <a:off x="7580117" y="2367346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4206276" y="2426235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07A7BE8-B441-4D0D-93B7-7A77DFE2FA71}"/>
              </a:ext>
            </a:extLst>
          </p:cNvPr>
          <p:cNvSpPr/>
          <p:nvPr/>
        </p:nvSpPr>
        <p:spPr>
          <a:xfrm flipH="1">
            <a:off x="6036691" y="1180751"/>
            <a:ext cx="822960" cy="639830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220C83-1142-49DC-ABE1-BB1C270FA63F}"/>
              </a:ext>
            </a:extLst>
          </p:cNvPr>
          <p:cNvSpPr/>
          <p:nvPr/>
        </p:nvSpPr>
        <p:spPr>
          <a:xfrm flipH="1">
            <a:off x="6036691" y="2148254"/>
            <a:ext cx="822960" cy="710412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6D258F-668A-4B7D-BE37-B666616E18F1}"/>
              </a:ext>
            </a:extLst>
          </p:cNvPr>
          <p:cNvSpPr/>
          <p:nvPr/>
        </p:nvSpPr>
        <p:spPr>
          <a:xfrm rot="16200000" flipV="1">
            <a:off x="3865819" y="3204889"/>
            <a:ext cx="822960" cy="786700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23D141F-3FFE-4394-BB51-2230CD1EA64E}"/>
              </a:ext>
            </a:extLst>
          </p:cNvPr>
          <p:cNvSpPr/>
          <p:nvPr/>
        </p:nvSpPr>
        <p:spPr>
          <a:xfrm rot="16200000" flipV="1">
            <a:off x="4953072" y="3175445"/>
            <a:ext cx="822960" cy="798693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6061579" y="4160086"/>
            <a:ext cx="822961" cy="751621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6061580" y="5092440"/>
            <a:ext cx="822960" cy="737960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16200000">
            <a:off x="7204316" y="3205027"/>
            <a:ext cx="822960" cy="750099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16200000">
            <a:off x="8256335" y="3190635"/>
            <a:ext cx="822960" cy="778883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6036691" y="3137443"/>
            <a:ext cx="822960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Graphic 21" descr="Trophy">
            <a:extLst>
              <a:ext uri="{FF2B5EF4-FFF2-40B4-BE49-F238E27FC236}">
                <a16:creationId xmlns:a16="http://schemas.microsoft.com/office/drawing/2014/main" id="{5F6C1E40-A7A8-41B5-A287-C2BB5529DC6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2900"/>
            <a:ext cx="734774" cy="734774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79803"/>
            <a:ext cx="600437" cy="777352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5" y="3091611"/>
            <a:ext cx="600437" cy="777352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29" y="3099438"/>
            <a:ext cx="598375" cy="777354"/>
          </a:xfrm>
          <a:prstGeom prst="rect">
            <a:avLst/>
          </a:prstGeom>
        </p:spPr>
      </p:pic>
      <p:sp>
        <p:nvSpPr>
          <p:cNvPr id="2" name="Rounded Rectangle 1">
            <a:hlinkClick r:id="rId18" action="ppaction://hlinksldjump"/>
          </p:cNvPr>
          <p:cNvSpPr/>
          <p:nvPr/>
        </p:nvSpPr>
        <p:spPr>
          <a:xfrm>
            <a:off x="252484" y="179472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4" y="5840968"/>
            <a:ext cx="600438" cy="7773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005" y="3448350"/>
            <a:ext cx="1843074" cy="32881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3097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117 -0.13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13564 L -0.0013 -0.24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24699 L -0.00286 -0.428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0143 0.126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2685 L -0.00196 0.27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27106 L -0.00143 0.38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7721 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1 0.0007 L 0.16758 -0.021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0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58 -0.02106 L 0.23307 -0.024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8255 -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-0.00047 L -0.16055 -0.005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25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5 -0.00533 L -0.23932 -0.0270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  <p:bldLst>
      <p:bldP spid="242" grpId="0" animBg="1"/>
      <p:bldP spid="243" grpId="0" animBg="1"/>
      <p:bldP spid="44" grpId="0" animBg="1"/>
      <p:bldP spid="45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9726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go to the pool and 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Swimming, Child, Kid, Water, Summer, Sport, Pool, F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46" y="2307241"/>
            <a:ext cx="3289074" cy="21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0554" y="4844155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35522032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5838" y="542926"/>
            <a:ext cx="9649505" cy="5074102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May I _____ books in the library?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Yes, you can.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Portrayal, Portrait, Baby, Face, Mood, Young, Ch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1700213"/>
            <a:ext cx="3719216" cy="232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9845" y="3964552"/>
            <a:ext cx="1276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2447056149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53551" y="834459"/>
            <a:ext cx="9875519" cy="5088040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028700" lvl="1" indent="-571500">
              <a:buFontTx/>
              <a:buChar char="-"/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May I _____ in the museum?</a:t>
            </a:r>
          </a:p>
          <a:p>
            <a:pPr marL="1028700" lvl="1" indent="-571500">
              <a:buFontTx/>
              <a:buChar char="-"/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4098" name="Picture 2" descr="Castle, Museum, Pavlovsk, St Petersburg, Interi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13" y="1881818"/>
            <a:ext cx="3708922" cy="247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8156" y="4736091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50" name="Picture 2" descr="Free photos of Fiel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26111"/>
          <a:stretch/>
        </p:blipFill>
        <p:spPr bwMode="auto">
          <a:xfrm>
            <a:off x="2942925" y="1867520"/>
            <a:ext cx="2198686" cy="24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96947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57288" y="1088118"/>
            <a:ext cx="9620930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go to the  playground and _____________.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09344" y="4948150"/>
            <a:ext cx="24256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play football</a:t>
            </a: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074" name="Picture 2" descr="Free photos of Little bo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85" y="1616310"/>
            <a:ext cx="4114801" cy="29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2901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Where’s the pear?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____ the table.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Folding Table, Furniture, Massage Table, 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57" y="2681710"/>
            <a:ext cx="4514258" cy="19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ar, Green, Fruit, Cute, Kawaii, Sweet, Happy, Health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286" y="1920131"/>
            <a:ext cx="743600" cy="120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7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8811" y="4853486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53739239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Where’s the pencil?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____ the table.</a:t>
            </a:r>
          </a:p>
        </p:txBody>
      </p:sp>
      <p:pic>
        <p:nvPicPr>
          <p:cNvPr id="4100" name="Picture 4" descr="Pencil, Sharp, School Supplies, Sharpe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739" flipH="1">
            <a:off x="3640386" y="4162836"/>
            <a:ext cx="1127532" cy="5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air, Furniture, Wood, Wooden, Sitting, Se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77" y="1574899"/>
            <a:ext cx="2757461" cy="35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7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7518" y="3920052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under</a:t>
            </a:r>
          </a:p>
        </p:txBody>
      </p:sp>
    </p:spTree>
    <p:extLst>
      <p:ext uri="{BB962C8B-B14F-4D97-AF65-F5344CB8AC3E}">
        <p14:creationId xmlns:p14="http://schemas.microsoft.com/office/powerpoint/2010/main" val="1189467476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208</Words>
  <Application>Microsoft Office PowerPoint</Application>
  <PresentationFormat>Widescreen</PresentationFormat>
  <Paragraphs>130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黑体</vt:lpstr>
      <vt:lpstr>宋体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Tahoma</vt:lpstr>
      <vt:lpstr>幼圆</vt:lpstr>
      <vt:lpstr>Office Theme</vt:lpstr>
      <vt:lpstr>8_Office Theme</vt:lpstr>
      <vt:lpstr>1_Science Subject for Elementary - 3rd Grade: Physical, Life, and Earth by Slidesgo</vt:lpstr>
      <vt:lpstr>1_Office Theme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</cp:lastModifiedBy>
  <cp:revision>68</cp:revision>
  <dcterms:created xsi:type="dcterms:W3CDTF">2022-05-15T04:24:26Z</dcterms:created>
  <dcterms:modified xsi:type="dcterms:W3CDTF">2022-11-18T07:31:49Z</dcterms:modified>
</cp:coreProperties>
</file>