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35"/>
  </p:notesMasterIdLst>
  <p:sldIdLst>
    <p:sldId id="305" r:id="rId3"/>
    <p:sldId id="256" r:id="rId4"/>
    <p:sldId id="257" r:id="rId5"/>
    <p:sldId id="258" r:id="rId6"/>
    <p:sldId id="260" r:id="rId7"/>
    <p:sldId id="259" r:id="rId8"/>
    <p:sldId id="282" r:id="rId9"/>
    <p:sldId id="306" r:id="rId10"/>
    <p:sldId id="307" r:id="rId11"/>
    <p:sldId id="308" r:id="rId12"/>
    <p:sldId id="309" r:id="rId13"/>
    <p:sldId id="312" r:id="rId14"/>
    <p:sldId id="263" r:id="rId15"/>
    <p:sldId id="328" r:id="rId16"/>
    <p:sldId id="264" r:id="rId17"/>
    <p:sldId id="329" r:id="rId18"/>
    <p:sldId id="330" r:id="rId19"/>
    <p:sldId id="331" r:id="rId20"/>
    <p:sldId id="332" r:id="rId21"/>
    <p:sldId id="268" r:id="rId22"/>
    <p:sldId id="333" r:id="rId23"/>
    <p:sldId id="334" r:id="rId24"/>
    <p:sldId id="337" r:id="rId25"/>
    <p:sldId id="338" r:id="rId26"/>
    <p:sldId id="339" r:id="rId27"/>
    <p:sldId id="340" r:id="rId28"/>
    <p:sldId id="341" r:id="rId29"/>
    <p:sldId id="342" r:id="rId30"/>
    <p:sldId id="335" r:id="rId31"/>
    <p:sldId id="348" r:id="rId32"/>
    <p:sldId id="275" r:id="rId33"/>
    <p:sldId id="350" r:id="rId34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36"/>
    </p:embeddedFont>
    <p:embeddedFont>
      <p:font typeface="Bellota Text" panose="020B0604020202020204" charset="0"/>
      <p:regular r:id="rId37"/>
      <p:bold r:id="rId38"/>
      <p:italic r:id="rId39"/>
      <p:boldItalic r:id="rId40"/>
    </p:embeddedFont>
    <p:embeddedFont>
      <p:font typeface="Bookman Old Style" panose="02050604050505020204" pitchFamily="18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Playfair Display Black Italic" pitchFamily="2" charset="0"/>
      <p:boldItalic r:id="rId55"/>
    </p:embeddedFont>
    <p:embeddedFont>
      <p:font typeface="Roboto Condensed Light" panose="02000000000000000000" pitchFamily="2" charset="0"/>
      <p:regular r:id="rId56"/>
      <p: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Titan One" panose="020B0604020202020204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D6BC14-8FE5-4693-A21D-612A7A6B720A}">
  <a:tblStyle styleId="{9ED6BC14-8FE5-4693-A21D-612A7A6B72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" name="Google Shape;3758;g10d8c503975_1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9" name="Google Shape;3759;g10d8c503975_1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Google Shape;3901;g10d8c5039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2" name="Google Shape;3902;g10d8c5039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21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9073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587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602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5" name="Google Shape;3975;g10d8c50397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6" name="Google Shape;3976;g10d8c50397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g10d8c50397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3" name="Google Shape;4153;g10d8c50397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10d616766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10d616766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Google Shape;3770;g10d616766e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1" name="Google Shape;3771;g10d616766e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8" name="Google Shape;3798;g10afdddc5f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9" name="Google Shape;3799;g10afdddc5f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Google Shape;3791;g10d616766e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2" name="Google Shape;3792;g10d616766e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29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14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76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392451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569600" y="141100"/>
            <a:ext cx="6004828" cy="486128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25250" y="1250125"/>
            <a:ext cx="50937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92500" y="37315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141446" y="89729"/>
              <a:ext cx="3449517" cy="4984945"/>
              <a:chOff x="147184" y="89729"/>
              <a:chExt cx="3449517" cy="4984945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 rot="-916035">
                <a:off x="853397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24;p2"/>
              <p:cNvGrpSpPr/>
              <p:nvPr/>
            </p:nvGrpSpPr>
            <p:grpSpPr>
              <a:xfrm>
                <a:off x="446568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25" name="Google Shape;25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 rot="-1126794">
                <a:off x="26355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" name="Google Shape;36;p2"/>
              <p:cNvGrpSpPr/>
              <p:nvPr/>
            </p:nvGrpSpPr>
            <p:grpSpPr>
              <a:xfrm>
                <a:off x="221517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" name="Google Shape;39;p2"/>
              <p:cNvGrpSpPr/>
              <p:nvPr/>
            </p:nvGrpSpPr>
            <p:grpSpPr>
              <a:xfrm rot="1652002">
                <a:off x="163834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43;p2"/>
              <p:cNvGrpSpPr/>
              <p:nvPr/>
            </p:nvGrpSpPr>
            <p:grpSpPr>
              <a:xfrm>
                <a:off x="805321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4" name="Google Shape;44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" name="Google Shape;56;p2"/>
              <p:cNvGrpSpPr/>
              <p:nvPr/>
            </p:nvGrpSpPr>
            <p:grpSpPr>
              <a:xfrm rot="1652002">
                <a:off x="28441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57" name="Google Shape;57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" name="Google Shape;60;p2"/>
              <p:cNvGrpSpPr/>
              <p:nvPr/>
            </p:nvGrpSpPr>
            <p:grpSpPr>
              <a:xfrm>
                <a:off x="147184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73;p2"/>
              <p:cNvGrpSpPr/>
              <p:nvPr/>
            </p:nvGrpSpPr>
            <p:grpSpPr>
              <a:xfrm rot="1652002">
                <a:off x="1463727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74" name="Google Shape;74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" name="Google Shape;77;p2"/>
              <p:cNvGrpSpPr/>
              <p:nvPr/>
            </p:nvGrpSpPr>
            <p:grpSpPr>
              <a:xfrm>
                <a:off x="158967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" name="Google Shape;80;p2"/>
              <p:cNvGrpSpPr/>
              <p:nvPr/>
            </p:nvGrpSpPr>
            <p:grpSpPr>
              <a:xfrm>
                <a:off x="1060067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3" name="Google Shape;83;p2"/>
              <p:cNvGrpSpPr/>
              <p:nvPr/>
            </p:nvGrpSpPr>
            <p:grpSpPr>
              <a:xfrm>
                <a:off x="513317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84" name="Google Shape;84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67100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2"/>
              <p:cNvSpPr/>
              <p:nvPr/>
            </p:nvSpPr>
            <p:spPr>
              <a:xfrm>
                <a:off x="722600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96063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15638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" name="Google Shape;92;p2"/>
              <p:cNvGrpSpPr/>
              <p:nvPr/>
            </p:nvGrpSpPr>
            <p:grpSpPr>
              <a:xfrm>
                <a:off x="1986018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93" name="Google Shape;93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9" name="Google Shape;99;p2"/>
              <p:cNvGrpSpPr/>
              <p:nvPr/>
            </p:nvGrpSpPr>
            <p:grpSpPr>
              <a:xfrm rot="-1126794">
                <a:off x="974770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100" name="Google Shape;100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104;p2"/>
              <p:cNvGrpSpPr/>
              <p:nvPr/>
            </p:nvGrpSpPr>
            <p:grpSpPr>
              <a:xfrm rot="-1126794">
                <a:off x="27533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109;p2"/>
              <p:cNvGrpSpPr/>
              <p:nvPr/>
            </p:nvGrpSpPr>
            <p:grpSpPr>
              <a:xfrm>
                <a:off x="805334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110" name="Google Shape;110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" name="Google Shape;122;p2"/>
              <p:cNvSpPr/>
              <p:nvPr/>
            </p:nvSpPr>
            <p:spPr>
              <a:xfrm>
                <a:off x="1831413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82688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2"/>
              <p:cNvGrpSpPr/>
              <p:nvPr/>
            </p:nvGrpSpPr>
            <p:grpSpPr>
              <a:xfrm rot="2699826">
                <a:off x="1185333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125" name="Google Shape;12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" name="Google Shape;129;p2"/>
              <p:cNvGrpSpPr/>
              <p:nvPr/>
            </p:nvGrpSpPr>
            <p:grpSpPr>
              <a:xfrm>
                <a:off x="1661379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130" name="Google Shape;130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" name="Google Shape;132;p2"/>
              <p:cNvGrpSpPr/>
              <p:nvPr/>
            </p:nvGrpSpPr>
            <p:grpSpPr>
              <a:xfrm rot="5090173">
                <a:off x="474634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133" name="Google Shape;133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5" name="Google Shape;135;p2"/>
              <p:cNvGrpSpPr/>
              <p:nvPr/>
            </p:nvGrpSpPr>
            <p:grpSpPr>
              <a:xfrm>
                <a:off x="1465821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136" name="Google Shape;136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465824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" name="Google Shape;141;p2"/>
              <p:cNvGrpSpPr/>
              <p:nvPr/>
            </p:nvGrpSpPr>
            <p:grpSpPr>
              <a:xfrm rot="5090173">
                <a:off x="1587165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142" name="Google Shape;142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" name="Google Shape;144;p2"/>
              <p:cNvGrpSpPr/>
              <p:nvPr/>
            </p:nvGrpSpPr>
            <p:grpSpPr>
              <a:xfrm rot="-1126794">
                <a:off x="214273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145" name="Google Shape;14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" name="Google Shape;149;p2"/>
              <p:cNvGrpSpPr/>
              <p:nvPr/>
            </p:nvGrpSpPr>
            <p:grpSpPr>
              <a:xfrm>
                <a:off x="2867342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150" name="Google Shape;150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" name="Google Shape;152;p2"/>
              <p:cNvGrpSpPr/>
              <p:nvPr/>
            </p:nvGrpSpPr>
            <p:grpSpPr>
              <a:xfrm>
                <a:off x="3538154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" name="Google Shape;155;p2"/>
              <p:cNvGrpSpPr/>
              <p:nvPr/>
            </p:nvGrpSpPr>
            <p:grpSpPr>
              <a:xfrm>
                <a:off x="2867342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156" name="Google Shape;156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8" name="Google Shape;158;p2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159" name="Google Shape;159;p2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160" name="Google Shape;160;p2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7" name="Google Shape;167;p2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168" name="Google Shape;168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4" name="Google Shape;174;p2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9" name="Google Shape;179;p2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180" name="Google Shape;180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" name="Google Shape;182;p2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" name="Google Shape;186;p2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187" name="Google Shape;187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9" name="Google Shape;199;p2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200" name="Google Shape;200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" name="Google Shape;203;p2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204" name="Google Shape;204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" name="Google Shape;216;p2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7" name="Google Shape;217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" name="Google Shape;220;p2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221" name="Google Shape;221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" name="Google Shape;223;p2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224" name="Google Shape;224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6" name="Google Shape;226;p2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227" name="Google Shape;227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229;p2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230" name="Google Shape;230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2" name="Google Shape;232;p2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" name="Google Shape;235;p2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236" name="Google Shape;236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2" name="Google Shape;242;p2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243" name="Google Shape;243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" name="Google Shape;247;p2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248" name="Google Shape;248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" name="Google Shape;252;p2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253" name="Google Shape;253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5" name="Google Shape;265;p2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7" name="Google Shape;267;p2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268" name="Google Shape;268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272;p2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273" name="Google Shape;273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5" name="Google Shape;275;p2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276" name="Google Shape;276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" name="Google Shape;278;p2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279" name="Google Shape;279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1" name="Google Shape;281;p2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282" name="Google Shape;282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4" name="Google Shape;284;p2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285" name="Google Shape;285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7" name="Google Shape;287;p2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288" name="Google Shape;288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2" name="Google Shape;292;p2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293" name="Google Shape;293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5" name="Google Shape;295;p2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296" name="Google Shape;296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8" name="Google Shape;298;p2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299" name="Google Shape;299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4"/>
          <p:cNvSpPr/>
          <p:nvPr/>
        </p:nvSpPr>
        <p:spPr>
          <a:xfrm>
            <a:off x="6392451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4"/>
          <p:cNvSpPr/>
          <p:nvPr/>
        </p:nvSpPr>
        <p:spPr>
          <a:xfrm flipH="1">
            <a:off x="3620594" y="768113"/>
            <a:ext cx="4060584" cy="328731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4"/>
          <p:cNvSpPr/>
          <p:nvPr/>
        </p:nvSpPr>
        <p:spPr>
          <a:xfrm flipH="1">
            <a:off x="1776358" y="1655087"/>
            <a:ext cx="1869389" cy="1513383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4"/>
          <p:cNvSpPr txBox="1">
            <a:spLocks noGrp="1"/>
          </p:cNvSpPr>
          <p:nvPr>
            <p:ph type="title"/>
          </p:nvPr>
        </p:nvSpPr>
        <p:spPr>
          <a:xfrm>
            <a:off x="4075438" y="17579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74" name="Google Shape;1674;p14"/>
          <p:cNvSpPr txBox="1">
            <a:spLocks noGrp="1"/>
          </p:cNvSpPr>
          <p:nvPr>
            <p:ph type="title" idx="2" hasCustomPrompt="1"/>
          </p:nvPr>
        </p:nvSpPr>
        <p:spPr>
          <a:xfrm>
            <a:off x="1581900" y="1990888"/>
            <a:ext cx="231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75" name="Google Shape;1675;p14"/>
          <p:cNvSpPr txBox="1">
            <a:spLocks noGrp="1"/>
          </p:cNvSpPr>
          <p:nvPr>
            <p:ph type="subTitle" idx="1"/>
          </p:nvPr>
        </p:nvSpPr>
        <p:spPr>
          <a:xfrm>
            <a:off x="4075438" y="2625750"/>
            <a:ext cx="3150900" cy="4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14"/>
          <p:cNvSpPr/>
          <p:nvPr/>
        </p:nvSpPr>
        <p:spPr>
          <a:xfrm>
            <a:off x="0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1677" name="Google Shape;1677;p14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1678" name="Google Shape;1678;p14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1679" name="Google Shape;1679;p14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14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14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14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14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14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14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6" name="Google Shape;1686;p14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1687" name="Google Shape;1687;p14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4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4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4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14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14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3" name="Google Shape;1693;p14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1694" name="Google Shape;1694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8" name="Google Shape;1698;p14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1699" name="Google Shape;1699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1" name="Google Shape;1701;p14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1702" name="Google Shape;1702;p14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4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5" name="Google Shape;1705;p14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1706" name="Google Shape;1706;p14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4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4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4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4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4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4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8" name="Google Shape;1718;p14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1719" name="Google Shape;1719;p14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14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2" name="Google Shape;1722;p14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1723" name="Google Shape;1723;p14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4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4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4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4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4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5" name="Google Shape;1735;p14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1736" name="Google Shape;1736;p14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4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9" name="Google Shape;1739;p14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1740" name="Google Shape;1740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2" name="Google Shape;1742;p14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1743" name="Google Shape;1743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5" name="Google Shape;1745;p14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1746" name="Google Shape;1746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8" name="Google Shape;1748;p14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1749" name="Google Shape;1749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1" name="Google Shape;1751;p14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4" name="Google Shape;1754;p14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1755" name="Google Shape;1755;p14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4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4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1" name="Google Shape;1761;p14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1762" name="Google Shape;1762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6" name="Google Shape;1766;p14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1" name="Google Shape;1771;p14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1772" name="Google Shape;1772;p14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4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4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4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4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4" name="Google Shape;1784;p14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6" name="Google Shape;1786;p14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1787" name="Google Shape;1787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1" name="Google Shape;1791;p14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1792" name="Google Shape;1792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14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1795" name="Google Shape;1795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14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1798" name="Google Shape;1798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0" name="Google Shape;1800;p14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1801" name="Google Shape;1801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3" name="Google Shape;1803;p14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1804" name="Google Shape;1804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6" name="Google Shape;1806;p14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1807" name="Google Shape;1807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1" name="Google Shape;1811;p14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1812" name="Google Shape;1812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4" name="Google Shape;1814;p14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1815" name="Google Shape;1815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7" name="Google Shape;1817;p14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1818" name="Google Shape;1818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14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1821" name="Google Shape;1821;p14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1822" name="Google Shape;1822;p14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14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14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14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14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14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14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9" name="Google Shape;1829;p14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1830" name="Google Shape;1830;p14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14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14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14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14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14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6" name="Google Shape;1836;p14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1837" name="Google Shape;1837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1" name="Google Shape;1841;p14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1842" name="Google Shape;1842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4" name="Google Shape;1844;p14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45" name="Google Shape;1845;p14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14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14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8" name="Google Shape;1848;p14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1849" name="Google Shape;1849;p14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0" name="Google Shape;1850;p14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14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14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14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14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14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14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14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14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14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0" name="Google Shape;1860;p14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1" name="Google Shape;1861;p14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62" name="Google Shape;1862;p14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14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4" name="Google Shape;1864;p14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5" name="Google Shape;1865;p14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1866" name="Google Shape;1866;p14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14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14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14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14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14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14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14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14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14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14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14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78" name="Google Shape;1878;p14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79" name="Google Shape;1879;p14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14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14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2" name="Google Shape;1882;p14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1883" name="Google Shape;1883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5" name="Google Shape;1885;p14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1886" name="Google Shape;1886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8" name="Google Shape;1888;p14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1889" name="Google Shape;1889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91" name="Google Shape;1891;p14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1892" name="Google Shape;1892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94" name="Google Shape;1894;p14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4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4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7" name="Google Shape;1897;p14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1898" name="Google Shape;1898;p14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14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14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14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14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14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4" name="Google Shape;1904;p14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1905" name="Google Shape;1905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9" name="Google Shape;1909;p14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1910" name="Google Shape;1910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3" name="Google Shape;1913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14" name="Google Shape;1914;p14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1915" name="Google Shape;1915;p14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6" name="Google Shape;1916;p14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14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8" name="Google Shape;1918;p14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9" name="Google Shape;1919;p14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14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14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2" name="Google Shape;1922;p14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3" name="Google Shape;1923;p14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14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14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6" name="Google Shape;1926;p14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27" name="Google Shape;1927;p14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4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29" name="Google Shape;1929;p14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1930" name="Google Shape;1930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2" name="Google Shape;1932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34" name="Google Shape;1934;p14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1935" name="Google Shape;1935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37" name="Google Shape;1937;p14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1938" name="Google Shape;1938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0" name="Google Shape;1940;p14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1941" name="Google Shape;1941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3" name="Google Shape;1943;p14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1944" name="Google Shape;1944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6" name="Google Shape;1946;p14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1947" name="Google Shape;1947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9" name="Google Shape;1949;p14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1950" name="Google Shape;1950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54" name="Google Shape;1954;p14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1955" name="Google Shape;1955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6" name="Google Shape;1956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57" name="Google Shape;1957;p14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1958" name="Google Shape;1958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60" name="Google Shape;1960;p14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1961" name="Google Shape;1961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15"/>
          <p:cNvSpPr txBox="1">
            <a:spLocks noGrp="1"/>
          </p:cNvSpPr>
          <p:nvPr>
            <p:ph type="title"/>
          </p:nvPr>
        </p:nvSpPr>
        <p:spPr>
          <a:xfrm>
            <a:off x="2231200" y="1964550"/>
            <a:ext cx="31509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65" name="Google Shape;1965;p15"/>
          <p:cNvSpPr txBox="1">
            <a:spLocks noGrp="1"/>
          </p:cNvSpPr>
          <p:nvPr>
            <p:ph type="title" idx="2" hasCustomPrompt="1"/>
          </p:nvPr>
        </p:nvSpPr>
        <p:spPr>
          <a:xfrm>
            <a:off x="2996613" y="15078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6" name="Google Shape;1966;p15"/>
          <p:cNvSpPr txBox="1">
            <a:spLocks noGrp="1"/>
          </p:cNvSpPr>
          <p:nvPr>
            <p:ph type="subTitle" idx="1"/>
          </p:nvPr>
        </p:nvSpPr>
        <p:spPr>
          <a:xfrm>
            <a:off x="2231350" y="2739138"/>
            <a:ext cx="3150600" cy="4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7" name="Google Shape;1967;p15"/>
          <p:cNvSpPr/>
          <p:nvPr/>
        </p:nvSpPr>
        <p:spPr>
          <a:xfrm flipH="1">
            <a:off x="6392419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968" name="Google Shape;1968;p15"/>
          <p:cNvSpPr/>
          <p:nvPr/>
        </p:nvSpPr>
        <p:spPr>
          <a:xfrm flipH="1">
            <a:off x="0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9" name="Google Shape;1969;p15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1970" name="Google Shape;1970;p15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1971" name="Google Shape;1971;p15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5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5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5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5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5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5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8" name="Google Shape;1978;p15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1979" name="Google Shape;1979;p15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5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5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5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5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5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5" name="Google Shape;1985;p15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1986" name="Google Shape;1986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0" name="Google Shape;1990;p15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1991" name="Google Shape;1991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3" name="Google Shape;1993;p15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1994" name="Google Shape;1994;p15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5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5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7" name="Google Shape;1997;p15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1998" name="Google Shape;1998;p15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5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5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5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5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5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5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5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5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5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5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5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0" name="Google Shape;2010;p15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2011" name="Google Shape;2011;p15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5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5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4" name="Google Shape;2014;p15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2015" name="Google Shape;2015;p15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5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5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5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5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5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5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5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5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5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5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5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7" name="Google Shape;2027;p15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2028" name="Google Shape;2028;p15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5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5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1" name="Google Shape;2031;p15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2032" name="Google Shape;2032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4" name="Google Shape;2034;p15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2035" name="Google Shape;2035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7" name="Google Shape;2037;p15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2038" name="Google Shape;2038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15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2041" name="Google Shape;2041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3" name="Google Shape;2043;p15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6" name="Google Shape;2046;p15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2047" name="Google Shape;2047;p15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5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5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5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5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5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3" name="Google Shape;2053;p15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2054" name="Google Shape;2054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8" name="Google Shape;2058;p15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2059" name="Google Shape;2059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15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2064" name="Google Shape;2064;p15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5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5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5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5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5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5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5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5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5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5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5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6" name="Google Shape;2076;p15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8" name="Google Shape;2078;p15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2079" name="Google Shape;2079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15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2084" name="Google Shape;2084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6" name="Google Shape;2086;p15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2087" name="Google Shape;2087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9" name="Google Shape;2089;p15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2090" name="Google Shape;2090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2" name="Google Shape;2092;p15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2093" name="Google Shape;2093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5" name="Google Shape;2095;p15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2096" name="Google Shape;2096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8" name="Google Shape;2098;p15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2099" name="Google Shape;2099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15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2104" name="Google Shape;2104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6" name="Google Shape;2106;p15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2107" name="Google Shape;2107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9" name="Google Shape;2109;p15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2110" name="Google Shape;2110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2" name="Google Shape;2112;p15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2113" name="Google Shape;2113;p15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2114" name="Google Shape;2114;p15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15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15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15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15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15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15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21" name="Google Shape;2121;p15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2122" name="Google Shape;2122;p15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15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15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15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15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15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28" name="Google Shape;2128;p15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2129" name="Google Shape;2129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" name="Google Shape;2132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3" name="Google Shape;2133;p15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2134" name="Google Shape;2134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" name="Google Shape;2135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6" name="Google Shape;2136;p15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37" name="Google Shape;2137;p15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15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15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40" name="Google Shape;2140;p15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2141" name="Google Shape;2141;p15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15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15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15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15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15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15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" name="Google Shape;2148;p15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" name="Google Shape;2149;p15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" name="Google Shape;2150;p15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" name="Google Shape;2151;p15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15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3" name="Google Shape;2153;p15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54" name="Google Shape;2154;p15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" name="Google Shape;2155;p15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" name="Google Shape;2156;p15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7" name="Google Shape;2157;p15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2158" name="Google Shape;2158;p15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" name="Google Shape;2159;p15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15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15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" name="Google Shape;2162;p15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" name="Google Shape;2163;p15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15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15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" name="Google Shape;2166;p15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" name="Google Shape;2167;p15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" name="Google Shape;2168;p15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15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0" name="Google Shape;2170;p15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71" name="Google Shape;2171;p15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" name="Google Shape;2172;p15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15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4" name="Google Shape;2174;p15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2175" name="Google Shape;2175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7" name="Google Shape;2177;p15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2178" name="Google Shape;2178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80" name="Google Shape;2180;p15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2181" name="Google Shape;2181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83" name="Google Shape;2183;p15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2184" name="Google Shape;2184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86" name="Google Shape;2186;p15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5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5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89" name="Google Shape;2189;p15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2190" name="Google Shape;2190;p15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15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15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15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15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15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96" name="Google Shape;2196;p15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2197" name="Google Shape;2197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1" name="Google Shape;2201;p15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2202" name="Google Shape;2202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6" name="Google Shape;2206;p15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2207" name="Google Shape;2207;p15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15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15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15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15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15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15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15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15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15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15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15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19" name="Google Shape;2219;p15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15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1" name="Google Shape;2221;p15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2222" name="Google Shape;2222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6" name="Google Shape;2226;p15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2227" name="Google Shape;2227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9" name="Google Shape;2229;p15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2230" name="Google Shape;2230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2" name="Google Shape;2232;p15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2233" name="Google Shape;2233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5" name="Google Shape;2235;p15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2236" name="Google Shape;2236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8" name="Google Shape;2238;p15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2239" name="Google Shape;2239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1" name="Google Shape;2241;p15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2242" name="Google Shape;2242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6" name="Google Shape;2246;p15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2247" name="Google Shape;2247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9" name="Google Shape;2249;p15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2250" name="Google Shape;2250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2" name="Google Shape;2252;p15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2253" name="Google Shape;2253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8"/>
          <p:cNvSpPr txBox="1">
            <a:spLocks noGrp="1"/>
          </p:cNvSpPr>
          <p:nvPr>
            <p:ph type="subTitle" idx="1"/>
          </p:nvPr>
        </p:nvSpPr>
        <p:spPr>
          <a:xfrm>
            <a:off x="715100" y="2478300"/>
            <a:ext cx="29076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18"/>
          <p:cNvSpPr txBox="1">
            <a:spLocks noGrp="1"/>
          </p:cNvSpPr>
          <p:nvPr>
            <p:ph type="title"/>
          </p:nvPr>
        </p:nvSpPr>
        <p:spPr>
          <a:xfrm>
            <a:off x="715100" y="1539900"/>
            <a:ext cx="29955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50" name="Google Shape;2450;p18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2451" name="Google Shape;2451;p18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2453" name="Google Shape;2453;p18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2454" name="Google Shape;2454;p18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2455" name="Google Shape;2455;p18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2456" name="Google Shape;2456;p18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18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18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18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60" name="Google Shape;2460;p18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2461" name="Google Shape;2461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2" name="Google Shape;2462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63" name="Google Shape;2463;p18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2464" name="Google Shape;2464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66" name="Google Shape;2466;p18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8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8" name="Google Shape;2468;p18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2469" name="Google Shape;2469;p18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18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1" name="Google Shape;2471;p18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2472" name="Google Shape;2472;p18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18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18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75" name="Google Shape;2475;p18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6" name="Google Shape;2476;p18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2477" name="Google Shape;2477;p18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18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18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18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81" name="Google Shape;2481;p18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2482" name="Google Shape;2482;p18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2483" name="Google Shape;2483;p18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18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18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" name="Google Shape;2486;p18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87" name="Google Shape;2487;p18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8" name="Google Shape;2488;p18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2489" name="Google Shape;2489;p18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18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18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2" name="Google Shape;2492;p18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2493" name="Google Shape;2493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5" name="Google Shape;2495;p18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2496" name="Google Shape;2496;p18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18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8" name="Google Shape;2498;p18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2499" name="Google Shape;2499;p18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18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18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2" name="Google Shape;2502;p18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03" name="Google Shape;2503;p18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2504" name="Google Shape;2504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6" name="Google Shape;2506;p18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2507" name="Google Shape;2507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9" name="Google Shape;2509;p18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2510" name="Google Shape;2510;p18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18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20"/>
          <p:cNvSpPr txBox="1">
            <a:spLocks noGrp="1"/>
          </p:cNvSpPr>
          <p:nvPr>
            <p:ph type="title"/>
          </p:nvPr>
        </p:nvSpPr>
        <p:spPr>
          <a:xfrm>
            <a:off x="715100" y="1343700"/>
            <a:ext cx="4018200" cy="1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1" name="Google Shape;2581;p20"/>
          <p:cNvSpPr txBox="1">
            <a:spLocks noGrp="1"/>
          </p:cNvSpPr>
          <p:nvPr>
            <p:ph type="subTitle" idx="1"/>
          </p:nvPr>
        </p:nvSpPr>
        <p:spPr>
          <a:xfrm>
            <a:off x="715100" y="2838900"/>
            <a:ext cx="2907600" cy="9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82" name="Google Shape;2582;p20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2583" name="Google Shape;2583;p20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2585" name="Google Shape;2585;p20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2586" name="Google Shape;2586;p20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2587" name="Google Shape;2587;p20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2588" name="Google Shape;2588;p20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9" name="Google Shape;2589;p20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0" name="Google Shape;2590;p20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20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92" name="Google Shape;2592;p20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2593" name="Google Shape;2593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95" name="Google Shape;2595;p20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2596" name="Google Shape;2596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98" name="Google Shape;2598;p20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0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0" name="Google Shape;2600;p20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2601" name="Google Shape;2601;p20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20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03" name="Google Shape;2603;p20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2604" name="Google Shape;2604;p20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20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20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07" name="Google Shape;2607;p20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8" name="Google Shape;2608;p20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2609" name="Google Shape;2609;p20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20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20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20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13" name="Google Shape;2613;p20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2614" name="Google Shape;2614;p20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2615" name="Google Shape;2615;p20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20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20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20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9" name="Google Shape;2619;p20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0" name="Google Shape;2620;p20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2621" name="Google Shape;2621;p20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20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20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24" name="Google Shape;2624;p20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2625" name="Google Shape;2625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27" name="Google Shape;2627;p20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2628" name="Google Shape;2628;p20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20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30" name="Google Shape;2630;p20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2631" name="Google Shape;2631;p20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20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20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34" name="Google Shape;2634;p20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35" name="Google Shape;2635;p20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2636" name="Google Shape;2636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38" name="Google Shape;2638;p20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2639" name="Google Shape;2639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41" name="Google Shape;2641;p20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2642" name="Google Shape;2642;p20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20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27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3328" name="Google Shape;3328;p27"/>
            <p:cNvSpPr/>
            <p:nvPr/>
          </p:nvSpPr>
          <p:spPr>
            <a:xfrm>
              <a:off x="7344672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7"/>
            <p:cNvSpPr/>
            <p:nvPr/>
          </p:nvSpPr>
          <p:spPr>
            <a:xfrm>
              <a:off x="-55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3330" name="Google Shape;3330;p27"/>
          <p:cNvGrpSpPr/>
          <p:nvPr/>
        </p:nvGrpSpPr>
        <p:grpSpPr>
          <a:xfrm>
            <a:off x="97666" y="58071"/>
            <a:ext cx="8940886" cy="4989241"/>
            <a:chOff x="97666" y="58071"/>
            <a:chExt cx="8940886" cy="4989241"/>
          </a:xfrm>
        </p:grpSpPr>
        <p:grpSp>
          <p:nvGrpSpPr>
            <p:cNvPr id="3331" name="Google Shape;3331;p27"/>
            <p:cNvGrpSpPr/>
            <p:nvPr/>
          </p:nvGrpSpPr>
          <p:grpSpPr>
            <a:xfrm flipH="1">
              <a:off x="8900391" y="208192"/>
              <a:ext cx="54561" cy="54522"/>
              <a:chOff x="2943275" y="3531300"/>
              <a:chExt cx="39050" cy="39025"/>
            </a:xfrm>
          </p:grpSpPr>
          <p:sp>
            <p:nvSpPr>
              <p:cNvPr id="3332" name="Google Shape;3332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34" name="Google Shape;3334;p27"/>
            <p:cNvGrpSpPr/>
            <p:nvPr/>
          </p:nvGrpSpPr>
          <p:grpSpPr>
            <a:xfrm flipH="1">
              <a:off x="8983991" y="1076767"/>
              <a:ext cx="54561" cy="54522"/>
              <a:chOff x="2943275" y="3531300"/>
              <a:chExt cx="39050" cy="39025"/>
            </a:xfrm>
          </p:grpSpPr>
          <p:sp>
            <p:nvSpPr>
              <p:cNvPr id="3335" name="Google Shape;3335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7" name="Google Shape;3337;p27"/>
            <p:cNvSpPr/>
            <p:nvPr/>
          </p:nvSpPr>
          <p:spPr>
            <a:xfrm flipH="1">
              <a:off x="8747019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7"/>
            <p:cNvSpPr/>
            <p:nvPr/>
          </p:nvSpPr>
          <p:spPr>
            <a:xfrm flipH="1">
              <a:off x="7579506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9" name="Google Shape;3339;p27"/>
            <p:cNvGrpSpPr/>
            <p:nvPr/>
          </p:nvGrpSpPr>
          <p:grpSpPr>
            <a:xfrm rot="-5090173" flipH="1">
              <a:off x="8241903" y="316565"/>
              <a:ext cx="58544" cy="109830"/>
              <a:chOff x="3028100" y="3462950"/>
              <a:chExt cx="42700" cy="80100"/>
            </a:xfrm>
          </p:grpSpPr>
          <p:sp>
            <p:nvSpPr>
              <p:cNvPr id="3340" name="Google Shape;3340;p27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7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2" name="Google Shape;3342;p27"/>
            <p:cNvGrpSpPr/>
            <p:nvPr/>
          </p:nvGrpSpPr>
          <p:grpSpPr>
            <a:xfrm flipH="1">
              <a:off x="8840372" y="1480017"/>
              <a:ext cx="174597" cy="315399"/>
              <a:chOff x="2555450" y="3170300"/>
              <a:chExt cx="136425" cy="246425"/>
            </a:xfrm>
          </p:grpSpPr>
          <p:sp>
            <p:nvSpPr>
              <p:cNvPr id="3343" name="Google Shape;3343;p27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7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7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46" name="Google Shape;3346;p27"/>
            <p:cNvSpPr/>
            <p:nvPr/>
          </p:nvSpPr>
          <p:spPr>
            <a:xfrm flipH="1">
              <a:off x="8551219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47" name="Google Shape;3347;p27"/>
            <p:cNvGrpSpPr/>
            <p:nvPr/>
          </p:nvGrpSpPr>
          <p:grpSpPr>
            <a:xfrm rot="-1808284" flipH="1">
              <a:off x="7751769" y="90925"/>
              <a:ext cx="208773" cy="289302"/>
              <a:chOff x="3109925" y="3233975"/>
              <a:chExt cx="149425" cy="207075"/>
            </a:xfrm>
          </p:grpSpPr>
          <p:sp>
            <p:nvSpPr>
              <p:cNvPr id="3348" name="Google Shape;3348;p27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7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7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7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2" name="Google Shape;3352;p27"/>
            <p:cNvGrpSpPr/>
            <p:nvPr/>
          </p:nvGrpSpPr>
          <p:grpSpPr>
            <a:xfrm rot="-1369816">
              <a:off x="258783" y="4726430"/>
              <a:ext cx="208770" cy="289308"/>
              <a:chOff x="3109925" y="3233975"/>
              <a:chExt cx="149425" cy="207075"/>
            </a:xfrm>
          </p:grpSpPr>
          <p:sp>
            <p:nvSpPr>
              <p:cNvPr id="3353" name="Google Shape;3353;p27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27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7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7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7" name="Google Shape;3357;p27"/>
            <p:cNvSpPr/>
            <p:nvPr/>
          </p:nvSpPr>
          <p:spPr>
            <a:xfrm flipH="1">
              <a:off x="568419" y="446731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58" name="Google Shape;3358;p27"/>
            <p:cNvGrpSpPr/>
            <p:nvPr/>
          </p:nvGrpSpPr>
          <p:grpSpPr>
            <a:xfrm flipH="1">
              <a:off x="97666" y="3644992"/>
              <a:ext cx="54561" cy="54522"/>
              <a:chOff x="2943275" y="3531300"/>
              <a:chExt cx="39050" cy="39025"/>
            </a:xfrm>
          </p:grpSpPr>
          <p:sp>
            <p:nvSpPr>
              <p:cNvPr id="3359" name="Google Shape;3359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1" name="Google Shape;3361;p27"/>
            <p:cNvGrpSpPr/>
            <p:nvPr/>
          </p:nvGrpSpPr>
          <p:grpSpPr>
            <a:xfrm rot="-5090173" flipH="1">
              <a:off x="333878" y="3398840"/>
              <a:ext cx="58544" cy="109830"/>
              <a:chOff x="3028100" y="3462950"/>
              <a:chExt cx="42700" cy="80100"/>
            </a:xfrm>
          </p:grpSpPr>
          <p:sp>
            <p:nvSpPr>
              <p:cNvPr id="3362" name="Google Shape;3362;p27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27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4" name="Google Shape;3364;p27"/>
            <p:cNvGrpSpPr/>
            <p:nvPr/>
          </p:nvGrpSpPr>
          <p:grpSpPr>
            <a:xfrm rot="2463903" flipH="1">
              <a:off x="1298705" y="4713386"/>
              <a:ext cx="174592" cy="315383"/>
              <a:chOff x="2555450" y="3170300"/>
              <a:chExt cx="136425" cy="246425"/>
            </a:xfrm>
          </p:grpSpPr>
          <p:sp>
            <p:nvSpPr>
              <p:cNvPr id="3365" name="Google Shape;3365;p27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27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27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68" name="Google Shape;3368;p27"/>
            <p:cNvSpPr/>
            <p:nvPr/>
          </p:nvSpPr>
          <p:spPr>
            <a:xfrm flipH="1">
              <a:off x="144544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9" name="Google Shape;3369;p27"/>
            <p:cNvGrpSpPr/>
            <p:nvPr/>
          </p:nvGrpSpPr>
          <p:grpSpPr>
            <a:xfrm flipH="1">
              <a:off x="130341" y="4441542"/>
              <a:ext cx="54561" cy="54522"/>
              <a:chOff x="2943275" y="3531300"/>
              <a:chExt cx="39050" cy="39025"/>
            </a:xfrm>
          </p:grpSpPr>
          <p:sp>
            <p:nvSpPr>
              <p:cNvPr id="3370" name="Google Shape;3370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2" name="Google Shape;3372;p27"/>
            <p:cNvGrpSpPr/>
            <p:nvPr/>
          </p:nvGrpSpPr>
          <p:grpSpPr>
            <a:xfrm flipH="1">
              <a:off x="789366" y="4986729"/>
              <a:ext cx="54561" cy="54522"/>
              <a:chOff x="2943275" y="3531300"/>
              <a:chExt cx="39050" cy="39025"/>
            </a:xfrm>
          </p:grpSpPr>
          <p:sp>
            <p:nvSpPr>
              <p:cNvPr id="3373" name="Google Shape;3373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5" name="Google Shape;3375;p27"/>
            <p:cNvGrpSpPr/>
            <p:nvPr/>
          </p:nvGrpSpPr>
          <p:grpSpPr>
            <a:xfrm rot="-5090173" flipH="1">
              <a:off x="933578" y="4711165"/>
              <a:ext cx="58544" cy="109830"/>
              <a:chOff x="3028100" y="3462950"/>
              <a:chExt cx="42700" cy="80100"/>
            </a:xfrm>
          </p:grpSpPr>
          <p:sp>
            <p:nvSpPr>
              <p:cNvPr id="3376" name="Google Shape;3376;p27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27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8" name="Google Shape;3378;p27"/>
            <p:cNvGrpSpPr/>
            <p:nvPr/>
          </p:nvGrpSpPr>
          <p:grpSpPr>
            <a:xfrm>
              <a:off x="97666" y="3958508"/>
              <a:ext cx="470757" cy="374027"/>
              <a:chOff x="2701325" y="3170575"/>
              <a:chExt cx="392625" cy="311975"/>
            </a:xfrm>
          </p:grpSpPr>
          <p:sp>
            <p:nvSpPr>
              <p:cNvPr id="3379" name="Google Shape;3379;p27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27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27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27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27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27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27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6" name="Google Shape;3386;p27"/>
            <p:cNvGrpSpPr/>
            <p:nvPr/>
          </p:nvGrpSpPr>
          <p:grpSpPr>
            <a:xfrm>
              <a:off x="8595981" y="467242"/>
              <a:ext cx="368393" cy="444112"/>
              <a:chOff x="2475575" y="3443625"/>
              <a:chExt cx="316000" cy="380950"/>
            </a:xfrm>
          </p:grpSpPr>
          <p:sp>
            <p:nvSpPr>
              <p:cNvPr id="3387" name="Google Shape;3387;p27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27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27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27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27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27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7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7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7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7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7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7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p29"/>
          <p:cNvSpPr/>
          <p:nvPr/>
        </p:nvSpPr>
        <p:spPr>
          <a:xfrm flipH="1">
            <a:off x="6392419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3464" name="Google Shape;3464;p29"/>
          <p:cNvSpPr/>
          <p:nvPr/>
        </p:nvSpPr>
        <p:spPr>
          <a:xfrm flipH="1">
            <a:off x="0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5" name="Google Shape;3465;p29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3466" name="Google Shape;3466;p29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3467" name="Google Shape;3467;p29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9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9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9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9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29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29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4" name="Google Shape;3474;p29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3475" name="Google Shape;3475;p29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29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9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9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9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9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1" name="Google Shape;3481;p29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3482" name="Google Shape;3482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6" name="Google Shape;3486;p29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3487" name="Google Shape;3487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9" name="Google Shape;3489;p29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3490" name="Google Shape;3490;p29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9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9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3" name="Google Shape;3493;p29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3494" name="Google Shape;3494;p29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9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9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9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9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9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9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9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9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9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9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9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6" name="Google Shape;3506;p29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3507" name="Google Shape;3507;p29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9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9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0" name="Google Shape;3510;p29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3511" name="Google Shape;3511;p29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9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9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9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9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9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9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9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9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9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9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9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3" name="Google Shape;3523;p29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3524" name="Google Shape;3524;p29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9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29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7" name="Google Shape;3527;p29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3528" name="Google Shape;3528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0" name="Google Shape;3530;p29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3531" name="Google Shape;3531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3" name="Google Shape;3533;p29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3534" name="Google Shape;3534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6" name="Google Shape;3536;p29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3537" name="Google Shape;3537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39" name="Google Shape;3539;p29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2" name="Google Shape;3542;p29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3543" name="Google Shape;3543;p29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9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9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9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9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9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9" name="Google Shape;3549;p29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3550" name="Google Shape;3550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4" name="Google Shape;3554;p29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3555" name="Google Shape;3555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9" name="Google Shape;3559;p29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3560" name="Google Shape;3560;p29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9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9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9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9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9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9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9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9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9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29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9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72" name="Google Shape;3572;p29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4" name="Google Shape;3574;p29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3575" name="Google Shape;3575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9" name="Google Shape;3579;p29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3580" name="Google Shape;3580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2" name="Google Shape;3582;p29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3583" name="Google Shape;3583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5" name="Google Shape;3585;p29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3586" name="Google Shape;3586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8" name="Google Shape;3588;p29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3589" name="Google Shape;3589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1" name="Google Shape;3591;p29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3592" name="Google Shape;3592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4" name="Google Shape;3594;p29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3595" name="Google Shape;3595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9" name="Google Shape;3599;p29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3600" name="Google Shape;3600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2" name="Google Shape;3602;p29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3603" name="Google Shape;3603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5" name="Google Shape;3605;p29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3606" name="Google Shape;3606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8" name="Google Shape;3608;p29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3609" name="Google Shape;3609;p29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3610" name="Google Shape;3610;p29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1" name="Google Shape;3611;p29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2" name="Google Shape;3612;p29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3" name="Google Shape;3613;p29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4" name="Google Shape;3614;p29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5" name="Google Shape;3615;p29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6" name="Google Shape;3616;p29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7" name="Google Shape;3617;p29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3618" name="Google Shape;3618;p29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9" name="Google Shape;3619;p29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0" name="Google Shape;3620;p29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1" name="Google Shape;3621;p29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2" name="Google Shape;3622;p29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3" name="Google Shape;3623;p29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4" name="Google Shape;3624;p29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3625" name="Google Shape;3625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6" name="Google Shape;3626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7" name="Google Shape;3627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8" name="Google Shape;3628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9" name="Google Shape;3629;p29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3630" name="Google Shape;3630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1" name="Google Shape;3631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2" name="Google Shape;3632;p29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3633" name="Google Shape;3633;p29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4" name="Google Shape;3634;p29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5" name="Google Shape;3635;p29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6" name="Google Shape;3636;p29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3637" name="Google Shape;3637;p29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8" name="Google Shape;3638;p29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9" name="Google Shape;3639;p29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0" name="Google Shape;3640;p29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1" name="Google Shape;3641;p29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2" name="Google Shape;3642;p29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3" name="Google Shape;3643;p29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4" name="Google Shape;3644;p29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5" name="Google Shape;3645;p29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6" name="Google Shape;3646;p29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7" name="Google Shape;3647;p29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8" name="Google Shape;3648;p29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9" name="Google Shape;3649;p29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3650" name="Google Shape;3650;p29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1" name="Google Shape;3651;p29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2" name="Google Shape;3652;p29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3" name="Google Shape;3653;p29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3654" name="Google Shape;3654;p29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5" name="Google Shape;3655;p29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6" name="Google Shape;3656;p29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7" name="Google Shape;3657;p29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8" name="Google Shape;3658;p29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9" name="Google Shape;3659;p29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0" name="Google Shape;3660;p29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1" name="Google Shape;3661;p29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2" name="Google Shape;3662;p29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3" name="Google Shape;3663;p29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4" name="Google Shape;3664;p29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5" name="Google Shape;3665;p29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66" name="Google Shape;3666;p29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3667" name="Google Shape;3667;p29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8" name="Google Shape;3668;p29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9" name="Google Shape;3669;p29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0" name="Google Shape;3670;p29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3671" name="Google Shape;3671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2" name="Google Shape;3672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3" name="Google Shape;3673;p29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3674" name="Google Shape;3674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5" name="Google Shape;3675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6" name="Google Shape;3676;p29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3677" name="Google Shape;3677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8" name="Google Shape;3678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9" name="Google Shape;3679;p29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3680" name="Google Shape;3680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1" name="Google Shape;3681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2" name="Google Shape;3682;p29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29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9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85" name="Google Shape;3685;p29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3686" name="Google Shape;3686;p29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7" name="Google Shape;3687;p29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8" name="Google Shape;3688;p29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9" name="Google Shape;3689;p29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0" name="Google Shape;3690;p29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1" name="Google Shape;3691;p29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92" name="Google Shape;3692;p29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3693" name="Google Shape;3693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4" name="Google Shape;3694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5" name="Google Shape;3695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6" name="Google Shape;3696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97" name="Google Shape;3697;p29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3698" name="Google Shape;3698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0" name="Google Shape;3700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1" name="Google Shape;3701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2" name="Google Shape;3702;p29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3703" name="Google Shape;3703;p29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4" name="Google Shape;3704;p29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5" name="Google Shape;3705;p29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6" name="Google Shape;3706;p29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7" name="Google Shape;3707;p29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29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9" name="Google Shape;3709;p29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0" name="Google Shape;3710;p29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29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2" name="Google Shape;3712;p29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3" name="Google Shape;3713;p29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29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15" name="Google Shape;3715;p29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29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17" name="Google Shape;3717;p29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3718" name="Google Shape;3718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9" name="Google Shape;3719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0" name="Google Shape;3720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1" name="Google Shape;3721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2" name="Google Shape;3722;p29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3723" name="Google Shape;3723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4" name="Google Shape;3724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5" name="Google Shape;3725;p29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3726" name="Google Shape;3726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7" name="Google Shape;3727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8" name="Google Shape;3728;p29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3729" name="Google Shape;3729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1" name="Google Shape;3731;p29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3732" name="Google Shape;3732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4" name="Google Shape;3734;p29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3735" name="Google Shape;3735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7" name="Google Shape;3737;p29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3738" name="Google Shape;3738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9" name="Google Shape;3739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0" name="Google Shape;3740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1" name="Google Shape;3741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2" name="Google Shape;3742;p29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3743" name="Google Shape;3743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4" name="Google Shape;3744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5" name="Google Shape;3745;p29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3746" name="Google Shape;3746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7" name="Google Shape;3747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8" name="Google Shape;3748;p29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3749" name="Google Shape;3749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0" name="Google Shape;3750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15791DC0-EDAD-4A62-B430-81513EDD33CB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2B519E5E-0AE3-478E-B37A-5FF6494D8AFD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2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"/>
          <p:cNvSpPr/>
          <p:nvPr/>
        </p:nvSpPr>
        <p:spPr>
          <a:xfrm flipH="1">
            <a:off x="6392419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303" name="Google Shape;303;p3"/>
          <p:cNvSpPr/>
          <p:nvPr/>
        </p:nvSpPr>
        <p:spPr>
          <a:xfrm flipH="1">
            <a:off x="0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"/>
          <p:cNvSpPr/>
          <p:nvPr/>
        </p:nvSpPr>
        <p:spPr>
          <a:xfrm flipH="1">
            <a:off x="1569476" y="141100"/>
            <a:ext cx="6004828" cy="486128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"/>
          <p:cNvSpPr txBox="1">
            <a:spLocks noGrp="1"/>
          </p:cNvSpPr>
          <p:nvPr>
            <p:ph type="title"/>
          </p:nvPr>
        </p:nvSpPr>
        <p:spPr>
          <a:xfrm>
            <a:off x="1728300" y="2349625"/>
            <a:ext cx="568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6" name="Google Shape;30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613" y="15078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3"/>
          <p:cNvSpPr txBox="1">
            <a:spLocks noGrp="1"/>
          </p:cNvSpPr>
          <p:nvPr>
            <p:ph type="subTitle" idx="1"/>
          </p:nvPr>
        </p:nvSpPr>
        <p:spPr>
          <a:xfrm>
            <a:off x="2391975" y="3195880"/>
            <a:ext cx="4360200" cy="4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8" name="Google Shape;308;p3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309" name="Google Shape;309;p3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310" name="Google Shape;310;p3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3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318" name="Google Shape;318;p3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3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325" name="Google Shape;325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2" name="Google Shape;332;p3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333" name="Google Shape;333;p3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3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337" name="Google Shape;337;p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" name="Google Shape;353;p3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354" name="Google Shape;354;p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3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367" name="Google Shape;367;p3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3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374" name="Google Shape;374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" name="Google Shape;376;p3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377" name="Google Shape;377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" name="Google Shape;382;p3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3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" name="Google Shape;392;p3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393" name="Google Shape;393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3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403" name="Google Shape;403;p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3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418" name="Google Shape;418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3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423" name="Google Shape;423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" name="Google Shape;425;p3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426" name="Google Shape;426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3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429" name="Google Shape;429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" name="Google Shape;431;p3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432" name="Google Shape;432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" name="Google Shape;434;p3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" name="Google Shape;437;p3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438" name="Google Shape;438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3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443" name="Google Shape;443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3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446" name="Google Shape;446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3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449" name="Google Shape;449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3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452" name="Google Shape;452;p3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453" name="Google Shape;453;p3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3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0" name="Google Shape;460;p3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461" name="Google Shape;461;p3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7" name="Google Shape;467;p3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468" name="Google Shape;468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2" name="Google Shape;472;p3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473" name="Google Shape;473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5" name="Google Shape;475;p3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76" name="Google Shape;476;p3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9" name="Google Shape;479;p3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80" name="Google Shape;480;p3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2" name="Google Shape;492;p3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493" name="Google Shape;493;p3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6" name="Google Shape;496;p3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97" name="Google Shape;497;p3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3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510" name="Google Shape;510;p3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3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3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" name="Google Shape;513;p3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514" name="Google Shape;514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6" name="Google Shape;516;p3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517" name="Google Shape;517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9" name="Google Shape;519;p3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520" name="Google Shape;520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3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523" name="Google Shape;523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5" name="Google Shape;525;p3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8" name="Google Shape;528;p3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529" name="Google Shape;529;p3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3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3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3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3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3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3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536" name="Google Shape;536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0" name="Google Shape;540;p3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541" name="Google Shape;541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5" name="Google Shape;545;p3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546" name="Google Shape;546;p3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3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3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3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3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3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3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3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3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3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3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3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8" name="Google Shape;558;p3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3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561" name="Google Shape;561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5" name="Google Shape;565;p3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566" name="Google Shape;566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8" name="Google Shape;568;p3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569" name="Google Shape;569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1" name="Google Shape;571;p3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572" name="Google Shape;572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" name="Google Shape;574;p3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575" name="Google Shape;575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7" name="Google Shape;577;p3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578" name="Google Shape;578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0" name="Google Shape;580;p3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581" name="Google Shape;581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5" name="Google Shape;585;p3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586" name="Google Shape;586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8" name="Google Shape;588;p3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589" name="Google Shape;589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1" name="Google Shape;591;p3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592" name="Google Shape;592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596" name="Google Shape;596;p4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sp>
        <p:nvSpPr>
          <p:cNvPr id="598" name="Google Shape;598;p4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"/>
          <p:cNvSpPr txBox="1">
            <a:spLocks noGrp="1"/>
          </p:cNvSpPr>
          <p:nvPr>
            <p:ph type="title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4"/>
          <p:cNvSpPr txBox="1">
            <a:spLocks noGrp="1"/>
          </p:cNvSpPr>
          <p:nvPr>
            <p:ph type="body" idx="1"/>
          </p:nvPr>
        </p:nvSpPr>
        <p:spPr>
          <a:xfrm>
            <a:off x="720000" y="1131308"/>
            <a:ext cx="77040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1" name="Google Shape;601;p4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602" name="Google Shape;602;p4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603" name="Google Shape;603;p4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604" name="Google Shape;604;p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8" name="Google Shape;608;p4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609" name="Google Shape;609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1" name="Google Shape;611;p4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612" name="Google Shape;612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14" name="Google Shape;614;p4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6" name="Google Shape;616;p4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617" name="Google Shape;617;p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9" name="Google Shape;619;p4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620" name="Google Shape;620;p4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4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4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23" name="Google Shape;623;p4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4" name="Google Shape;624;p4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625" name="Google Shape;625;p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9" name="Google Shape;629;p4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630" name="Google Shape;630;p4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631" name="Google Shape;631;p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5" name="Google Shape;635;p4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6" name="Google Shape;636;p4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637" name="Google Shape;637;p4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0" name="Google Shape;640;p4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641" name="Google Shape;641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3" name="Google Shape;643;p4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644" name="Google Shape;644;p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" name="Google Shape;646;p4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647" name="Google Shape;647;p4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4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4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0" name="Google Shape;650;p4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1" name="Google Shape;651;p4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652" name="Google Shape;652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4" name="Google Shape;654;p4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655" name="Google Shape;655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7" name="Google Shape;657;p4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658" name="Google Shape;658;p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6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731" name="Google Shape;731;p6"/>
            <p:cNvSpPr/>
            <p:nvPr/>
          </p:nvSpPr>
          <p:spPr>
            <a:xfrm>
              <a:off x="7344672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55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sp>
        <p:nvSpPr>
          <p:cNvPr id="733" name="Google Shape;733;p6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6"/>
          <p:cNvSpPr txBox="1">
            <a:spLocks noGrp="1"/>
          </p:cNvSpPr>
          <p:nvPr>
            <p:ph type="title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5" name="Google Shape;735;p6"/>
          <p:cNvGrpSpPr/>
          <p:nvPr/>
        </p:nvGrpSpPr>
        <p:grpSpPr>
          <a:xfrm>
            <a:off x="97666" y="58071"/>
            <a:ext cx="8940886" cy="4989241"/>
            <a:chOff x="97666" y="58071"/>
            <a:chExt cx="8940886" cy="4989241"/>
          </a:xfrm>
        </p:grpSpPr>
        <p:grpSp>
          <p:nvGrpSpPr>
            <p:cNvPr id="736" name="Google Shape;736;p6"/>
            <p:cNvGrpSpPr/>
            <p:nvPr/>
          </p:nvGrpSpPr>
          <p:grpSpPr>
            <a:xfrm flipH="1">
              <a:off x="8900391" y="208192"/>
              <a:ext cx="54561" cy="54522"/>
              <a:chOff x="2943275" y="3531300"/>
              <a:chExt cx="39050" cy="39025"/>
            </a:xfrm>
          </p:grpSpPr>
          <p:sp>
            <p:nvSpPr>
              <p:cNvPr id="737" name="Google Shape;737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6"/>
            <p:cNvGrpSpPr/>
            <p:nvPr/>
          </p:nvGrpSpPr>
          <p:grpSpPr>
            <a:xfrm flipH="1">
              <a:off x="8983991" y="1076767"/>
              <a:ext cx="54561" cy="54522"/>
              <a:chOff x="2943275" y="3531300"/>
              <a:chExt cx="39050" cy="39025"/>
            </a:xfrm>
          </p:grpSpPr>
          <p:sp>
            <p:nvSpPr>
              <p:cNvPr id="740" name="Google Shape;740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2" name="Google Shape;742;p6"/>
            <p:cNvSpPr/>
            <p:nvPr/>
          </p:nvSpPr>
          <p:spPr>
            <a:xfrm flipH="1">
              <a:off x="8747019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 flipH="1">
              <a:off x="7579506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4" name="Google Shape;744;p6"/>
            <p:cNvGrpSpPr/>
            <p:nvPr/>
          </p:nvGrpSpPr>
          <p:grpSpPr>
            <a:xfrm rot="-5090173" flipH="1">
              <a:off x="8241903" y="316565"/>
              <a:ext cx="58544" cy="109830"/>
              <a:chOff x="3028100" y="3462950"/>
              <a:chExt cx="42700" cy="80100"/>
            </a:xfrm>
          </p:grpSpPr>
          <p:sp>
            <p:nvSpPr>
              <p:cNvPr id="745" name="Google Shape;745;p6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7" name="Google Shape;747;p6"/>
            <p:cNvGrpSpPr/>
            <p:nvPr/>
          </p:nvGrpSpPr>
          <p:grpSpPr>
            <a:xfrm flipH="1">
              <a:off x="8840372" y="1480017"/>
              <a:ext cx="174597" cy="315399"/>
              <a:chOff x="2555450" y="3170300"/>
              <a:chExt cx="136425" cy="246425"/>
            </a:xfrm>
          </p:grpSpPr>
          <p:sp>
            <p:nvSpPr>
              <p:cNvPr id="748" name="Google Shape;748;p6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6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1" name="Google Shape;751;p6"/>
            <p:cNvSpPr/>
            <p:nvPr/>
          </p:nvSpPr>
          <p:spPr>
            <a:xfrm flipH="1">
              <a:off x="8551219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6"/>
            <p:cNvGrpSpPr/>
            <p:nvPr/>
          </p:nvGrpSpPr>
          <p:grpSpPr>
            <a:xfrm rot="-1808284" flipH="1">
              <a:off x="7751769" y="90925"/>
              <a:ext cx="208773" cy="289302"/>
              <a:chOff x="3109925" y="3233975"/>
              <a:chExt cx="149425" cy="207075"/>
            </a:xfrm>
          </p:grpSpPr>
          <p:sp>
            <p:nvSpPr>
              <p:cNvPr id="753" name="Google Shape;753;p6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6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7" name="Google Shape;757;p6"/>
            <p:cNvGrpSpPr/>
            <p:nvPr/>
          </p:nvGrpSpPr>
          <p:grpSpPr>
            <a:xfrm rot="-1369816">
              <a:off x="258783" y="4726430"/>
              <a:ext cx="208770" cy="289308"/>
              <a:chOff x="3109925" y="3233975"/>
              <a:chExt cx="149425" cy="207075"/>
            </a:xfrm>
          </p:grpSpPr>
          <p:sp>
            <p:nvSpPr>
              <p:cNvPr id="758" name="Google Shape;758;p6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6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2" name="Google Shape;762;p6"/>
            <p:cNvSpPr/>
            <p:nvPr/>
          </p:nvSpPr>
          <p:spPr>
            <a:xfrm flipH="1">
              <a:off x="568419" y="446731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3" name="Google Shape;763;p6"/>
            <p:cNvGrpSpPr/>
            <p:nvPr/>
          </p:nvGrpSpPr>
          <p:grpSpPr>
            <a:xfrm flipH="1">
              <a:off x="97666" y="3644992"/>
              <a:ext cx="54561" cy="54522"/>
              <a:chOff x="2943275" y="3531300"/>
              <a:chExt cx="39050" cy="39025"/>
            </a:xfrm>
          </p:grpSpPr>
          <p:sp>
            <p:nvSpPr>
              <p:cNvPr id="764" name="Google Shape;764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 rot="-5090173" flipH="1">
              <a:off x="333878" y="3398840"/>
              <a:ext cx="58544" cy="109830"/>
              <a:chOff x="3028100" y="3462950"/>
              <a:chExt cx="42700" cy="80100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 rot="2463903" flipH="1">
              <a:off x="1298705" y="4713386"/>
              <a:ext cx="174592" cy="315383"/>
              <a:chOff x="2555450" y="3170300"/>
              <a:chExt cx="136425" cy="246425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 flipH="1">
              <a:off x="144544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" name="Google Shape;774;p6"/>
            <p:cNvGrpSpPr/>
            <p:nvPr/>
          </p:nvGrpSpPr>
          <p:grpSpPr>
            <a:xfrm flipH="1">
              <a:off x="130341" y="4441542"/>
              <a:ext cx="54561" cy="54522"/>
              <a:chOff x="2943275" y="3531300"/>
              <a:chExt cx="39050" cy="39025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7" name="Google Shape;777;p6"/>
            <p:cNvGrpSpPr/>
            <p:nvPr/>
          </p:nvGrpSpPr>
          <p:grpSpPr>
            <a:xfrm flipH="1">
              <a:off x="789366" y="4986729"/>
              <a:ext cx="54561" cy="54522"/>
              <a:chOff x="2943275" y="3531300"/>
              <a:chExt cx="39050" cy="39025"/>
            </a:xfrm>
          </p:grpSpPr>
          <p:sp>
            <p:nvSpPr>
              <p:cNvPr id="778" name="Google Shape;778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 rot="-5090173" flipH="1">
              <a:off x="933578" y="4711165"/>
              <a:ext cx="58544" cy="109830"/>
              <a:chOff x="3028100" y="3462950"/>
              <a:chExt cx="42700" cy="80100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3" name="Google Shape;783;p6"/>
            <p:cNvGrpSpPr/>
            <p:nvPr/>
          </p:nvGrpSpPr>
          <p:grpSpPr>
            <a:xfrm>
              <a:off x="97666" y="3958508"/>
              <a:ext cx="470757" cy="374027"/>
              <a:chOff x="2701325" y="3170575"/>
              <a:chExt cx="392625" cy="311975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6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1" name="Google Shape;791;p6"/>
            <p:cNvGrpSpPr/>
            <p:nvPr/>
          </p:nvGrpSpPr>
          <p:grpSpPr>
            <a:xfrm>
              <a:off x="8595981" y="467242"/>
              <a:ext cx="368393" cy="444112"/>
              <a:chOff x="2475575" y="3443625"/>
              <a:chExt cx="316000" cy="380950"/>
            </a:xfrm>
          </p:grpSpPr>
          <p:sp>
            <p:nvSpPr>
              <p:cNvPr id="792" name="Google Shape;792;p6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6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6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6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"/>
          <p:cNvSpPr txBox="1">
            <a:spLocks noGrp="1"/>
          </p:cNvSpPr>
          <p:nvPr>
            <p:ph type="body" idx="1"/>
          </p:nvPr>
        </p:nvSpPr>
        <p:spPr>
          <a:xfrm>
            <a:off x="720000" y="1767775"/>
            <a:ext cx="3699600" cy="28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rabicPeriod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06" name="Google Shape;806;p7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807" name="Google Shape;807;p7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sp>
        <p:nvSpPr>
          <p:cNvPr id="809" name="Google Shape;809;p7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7"/>
          <p:cNvSpPr txBox="1">
            <a:spLocks noGrp="1"/>
          </p:cNvSpPr>
          <p:nvPr>
            <p:ph type="title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1" name="Google Shape;811;p7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812" name="Google Shape;812;p7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813" name="Google Shape;813;p7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814" name="Google Shape;814;p7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7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7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7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18" name="Google Shape;818;p7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819" name="Google Shape;819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1" name="Google Shape;821;p7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822" name="Google Shape;822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4" name="Google Shape;824;p7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6" name="Google Shape;826;p7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827" name="Google Shape;827;p7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7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9" name="Google Shape;829;p7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830" name="Google Shape;830;p7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7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7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33" name="Google Shape;833;p7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4" name="Google Shape;834;p7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835" name="Google Shape;835;p7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7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7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7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9" name="Google Shape;839;p7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840" name="Google Shape;840;p7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841" name="Google Shape;841;p7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7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7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7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5" name="Google Shape;845;p7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6" name="Google Shape;846;p7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847" name="Google Shape;847;p7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7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7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0" name="Google Shape;850;p7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851" name="Google Shape;851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3" name="Google Shape;853;p7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854" name="Google Shape;854;p7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7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6" name="Google Shape;856;p7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857" name="Google Shape;857;p7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7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7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0" name="Google Shape;860;p7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1" name="Google Shape;861;p7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862" name="Google Shape;862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4" name="Google Shape;864;p7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865" name="Google Shape;865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7" name="Google Shape;867;p7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868" name="Google Shape;868;p7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7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9"/>
          <p:cNvSpPr txBox="1">
            <a:spLocks noGrp="1"/>
          </p:cNvSpPr>
          <p:nvPr>
            <p:ph type="title"/>
          </p:nvPr>
        </p:nvSpPr>
        <p:spPr>
          <a:xfrm>
            <a:off x="1122850" y="1706250"/>
            <a:ext cx="68982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3" name="Google Shape;1163;p9"/>
          <p:cNvSpPr txBox="1">
            <a:spLocks noGrp="1"/>
          </p:cNvSpPr>
          <p:nvPr>
            <p:ph type="subTitle" idx="1"/>
          </p:nvPr>
        </p:nvSpPr>
        <p:spPr>
          <a:xfrm>
            <a:off x="2062550" y="2686300"/>
            <a:ext cx="5019000" cy="13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9"/>
          <p:cNvSpPr/>
          <p:nvPr/>
        </p:nvSpPr>
        <p:spPr>
          <a:xfrm flipH="1">
            <a:off x="-55" y="0"/>
            <a:ext cx="1799230" cy="2022285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5" name="Google Shape;1165;p9"/>
          <p:cNvGrpSpPr/>
          <p:nvPr/>
        </p:nvGrpSpPr>
        <p:grpSpPr>
          <a:xfrm>
            <a:off x="97666" y="58071"/>
            <a:ext cx="1493559" cy="1786841"/>
            <a:chOff x="97666" y="58071"/>
            <a:chExt cx="1493559" cy="1786841"/>
          </a:xfrm>
        </p:grpSpPr>
        <p:grpSp>
          <p:nvGrpSpPr>
            <p:cNvPr id="1166" name="Google Shape;1166;p9"/>
            <p:cNvGrpSpPr/>
            <p:nvPr/>
          </p:nvGrpSpPr>
          <p:grpSpPr>
            <a:xfrm rot="-1126794">
              <a:off x="138670" y="1529709"/>
              <a:ext cx="208774" cy="289295"/>
              <a:chOff x="3109925" y="3233975"/>
              <a:chExt cx="149425" cy="207075"/>
            </a:xfrm>
          </p:grpSpPr>
          <p:sp>
            <p:nvSpPr>
              <p:cNvPr id="1167" name="Google Shape;1167;p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1" name="Google Shape;1171;p9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1172" name="Google Shape;1172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4" name="Google Shape;1174;p9"/>
            <p:cNvGrpSpPr/>
            <p:nvPr/>
          </p:nvGrpSpPr>
          <p:grpSpPr>
            <a:xfrm>
              <a:off x="132179" y="1076767"/>
              <a:ext cx="54561" cy="54522"/>
              <a:chOff x="2943275" y="3531300"/>
              <a:chExt cx="39050" cy="39025"/>
            </a:xfrm>
          </p:grpSpPr>
          <p:sp>
            <p:nvSpPr>
              <p:cNvPr id="1175" name="Google Shape;1175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7" name="Google Shape;1177;p9"/>
            <p:cNvSpPr/>
            <p:nvPr/>
          </p:nvSpPr>
          <p:spPr>
            <a:xfrm>
              <a:off x="357413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1518625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9" name="Google Shape;1179;p9"/>
            <p:cNvGrpSpPr/>
            <p:nvPr/>
          </p:nvGrpSpPr>
          <p:grpSpPr>
            <a:xfrm rot="5090173">
              <a:off x="870284" y="316565"/>
              <a:ext cx="58544" cy="109830"/>
              <a:chOff x="3028100" y="3462950"/>
              <a:chExt cx="42700" cy="80100"/>
            </a:xfrm>
          </p:grpSpPr>
          <p:sp>
            <p:nvSpPr>
              <p:cNvPr id="1180" name="Google Shape;1180;p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2" name="Google Shape;1182;p9"/>
            <p:cNvGrpSpPr/>
            <p:nvPr/>
          </p:nvGrpSpPr>
          <p:grpSpPr>
            <a:xfrm>
              <a:off x="303287" y="573667"/>
              <a:ext cx="174597" cy="315399"/>
              <a:chOff x="2555450" y="3170300"/>
              <a:chExt cx="136425" cy="246425"/>
            </a:xfrm>
          </p:grpSpPr>
          <p:sp>
            <p:nvSpPr>
              <p:cNvPr id="1183" name="Google Shape;1183;p9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6" name="Google Shape;1186;p9"/>
            <p:cNvSpPr/>
            <p:nvPr/>
          </p:nvSpPr>
          <p:spPr>
            <a:xfrm>
              <a:off x="553213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9"/>
            <p:cNvGrpSpPr/>
            <p:nvPr/>
          </p:nvGrpSpPr>
          <p:grpSpPr>
            <a:xfrm rot="1808284">
              <a:off x="1210189" y="90925"/>
              <a:ext cx="208773" cy="289302"/>
              <a:chOff x="3109925" y="3233975"/>
              <a:chExt cx="149425" cy="207075"/>
            </a:xfrm>
          </p:grpSpPr>
          <p:sp>
            <p:nvSpPr>
              <p:cNvPr id="1188" name="Google Shape;1188;p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2" name="Google Shape;1192;p9"/>
          <p:cNvSpPr/>
          <p:nvPr/>
        </p:nvSpPr>
        <p:spPr>
          <a:xfrm flipH="1">
            <a:off x="7344701" y="3121533"/>
            <a:ext cx="1799201" cy="2021923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1193" name="Google Shape;1193;p9"/>
          <p:cNvGrpSpPr/>
          <p:nvPr/>
        </p:nvGrpSpPr>
        <p:grpSpPr>
          <a:xfrm>
            <a:off x="7615315" y="3419660"/>
            <a:ext cx="1457750" cy="1627651"/>
            <a:chOff x="7615315" y="3419660"/>
            <a:chExt cx="1457750" cy="1627651"/>
          </a:xfrm>
        </p:grpSpPr>
        <p:grpSp>
          <p:nvGrpSpPr>
            <p:cNvPr id="1194" name="Google Shape;1194;p9"/>
            <p:cNvGrpSpPr/>
            <p:nvPr/>
          </p:nvGrpSpPr>
          <p:grpSpPr>
            <a:xfrm rot="1369816" flipH="1">
              <a:off x="8703178" y="4726430"/>
              <a:ext cx="208770" cy="289308"/>
              <a:chOff x="3109925" y="3233975"/>
              <a:chExt cx="149425" cy="207075"/>
            </a:xfrm>
          </p:grpSpPr>
          <p:sp>
            <p:nvSpPr>
              <p:cNvPr id="1195" name="Google Shape;1195;p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9" name="Google Shape;1199;p9"/>
            <p:cNvSpPr/>
            <p:nvPr/>
          </p:nvSpPr>
          <p:spPr>
            <a:xfrm>
              <a:off x="8655238" y="4421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0" name="Google Shape;1200;p9"/>
            <p:cNvGrpSpPr/>
            <p:nvPr/>
          </p:nvGrpSpPr>
          <p:grpSpPr>
            <a:xfrm rot="-9253190">
              <a:off x="8810135" y="3868673"/>
              <a:ext cx="174594" cy="315391"/>
              <a:chOff x="2555450" y="3170300"/>
              <a:chExt cx="136425" cy="246425"/>
            </a:xfrm>
          </p:grpSpPr>
          <p:sp>
            <p:nvSpPr>
              <p:cNvPr id="1201" name="Google Shape;1201;p9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9"/>
            <p:cNvGrpSpPr/>
            <p:nvPr/>
          </p:nvGrpSpPr>
          <p:grpSpPr>
            <a:xfrm>
              <a:off x="9018504" y="3644992"/>
              <a:ext cx="54561" cy="54522"/>
              <a:chOff x="2943275" y="3531300"/>
              <a:chExt cx="39050" cy="39025"/>
            </a:xfrm>
          </p:grpSpPr>
          <p:sp>
            <p:nvSpPr>
              <p:cNvPr id="1205" name="Google Shape;1205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9"/>
            <p:cNvGrpSpPr/>
            <p:nvPr/>
          </p:nvGrpSpPr>
          <p:grpSpPr>
            <a:xfrm rot="5090173">
              <a:off x="8778309" y="3398840"/>
              <a:ext cx="58544" cy="109830"/>
              <a:chOff x="3028100" y="3462950"/>
              <a:chExt cx="42700" cy="80100"/>
            </a:xfrm>
          </p:grpSpPr>
          <p:sp>
            <p:nvSpPr>
              <p:cNvPr id="1208" name="Google Shape;1208;p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0" name="Google Shape;1210;p9"/>
            <p:cNvGrpSpPr/>
            <p:nvPr/>
          </p:nvGrpSpPr>
          <p:grpSpPr>
            <a:xfrm rot="-2463903">
              <a:off x="7697434" y="4713386"/>
              <a:ext cx="174592" cy="315383"/>
              <a:chOff x="2555450" y="3170300"/>
              <a:chExt cx="136425" cy="246425"/>
            </a:xfrm>
          </p:grpSpPr>
          <p:sp>
            <p:nvSpPr>
              <p:cNvPr id="1211" name="Google Shape;1211;p9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4" name="Google Shape;1214;p9"/>
            <p:cNvSpPr/>
            <p:nvPr/>
          </p:nvSpPr>
          <p:spPr>
            <a:xfrm>
              <a:off x="8959888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5" name="Google Shape;1215;p9"/>
            <p:cNvGrpSpPr/>
            <p:nvPr/>
          </p:nvGrpSpPr>
          <p:grpSpPr>
            <a:xfrm>
              <a:off x="8985829" y="4441542"/>
              <a:ext cx="54561" cy="54522"/>
              <a:chOff x="2943275" y="3531300"/>
              <a:chExt cx="39050" cy="39025"/>
            </a:xfrm>
          </p:grpSpPr>
          <p:sp>
            <p:nvSpPr>
              <p:cNvPr id="1216" name="Google Shape;1216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8" name="Google Shape;1218;p9"/>
            <p:cNvGrpSpPr/>
            <p:nvPr/>
          </p:nvGrpSpPr>
          <p:grpSpPr>
            <a:xfrm>
              <a:off x="8326804" y="4986729"/>
              <a:ext cx="54561" cy="54522"/>
              <a:chOff x="2943275" y="3531300"/>
              <a:chExt cx="39050" cy="39025"/>
            </a:xfrm>
          </p:grpSpPr>
          <p:sp>
            <p:nvSpPr>
              <p:cNvPr id="1219" name="Google Shape;1219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1" name="Google Shape;1221;p9"/>
            <p:cNvGrpSpPr/>
            <p:nvPr/>
          </p:nvGrpSpPr>
          <p:grpSpPr>
            <a:xfrm rot="5090173">
              <a:off x="8178609" y="4711165"/>
              <a:ext cx="58544" cy="109830"/>
              <a:chOff x="3028100" y="3462950"/>
              <a:chExt cx="42700" cy="80100"/>
            </a:xfrm>
          </p:grpSpPr>
          <p:sp>
            <p:nvSpPr>
              <p:cNvPr id="1222" name="Google Shape;1222;p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0"/>
          <p:cNvSpPr txBox="1">
            <a:spLocks noGrp="1"/>
          </p:cNvSpPr>
          <p:nvPr>
            <p:ph type="title"/>
          </p:nvPr>
        </p:nvSpPr>
        <p:spPr>
          <a:xfrm>
            <a:off x="4227400" y="3048875"/>
            <a:ext cx="4201500" cy="9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6" name="Google Shape;1226;p10"/>
          <p:cNvGrpSpPr/>
          <p:nvPr/>
        </p:nvGrpSpPr>
        <p:grpSpPr>
          <a:xfrm flipH="1">
            <a:off x="8268056" y="1437334"/>
            <a:ext cx="435018" cy="444103"/>
            <a:chOff x="2963450" y="3492750"/>
            <a:chExt cx="311350" cy="317875"/>
          </a:xfrm>
        </p:grpSpPr>
        <p:sp>
          <p:nvSpPr>
            <p:cNvPr id="1227" name="Google Shape;1227;p10"/>
            <p:cNvSpPr/>
            <p:nvPr/>
          </p:nvSpPr>
          <p:spPr>
            <a:xfrm>
              <a:off x="3105775" y="3752950"/>
              <a:ext cx="77700" cy="57675"/>
            </a:xfrm>
            <a:custGeom>
              <a:avLst/>
              <a:gdLst/>
              <a:ahLst/>
              <a:cxnLst/>
              <a:rect l="l" t="t" r="r" b="b"/>
              <a:pathLst>
                <a:path w="3108" h="2307" extrusionOk="0">
                  <a:moveTo>
                    <a:pt x="1803" y="0"/>
                  </a:moveTo>
                  <a:cubicBezTo>
                    <a:pt x="1708" y="0"/>
                    <a:pt x="1637" y="48"/>
                    <a:pt x="1637" y="143"/>
                  </a:cubicBezTo>
                  <a:cubicBezTo>
                    <a:pt x="1614" y="451"/>
                    <a:pt x="1685" y="783"/>
                    <a:pt x="1803" y="1068"/>
                  </a:cubicBezTo>
                  <a:cubicBezTo>
                    <a:pt x="1803" y="1092"/>
                    <a:pt x="1827" y="1139"/>
                    <a:pt x="2088" y="1803"/>
                  </a:cubicBezTo>
                  <a:cubicBezTo>
                    <a:pt x="2112" y="1851"/>
                    <a:pt x="2159" y="1898"/>
                    <a:pt x="2230" y="1898"/>
                  </a:cubicBezTo>
                  <a:lnTo>
                    <a:pt x="2278" y="1874"/>
                  </a:lnTo>
                  <a:cubicBezTo>
                    <a:pt x="2539" y="1780"/>
                    <a:pt x="2776" y="1661"/>
                    <a:pt x="3013" y="1542"/>
                  </a:cubicBezTo>
                  <a:cubicBezTo>
                    <a:pt x="3084" y="1495"/>
                    <a:pt x="3108" y="1400"/>
                    <a:pt x="3060" y="1329"/>
                  </a:cubicBezTo>
                  <a:cubicBezTo>
                    <a:pt x="3045" y="1283"/>
                    <a:pt x="3000" y="1257"/>
                    <a:pt x="2951" y="1257"/>
                  </a:cubicBezTo>
                  <a:cubicBezTo>
                    <a:pt x="2924" y="1257"/>
                    <a:pt x="2896" y="1265"/>
                    <a:pt x="2871" y="1281"/>
                  </a:cubicBezTo>
                  <a:cubicBezTo>
                    <a:pt x="2681" y="1376"/>
                    <a:pt x="2491" y="1471"/>
                    <a:pt x="2301" y="1542"/>
                  </a:cubicBezTo>
                  <a:cubicBezTo>
                    <a:pt x="2135" y="1115"/>
                    <a:pt x="2088" y="1020"/>
                    <a:pt x="2088" y="973"/>
                  </a:cubicBezTo>
                  <a:cubicBezTo>
                    <a:pt x="1969" y="736"/>
                    <a:pt x="1922" y="451"/>
                    <a:pt x="1922" y="167"/>
                  </a:cubicBezTo>
                  <a:cubicBezTo>
                    <a:pt x="1922" y="95"/>
                    <a:pt x="1874" y="24"/>
                    <a:pt x="1803" y="0"/>
                  </a:cubicBezTo>
                  <a:close/>
                  <a:moveTo>
                    <a:pt x="460" y="87"/>
                  </a:moveTo>
                  <a:cubicBezTo>
                    <a:pt x="398" y="87"/>
                    <a:pt x="336" y="118"/>
                    <a:pt x="309" y="190"/>
                  </a:cubicBezTo>
                  <a:cubicBezTo>
                    <a:pt x="309" y="261"/>
                    <a:pt x="261" y="499"/>
                    <a:pt x="24" y="1803"/>
                  </a:cubicBezTo>
                  <a:cubicBezTo>
                    <a:pt x="1" y="1874"/>
                    <a:pt x="48" y="1946"/>
                    <a:pt x="95" y="1969"/>
                  </a:cubicBezTo>
                  <a:cubicBezTo>
                    <a:pt x="380" y="2088"/>
                    <a:pt x="665" y="2207"/>
                    <a:pt x="949" y="2301"/>
                  </a:cubicBezTo>
                  <a:lnTo>
                    <a:pt x="997" y="2301"/>
                  </a:lnTo>
                  <a:cubicBezTo>
                    <a:pt x="1010" y="2305"/>
                    <a:pt x="1023" y="2306"/>
                    <a:pt x="1035" y="2306"/>
                  </a:cubicBezTo>
                  <a:cubicBezTo>
                    <a:pt x="1192" y="2306"/>
                    <a:pt x="1220" y="2039"/>
                    <a:pt x="1044" y="2017"/>
                  </a:cubicBezTo>
                  <a:cubicBezTo>
                    <a:pt x="736" y="1922"/>
                    <a:pt x="499" y="1827"/>
                    <a:pt x="333" y="1756"/>
                  </a:cubicBezTo>
                  <a:cubicBezTo>
                    <a:pt x="546" y="594"/>
                    <a:pt x="594" y="333"/>
                    <a:pt x="617" y="285"/>
                  </a:cubicBezTo>
                  <a:cubicBezTo>
                    <a:pt x="661" y="168"/>
                    <a:pt x="560" y="87"/>
                    <a:pt x="460" y="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0"/>
            <p:cNvSpPr/>
            <p:nvPr/>
          </p:nvSpPr>
          <p:spPr>
            <a:xfrm>
              <a:off x="3222600" y="3511000"/>
              <a:ext cx="48650" cy="43300"/>
            </a:xfrm>
            <a:custGeom>
              <a:avLst/>
              <a:gdLst/>
              <a:ahLst/>
              <a:cxnLst/>
              <a:rect l="l" t="t" r="r" b="b"/>
              <a:pathLst>
                <a:path w="1946" h="1732" extrusionOk="0">
                  <a:moveTo>
                    <a:pt x="1400" y="0"/>
                  </a:moveTo>
                  <a:cubicBezTo>
                    <a:pt x="1092" y="48"/>
                    <a:pt x="783" y="95"/>
                    <a:pt x="451" y="143"/>
                  </a:cubicBezTo>
                  <a:lnTo>
                    <a:pt x="1" y="190"/>
                  </a:lnTo>
                  <a:cubicBezTo>
                    <a:pt x="72" y="238"/>
                    <a:pt x="143" y="285"/>
                    <a:pt x="214" y="356"/>
                  </a:cubicBezTo>
                  <a:cubicBezTo>
                    <a:pt x="427" y="522"/>
                    <a:pt x="594" y="712"/>
                    <a:pt x="760" y="925"/>
                  </a:cubicBezTo>
                  <a:lnTo>
                    <a:pt x="1400" y="0"/>
                  </a:lnTo>
                  <a:close/>
                  <a:moveTo>
                    <a:pt x="760" y="925"/>
                  </a:moveTo>
                  <a:lnTo>
                    <a:pt x="783" y="949"/>
                  </a:lnTo>
                  <a:cubicBezTo>
                    <a:pt x="949" y="1210"/>
                    <a:pt x="1092" y="1471"/>
                    <a:pt x="1210" y="1732"/>
                  </a:cubicBezTo>
                  <a:lnTo>
                    <a:pt x="1946" y="1115"/>
                  </a:lnTo>
                  <a:lnTo>
                    <a:pt x="760" y="925"/>
                  </a:lnTo>
                  <a:close/>
                </a:path>
              </a:pathLst>
            </a:custGeom>
            <a:solidFill>
              <a:srgbClr val="FCB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0"/>
            <p:cNvSpPr/>
            <p:nvPr/>
          </p:nvSpPr>
          <p:spPr>
            <a:xfrm>
              <a:off x="2964525" y="3496500"/>
              <a:ext cx="299600" cy="270200"/>
            </a:xfrm>
            <a:custGeom>
              <a:avLst/>
              <a:gdLst/>
              <a:ahLst/>
              <a:cxnLst/>
              <a:rect l="l" t="t" r="r" b="b"/>
              <a:pathLst>
                <a:path w="11984" h="10808" extrusionOk="0">
                  <a:moveTo>
                    <a:pt x="7368" y="5015"/>
                  </a:moveTo>
                  <a:cubicBezTo>
                    <a:pt x="7637" y="5015"/>
                    <a:pt x="7871" y="5189"/>
                    <a:pt x="8070" y="5538"/>
                  </a:cubicBezTo>
                  <a:cubicBezTo>
                    <a:pt x="8355" y="6036"/>
                    <a:pt x="8450" y="6605"/>
                    <a:pt x="8331" y="7175"/>
                  </a:cubicBezTo>
                  <a:cubicBezTo>
                    <a:pt x="8236" y="7792"/>
                    <a:pt x="7857" y="8313"/>
                    <a:pt x="7311" y="8598"/>
                  </a:cubicBezTo>
                  <a:cubicBezTo>
                    <a:pt x="6928" y="8805"/>
                    <a:pt x="6492" y="8916"/>
                    <a:pt x="6060" y="8916"/>
                  </a:cubicBezTo>
                  <a:cubicBezTo>
                    <a:pt x="5849" y="8916"/>
                    <a:pt x="5639" y="8890"/>
                    <a:pt x="5437" y="8835"/>
                  </a:cubicBezTo>
                  <a:cubicBezTo>
                    <a:pt x="4654" y="8598"/>
                    <a:pt x="3990" y="8147"/>
                    <a:pt x="3468" y="7554"/>
                  </a:cubicBezTo>
                  <a:cubicBezTo>
                    <a:pt x="2828" y="6843"/>
                    <a:pt x="2709" y="6297"/>
                    <a:pt x="3112" y="5941"/>
                  </a:cubicBezTo>
                  <a:cubicBezTo>
                    <a:pt x="3634" y="5941"/>
                    <a:pt x="4180" y="5894"/>
                    <a:pt x="4702" y="5799"/>
                  </a:cubicBezTo>
                  <a:cubicBezTo>
                    <a:pt x="5484" y="5680"/>
                    <a:pt x="6267" y="5443"/>
                    <a:pt x="7003" y="5111"/>
                  </a:cubicBezTo>
                  <a:cubicBezTo>
                    <a:pt x="7131" y="5047"/>
                    <a:pt x="7252" y="5015"/>
                    <a:pt x="7368" y="5015"/>
                  </a:cubicBezTo>
                  <a:close/>
                  <a:moveTo>
                    <a:pt x="8107" y="0"/>
                  </a:moveTo>
                  <a:cubicBezTo>
                    <a:pt x="8016" y="0"/>
                    <a:pt x="7924" y="4"/>
                    <a:pt x="7833" y="11"/>
                  </a:cubicBezTo>
                  <a:cubicBezTo>
                    <a:pt x="6979" y="106"/>
                    <a:pt x="6172" y="865"/>
                    <a:pt x="5366" y="2336"/>
                  </a:cubicBezTo>
                  <a:lnTo>
                    <a:pt x="5366" y="2312"/>
                  </a:lnTo>
                  <a:cubicBezTo>
                    <a:pt x="4583" y="3783"/>
                    <a:pt x="3800" y="4660"/>
                    <a:pt x="3041" y="4945"/>
                  </a:cubicBezTo>
                  <a:cubicBezTo>
                    <a:pt x="2424" y="5182"/>
                    <a:pt x="1784" y="5325"/>
                    <a:pt x="1120" y="5372"/>
                  </a:cubicBezTo>
                  <a:cubicBezTo>
                    <a:pt x="997" y="5349"/>
                    <a:pt x="885" y="5337"/>
                    <a:pt x="785" y="5337"/>
                  </a:cubicBezTo>
                  <a:cubicBezTo>
                    <a:pt x="174" y="5337"/>
                    <a:pt x="1" y="5773"/>
                    <a:pt x="266" y="6629"/>
                  </a:cubicBezTo>
                  <a:cubicBezTo>
                    <a:pt x="717" y="8100"/>
                    <a:pt x="1499" y="9167"/>
                    <a:pt x="2614" y="9832"/>
                  </a:cubicBezTo>
                  <a:cubicBezTo>
                    <a:pt x="3624" y="10467"/>
                    <a:pt x="4795" y="10808"/>
                    <a:pt x="5989" y="10808"/>
                  </a:cubicBezTo>
                  <a:cubicBezTo>
                    <a:pt x="6310" y="10808"/>
                    <a:pt x="6633" y="10783"/>
                    <a:pt x="6955" y="10733"/>
                  </a:cubicBezTo>
                  <a:cubicBezTo>
                    <a:pt x="8426" y="10519"/>
                    <a:pt x="9754" y="9737"/>
                    <a:pt x="10632" y="8527"/>
                  </a:cubicBezTo>
                  <a:cubicBezTo>
                    <a:pt x="11533" y="7317"/>
                    <a:pt x="11984" y="5846"/>
                    <a:pt x="11913" y="4328"/>
                  </a:cubicBezTo>
                  <a:cubicBezTo>
                    <a:pt x="11889" y="3640"/>
                    <a:pt x="11770" y="2952"/>
                    <a:pt x="11533" y="2312"/>
                  </a:cubicBezTo>
                  <a:cubicBezTo>
                    <a:pt x="11415" y="2051"/>
                    <a:pt x="11272" y="1790"/>
                    <a:pt x="11106" y="1529"/>
                  </a:cubicBezTo>
                  <a:lnTo>
                    <a:pt x="11059" y="1505"/>
                  </a:lnTo>
                  <a:cubicBezTo>
                    <a:pt x="10917" y="1292"/>
                    <a:pt x="10727" y="1102"/>
                    <a:pt x="10537" y="936"/>
                  </a:cubicBezTo>
                  <a:cubicBezTo>
                    <a:pt x="10466" y="865"/>
                    <a:pt x="10395" y="818"/>
                    <a:pt x="10324" y="770"/>
                  </a:cubicBezTo>
                  <a:cubicBezTo>
                    <a:pt x="9705" y="280"/>
                    <a:pt x="8915" y="0"/>
                    <a:pt x="8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0"/>
            <p:cNvSpPr/>
            <p:nvPr/>
          </p:nvSpPr>
          <p:spPr>
            <a:xfrm>
              <a:off x="3032250" y="3621850"/>
              <a:ext cx="143525" cy="97700"/>
            </a:xfrm>
            <a:custGeom>
              <a:avLst/>
              <a:gdLst/>
              <a:ahLst/>
              <a:cxnLst/>
              <a:rect l="l" t="t" r="r" b="b"/>
              <a:pathLst>
                <a:path w="5741" h="3908" extrusionOk="0">
                  <a:moveTo>
                    <a:pt x="4659" y="1"/>
                  </a:moveTo>
                  <a:cubicBezTo>
                    <a:pt x="4543" y="1"/>
                    <a:pt x="4422" y="33"/>
                    <a:pt x="4294" y="97"/>
                  </a:cubicBezTo>
                  <a:cubicBezTo>
                    <a:pt x="3558" y="429"/>
                    <a:pt x="2775" y="666"/>
                    <a:pt x="1993" y="809"/>
                  </a:cubicBezTo>
                  <a:cubicBezTo>
                    <a:pt x="1471" y="880"/>
                    <a:pt x="925" y="927"/>
                    <a:pt x="403" y="927"/>
                  </a:cubicBezTo>
                  <a:cubicBezTo>
                    <a:pt x="0" y="1283"/>
                    <a:pt x="119" y="1829"/>
                    <a:pt x="759" y="2540"/>
                  </a:cubicBezTo>
                  <a:cubicBezTo>
                    <a:pt x="1281" y="3133"/>
                    <a:pt x="1945" y="3584"/>
                    <a:pt x="2704" y="3821"/>
                  </a:cubicBezTo>
                  <a:cubicBezTo>
                    <a:pt x="2925" y="3878"/>
                    <a:pt x="3151" y="3907"/>
                    <a:pt x="3375" y="3907"/>
                  </a:cubicBezTo>
                  <a:cubicBezTo>
                    <a:pt x="3801" y="3907"/>
                    <a:pt x="4220" y="3802"/>
                    <a:pt x="4578" y="3584"/>
                  </a:cubicBezTo>
                  <a:cubicBezTo>
                    <a:pt x="5148" y="3299"/>
                    <a:pt x="5527" y="2778"/>
                    <a:pt x="5622" y="2161"/>
                  </a:cubicBezTo>
                  <a:cubicBezTo>
                    <a:pt x="5741" y="1615"/>
                    <a:pt x="5646" y="1022"/>
                    <a:pt x="5361" y="524"/>
                  </a:cubicBezTo>
                  <a:cubicBezTo>
                    <a:pt x="5162" y="175"/>
                    <a:pt x="4928" y="1"/>
                    <a:pt x="4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0"/>
            <p:cNvSpPr/>
            <p:nvPr/>
          </p:nvSpPr>
          <p:spPr>
            <a:xfrm>
              <a:off x="2963450" y="3492750"/>
              <a:ext cx="311350" cy="277425"/>
            </a:xfrm>
            <a:custGeom>
              <a:avLst/>
              <a:gdLst/>
              <a:ahLst/>
              <a:cxnLst/>
              <a:rect l="l" t="t" r="r" b="b"/>
              <a:pathLst>
                <a:path w="12454" h="11097" extrusionOk="0">
                  <a:moveTo>
                    <a:pt x="11434" y="920"/>
                  </a:moveTo>
                  <a:lnTo>
                    <a:pt x="11102" y="1395"/>
                  </a:lnTo>
                  <a:cubicBezTo>
                    <a:pt x="10983" y="1252"/>
                    <a:pt x="10865" y="1134"/>
                    <a:pt x="10746" y="1039"/>
                  </a:cubicBezTo>
                  <a:lnTo>
                    <a:pt x="10841" y="1015"/>
                  </a:lnTo>
                  <a:lnTo>
                    <a:pt x="11434" y="920"/>
                  </a:lnTo>
                  <a:close/>
                  <a:moveTo>
                    <a:pt x="11410" y="1845"/>
                  </a:moveTo>
                  <a:lnTo>
                    <a:pt x="11956" y="1916"/>
                  </a:lnTo>
                  <a:lnTo>
                    <a:pt x="11600" y="2225"/>
                  </a:lnTo>
                  <a:cubicBezTo>
                    <a:pt x="11553" y="2082"/>
                    <a:pt x="11481" y="1964"/>
                    <a:pt x="11410" y="1845"/>
                  </a:cubicBezTo>
                  <a:close/>
                  <a:moveTo>
                    <a:pt x="7407" y="5310"/>
                  </a:moveTo>
                  <a:cubicBezTo>
                    <a:pt x="7590" y="5310"/>
                    <a:pt x="7788" y="5419"/>
                    <a:pt x="7994" y="5759"/>
                  </a:cubicBezTo>
                  <a:cubicBezTo>
                    <a:pt x="8232" y="6234"/>
                    <a:pt x="8327" y="6779"/>
                    <a:pt x="8232" y="7301"/>
                  </a:cubicBezTo>
                  <a:cubicBezTo>
                    <a:pt x="8137" y="7870"/>
                    <a:pt x="7781" y="8369"/>
                    <a:pt x="7259" y="8629"/>
                  </a:cubicBezTo>
                  <a:cubicBezTo>
                    <a:pt x="6920" y="8830"/>
                    <a:pt x="6531" y="8930"/>
                    <a:pt x="6137" y="8930"/>
                  </a:cubicBezTo>
                  <a:cubicBezTo>
                    <a:pt x="5925" y="8930"/>
                    <a:pt x="5711" y="8901"/>
                    <a:pt x="5504" y="8843"/>
                  </a:cubicBezTo>
                  <a:cubicBezTo>
                    <a:pt x="4768" y="8629"/>
                    <a:pt x="4104" y="8179"/>
                    <a:pt x="3606" y="7609"/>
                  </a:cubicBezTo>
                  <a:cubicBezTo>
                    <a:pt x="2847" y="6732"/>
                    <a:pt x="3084" y="6376"/>
                    <a:pt x="3203" y="6234"/>
                  </a:cubicBezTo>
                  <a:lnTo>
                    <a:pt x="3227" y="6234"/>
                  </a:lnTo>
                  <a:cubicBezTo>
                    <a:pt x="3725" y="6234"/>
                    <a:pt x="4247" y="6186"/>
                    <a:pt x="4768" y="6115"/>
                  </a:cubicBezTo>
                  <a:cubicBezTo>
                    <a:pt x="5575" y="5973"/>
                    <a:pt x="6358" y="5735"/>
                    <a:pt x="7093" y="5403"/>
                  </a:cubicBezTo>
                  <a:cubicBezTo>
                    <a:pt x="7191" y="5350"/>
                    <a:pt x="7297" y="5310"/>
                    <a:pt x="7407" y="5310"/>
                  </a:cubicBezTo>
                  <a:close/>
                  <a:moveTo>
                    <a:pt x="7413" y="5009"/>
                  </a:moveTo>
                  <a:cubicBezTo>
                    <a:pt x="7255" y="5009"/>
                    <a:pt x="7105" y="5058"/>
                    <a:pt x="6974" y="5119"/>
                  </a:cubicBezTo>
                  <a:cubicBezTo>
                    <a:pt x="6239" y="5451"/>
                    <a:pt x="5480" y="5688"/>
                    <a:pt x="4697" y="5807"/>
                  </a:cubicBezTo>
                  <a:cubicBezTo>
                    <a:pt x="4199" y="5902"/>
                    <a:pt x="3677" y="5925"/>
                    <a:pt x="3155" y="5949"/>
                  </a:cubicBezTo>
                  <a:cubicBezTo>
                    <a:pt x="3108" y="5949"/>
                    <a:pt x="3084" y="5949"/>
                    <a:pt x="3037" y="5973"/>
                  </a:cubicBezTo>
                  <a:cubicBezTo>
                    <a:pt x="2586" y="6400"/>
                    <a:pt x="2705" y="7016"/>
                    <a:pt x="3393" y="7799"/>
                  </a:cubicBezTo>
                  <a:cubicBezTo>
                    <a:pt x="3938" y="8416"/>
                    <a:pt x="4626" y="8890"/>
                    <a:pt x="5433" y="9128"/>
                  </a:cubicBezTo>
                  <a:cubicBezTo>
                    <a:pt x="5646" y="9175"/>
                    <a:pt x="5883" y="9199"/>
                    <a:pt x="6144" y="9199"/>
                  </a:cubicBezTo>
                  <a:lnTo>
                    <a:pt x="6144" y="9222"/>
                  </a:lnTo>
                  <a:cubicBezTo>
                    <a:pt x="6595" y="9199"/>
                    <a:pt x="7022" y="9080"/>
                    <a:pt x="7401" y="8867"/>
                  </a:cubicBezTo>
                  <a:cubicBezTo>
                    <a:pt x="7994" y="8558"/>
                    <a:pt x="8398" y="7989"/>
                    <a:pt x="8516" y="7349"/>
                  </a:cubicBezTo>
                  <a:cubicBezTo>
                    <a:pt x="8635" y="6755"/>
                    <a:pt x="8540" y="6139"/>
                    <a:pt x="8232" y="5617"/>
                  </a:cubicBezTo>
                  <a:cubicBezTo>
                    <a:pt x="7977" y="5152"/>
                    <a:pt x="7684" y="5009"/>
                    <a:pt x="7413" y="5009"/>
                  </a:cubicBezTo>
                  <a:close/>
                  <a:moveTo>
                    <a:pt x="8176" y="316"/>
                  </a:moveTo>
                  <a:cubicBezTo>
                    <a:pt x="8936" y="316"/>
                    <a:pt x="9679" y="576"/>
                    <a:pt x="10272" y="1062"/>
                  </a:cubicBezTo>
                  <a:lnTo>
                    <a:pt x="10295" y="1062"/>
                  </a:lnTo>
                  <a:cubicBezTo>
                    <a:pt x="10367" y="1086"/>
                    <a:pt x="10414" y="1134"/>
                    <a:pt x="10485" y="1205"/>
                  </a:cubicBezTo>
                  <a:cubicBezTo>
                    <a:pt x="10675" y="1347"/>
                    <a:pt x="10841" y="1513"/>
                    <a:pt x="10983" y="1727"/>
                  </a:cubicBezTo>
                  <a:cubicBezTo>
                    <a:pt x="10983" y="1727"/>
                    <a:pt x="11007" y="1750"/>
                    <a:pt x="11007" y="1750"/>
                  </a:cubicBezTo>
                  <a:lnTo>
                    <a:pt x="11031" y="1774"/>
                  </a:lnTo>
                  <a:cubicBezTo>
                    <a:pt x="11197" y="2011"/>
                    <a:pt x="11315" y="2249"/>
                    <a:pt x="11434" y="2509"/>
                  </a:cubicBezTo>
                  <a:cubicBezTo>
                    <a:pt x="11671" y="3150"/>
                    <a:pt x="11790" y="3814"/>
                    <a:pt x="11813" y="4478"/>
                  </a:cubicBezTo>
                  <a:cubicBezTo>
                    <a:pt x="11885" y="5949"/>
                    <a:pt x="11458" y="7396"/>
                    <a:pt x="10556" y="8582"/>
                  </a:cubicBezTo>
                  <a:cubicBezTo>
                    <a:pt x="9702" y="9744"/>
                    <a:pt x="8398" y="10527"/>
                    <a:pt x="6974" y="10717"/>
                  </a:cubicBezTo>
                  <a:cubicBezTo>
                    <a:pt x="6650" y="10769"/>
                    <a:pt x="6323" y="10795"/>
                    <a:pt x="5998" y="10795"/>
                  </a:cubicBezTo>
                  <a:cubicBezTo>
                    <a:pt x="4847" y="10795"/>
                    <a:pt x="3708" y="10473"/>
                    <a:pt x="2728" y="9863"/>
                  </a:cubicBezTo>
                  <a:cubicBezTo>
                    <a:pt x="1661" y="9222"/>
                    <a:pt x="902" y="8155"/>
                    <a:pt x="475" y="6732"/>
                  </a:cubicBezTo>
                  <a:cubicBezTo>
                    <a:pt x="309" y="6257"/>
                    <a:pt x="309" y="5925"/>
                    <a:pt x="451" y="5783"/>
                  </a:cubicBezTo>
                  <a:cubicBezTo>
                    <a:pt x="530" y="5684"/>
                    <a:pt x="659" y="5635"/>
                    <a:pt x="782" y="5635"/>
                  </a:cubicBezTo>
                  <a:cubicBezTo>
                    <a:pt x="806" y="5635"/>
                    <a:pt x="831" y="5637"/>
                    <a:pt x="854" y="5641"/>
                  </a:cubicBezTo>
                  <a:cubicBezTo>
                    <a:pt x="973" y="5641"/>
                    <a:pt x="1068" y="5664"/>
                    <a:pt x="1187" y="5688"/>
                  </a:cubicBezTo>
                  <a:cubicBezTo>
                    <a:pt x="1851" y="5641"/>
                    <a:pt x="2515" y="5498"/>
                    <a:pt x="3155" y="5237"/>
                  </a:cubicBezTo>
                  <a:cubicBezTo>
                    <a:pt x="3938" y="4953"/>
                    <a:pt x="4745" y="4075"/>
                    <a:pt x="5551" y="2557"/>
                  </a:cubicBezTo>
                  <a:cubicBezTo>
                    <a:pt x="6310" y="1157"/>
                    <a:pt x="7117" y="398"/>
                    <a:pt x="7900" y="327"/>
                  </a:cubicBezTo>
                  <a:cubicBezTo>
                    <a:pt x="7992" y="319"/>
                    <a:pt x="8084" y="316"/>
                    <a:pt x="8176" y="316"/>
                  </a:cubicBezTo>
                  <a:close/>
                  <a:moveTo>
                    <a:pt x="8220" y="1"/>
                  </a:moveTo>
                  <a:cubicBezTo>
                    <a:pt x="8105" y="1"/>
                    <a:pt x="7990" y="7"/>
                    <a:pt x="7876" y="19"/>
                  </a:cubicBezTo>
                  <a:cubicBezTo>
                    <a:pt x="6974" y="90"/>
                    <a:pt x="6097" y="896"/>
                    <a:pt x="5290" y="2415"/>
                  </a:cubicBezTo>
                  <a:cubicBezTo>
                    <a:pt x="4531" y="3838"/>
                    <a:pt x="3748" y="4692"/>
                    <a:pt x="3037" y="4953"/>
                  </a:cubicBezTo>
                  <a:cubicBezTo>
                    <a:pt x="2444" y="5190"/>
                    <a:pt x="1827" y="5332"/>
                    <a:pt x="1187" y="5380"/>
                  </a:cubicBezTo>
                  <a:cubicBezTo>
                    <a:pt x="1044" y="5350"/>
                    <a:pt x="915" y="5334"/>
                    <a:pt x="800" y="5334"/>
                  </a:cubicBezTo>
                  <a:cubicBezTo>
                    <a:pt x="550" y="5334"/>
                    <a:pt x="360" y="5407"/>
                    <a:pt x="214" y="5569"/>
                  </a:cubicBezTo>
                  <a:cubicBezTo>
                    <a:pt x="1" y="5830"/>
                    <a:pt x="1" y="6234"/>
                    <a:pt x="190" y="6827"/>
                  </a:cubicBezTo>
                  <a:cubicBezTo>
                    <a:pt x="641" y="8321"/>
                    <a:pt x="1447" y="9436"/>
                    <a:pt x="2586" y="10124"/>
                  </a:cubicBezTo>
                  <a:cubicBezTo>
                    <a:pt x="3606" y="10741"/>
                    <a:pt x="4792" y="11096"/>
                    <a:pt x="5978" y="11096"/>
                  </a:cubicBezTo>
                  <a:cubicBezTo>
                    <a:pt x="6334" y="11096"/>
                    <a:pt x="6666" y="11073"/>
                    <a:pt x="7022" y="11025"/>
                  </a:cubicBezTo>
                  <a:cubicBezTo>
                    <a:pt x="8516" y="10788"/>
                    <a:pt x="9892" y="9982"/>
                    <a:pt x="10793" y="8772"/>
                  </a:cubicBezTo>
                  <a:cubicBezTo>
                    <a:pt x="11719" y="7538"/>
                    <a:pt x="12193" y="5996"/>
                    <a:pt x="12098" y="4455"/>
                  </a:cubicBezTo>
                  <a:cubicBezTo>
                    <a:pt x="12098" y="3790"/>
                    <a:pt x="11956" y="3126"/>
                    <a:pt x="11742" y="2509"/>
                  </a:cubicBezTo>
                  <a:lnTo>
                    <a:pt x="12383" y="1940"/>
                  </a:lnTo>
                  <a:cubicBezTo>
                    <a:pt x="12430" y="1916"/>
                    <a:pt x="12454" y="1845"/>
                    <a:pt x="12430" y="1798"/>
                  </a:cubicBezTo>
                  <a:cubicBezTo>
                    <a:pt x="12430" y="1727"/>
                    <a:pt x="12383" y="1703"/>
                    <a:pt x="12312" y="1679"/>
                  </a:cubicBezTo>
                  <a:lnTo>
                    <a:pt x="11363" y="1537"/>
                  </a:lnTo>
                  <a:lnTo>
                    <a:pt x="11885" y="802"/>
                  </a:lnTo>
                  <a:cubicBezTo>
                    <a:pt x="11973" y="713"/>
                    <a:pt x="11896" y="562"/>
                    <a:pt x="11770" y="562"/>
                  </a:cubicBezTo>
                  <a:cubicBezTo>
                    <a:pt x="11761" y="562"/>
                    <a:pt x="11752" y="563"/>
                    <a:pt x="11742" y="564"/>
                  </a:cubicBezTo>
                  <a:cubicBezTo>
                    <a:pt x="11458" y="636"/>
                    <a:pt x="11126" y="683"/>
                    <a:pt x="10817" y="730"/>
                  </a:cubicBezTo>
                  <a:lnTo>
                    <a:pt x="10414" y="778"/>
                  </a:lnTo>
                  <a:cubicBezTo>
                    <a:pt x="9793" y="281"/>
                    <a:pt x="9009" y="1"/>
                    <a:pt x="8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0"/>
            <p:cNvSpPr/>
            <p:nvPr/>
          </p:nvSpPr>
          <p:spPr>
            <a:xfrm>
              <a:off x="3176350" y="3528150"/>
              <a:ext cx="27300" cy="27350"/>
            </a:xfrm>
            <a:custGeom>
              <a:avLst/>
              <a:gdLst/>
              <a:ahLst/>
              <a:cxnLst/>
              <a:rect l="l" t="t" r="r" b="b"/>
              <a:pathLst>
                <a:path w="1092" h="1094" extrusionOk="0">
                  <a:moveTo>
                    <a:pt x="507" y="1"/>
                  </a:moveTo>
                  <a:cubicBezTo>
                    <a:pt x="218" y="1"/>
                    <a:pt x="0" y="253"/>
                    <a:pt x="0" y="548"/>
                  </a:cubicBezTo>
                  <a:cubicBezTo>
                    <a:pt x="0" y="690"/>
                    <a:pt x="71" y="809"/>
                    <a:pt x="166" y="927"/>
                  </a:cubicBezTo>
                  <a:cubicBezTo>
                    <a:pt x="261" y="1022"/>
                    <a:pt x="404" y="1070"/>
                    <a:pt x="546" y="1093"/>
                  </a:cubicBezTo>
                  <a:cubicBezTo>
                    <a:pt x="831" y="1070"/>
                    <a:pt x="1068" y="833"/>
                    <a:pt x="1091" y="548"/>
                  </a:cubicBezTo>
                  <a:cubicBezTo>
                    <a:pt x="1091" y="406"/>
                    <a:pt x="1020" y="263"/>
                    <a:pt x="925" y="145"/>
                  </a:cubicBezTo>
                  <a:cubicBezTo>
                    <a:pt x="831" y="50"/>
                    <a:pt x="688" y="2"/>
                    <a:pt x="546" y="2"/>
                  </a:cubicBezTo>
                  <a:cubicBezTo>
                    <a:pt x="533" y="1"/>
                    <a:pt x="520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10"/>
          <p:cNvGrpSpPr/>
          <p:nvPr/>
        </p:nvGrpSpPr>
        <p:grpSpPr>
          <a:xfrm rot="1126794" flipH="1">
            <a:off x="8677310" y="831109"/>
            <a:ext cx="208774" cy="289295"/>
            <a:chOff x="3109925" y="3233975"/>
            <a:chExt cx="149425" cy="207075"/>
          </a:xfrm>
        </p:grpSpPr>
        <p:sp>
          <p:nvSpPr>
            <p:cNvPr id="1234" name="Google Shape;1234;p10"/>
            <p:cNvSpPr/>
            <p:nvPr/>
          </p:nvSpPr>
          <p:spPr>
            <a:xfrm>
              <a:off x="3127125" y="3284475"/>
              <a:ext cx="122175" cy="119200"/>
            </a:xfrm>
            <a:custGeom>
              <a:avLst/>
              <a:gdLst/>
              <a:ahLst/>
              <a:cxnLst/>
              <a:rect l="l" t="t" r="r" b="b"/>
              <a:pathLst>
                <a:path w="4887" h="4768" extrusionOk="0">
                  <a:moveTo>
                    <a:pt x="3179" y="0"/>
                  </a:moveTo>
                  <a:lnTo>
                    <a:pt x="3084" y="24"/>
                  </a:lnTo>
                  <a:lnTo>
                    <a:pt x="2800" y="24"/>
                  </a:lnTo>
                  <a:cubicBezTo>
                    <a:pt x="2633" y="71"/>
                    <a:pt x="2491" y="95"/>
                    <a:pt x="2325" y="119"/>
                  </a:cubicBezTo>
                  <a:cubicBezTo>
                    <a:pt x="2254" y="119"/>
                    <a:pt x="2159" y="95"/>
                    <a:pt x="2088" y="71"/>
                  </a:cubicBezTo>
                  <a:lnTo>
                    <a:pt x="1637" y="71"/>
                  </a:lnTo>
                  <a:cubicBezTo>
                    <a:pt x="1708" y="285"/>
                    <a:pt x="1851" y="451"/>
                    <a:pt x="2040" y="569"/>
                  </a:cubicBezTo>
                  <a:cubicBezTo>
                    <a:pt x="2159" y="617"/>
                    <a:pt x="2278" y="640"/>
                    <a:pt x="2420" y="664"/>
                  </a:cubicBezTo>
                  <a:lnTo>
                    <a:pt x="2586" y="664"/>
                  </a:lnTo>
                  <a:cubicBezTo>
                    <a:pt x="2604" y="666"/>
                    <a:pt x="2622" y="667"/>
                    <a:pt x="2640" y="667"/>
                  </a:cubicBezTo>
                  <a:cubicBezTo>
                    <a:pt x="2827" y="667"/>
                    <a:pt x="2974" y="555"/>
                    <a:pt x="3060" y="403"/>
                  </a:cubicBezTo>
                  <a:lnTo>
                    <a:pt x="3060" y="380"/>
                  </a:lnTo>
                  <a:cubicBezTo>
                    <a:pt x="3108" y="261"/>
                    <a:pt x="3155" y="119"/>
                    <a:pt x="3179" y="0"/>
                  </a:cubicBezTo>
                  <a:close/>
                  <a:moveTo>
                    <a:pt x="166" y="1589"/>
                  </a:moveTo>
                  <a:cubicBezTo>
                    <a:pt x="48" y="1589"/>
                    <a:pt x="0" y="1684"/>
                    <a:pt x="0" y="1827"/>
                  </a:cubicBezTo>
                  <a:cubicBezTo>
                    <a:pt x="0" y="2230"/>
                    <a:pt x="333" y="2680"/>
                    <a:pt x="1044" y="3155"/>
                  </a:cubicBezTo>
                  <a:cubicBezTo>
                    <a:pt x="1376" y="3416"/>
                    <a:pt x="1756" y="3606"/>
                    <a:pt x="2183" y="3748"/>
                  </a:cubicBezTo>
                  <a:cubicBezTo>
                    <a:pt x="1993" y="3321"/>
                    <a:pt x="1756" y="2918"/>
                    <a:pt x="1471" y="2562"/>
                  </a:cubicBezTo>
                  <a:cubicBezTo>
                    <a:pt x="973" y="1921"/>
                    <a:pt x="546" y="1589"/>
                    <a:pt x="166" y="1589"/>
                  </a:cubicBezTo>
                  <a:close/>
                  <a:moveTo>
                    <a:pt x="4623" y="2168"/>
                  </a:moveTo>
                  <a:cubicBezTo>
                    <a:pt x="4602" y="2168"/>
                    <a:pt x="4580" y="2172"/>
                    <a:pt x="4555" y="2182"/>
                  </a:cubicBezTo>
                  <a:cubicBezTo>
                    <a:pt x="4199" y="2254"/>
                    <a:pt x="3867" y="2680"/>
                    <a:pt x="3535" y="3440"/>
                  </a:cubicBezTo>
                  <a:cubicBezTo>
                    <a:pt x="3369" y="3867"/>
                    <a:pt x="3226" y="4317"/>
                    <a:pt x="3132" y="4768"/>
                  </a:cubicBezTo>
                  <a:cubicBezTo>
                    <a:pt x="3511" y="4531"/>
                    <a:pt x="3820" y="4222"/>
                    <a:pt x="4104" y="3890"/>
                  </a:cubicBezTo>
                  <a:cubicBezTo>
                    <a:pt x="4650" y="3250"/>
                    <a:pt x="4887" y="2728"/>
                    <a:pt x="4768" y="2348"/>
                  </a:cubicBezTo>
                  <a:cubicBezTo>
                    <a:pt x="4750" y="2236"/>
                    <a:pt x="4701" y="2168"/>
                    <a:pt x="4623" y="2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0"/>
            <p:cNvSpPr/>
            <p:nvPr/>
          </p:nvSpPr>
          <p:spPr>
            <a:xfrm>
              <a:off x="3113475" y="3237550"/>
              <a:ext cx="141175" cy="49300"/>
            </a:xfrm>
            <a:custGeom>
              <a:avLst/>
              <a:gdLst/>
              <a:ahLst/>
              <a:cxnLst/>
              <a:rect l="l" t="t" r="r" b="b"/>
              <a:pathLst>
                <a:path w="5647" h="1972" extrusionOk="0">
                  <a:moveTo>
                    <a:pt x="2919" y="1"/>
                  </a:moveTo>
                  <a:cubicBezTo>
                    <a:pt x="2895" y="1"/>
                    <a:pt x="2871" y="1"/>
                    <a:pt x="2847" y="3"/>
                  </a:cubicBezTo>
                  <a:cubicBezTo>
                    <a:pt x="2278" y="3"/>
                    <a:pt x="1922" y="122"/>
                    <a:pt x="1780" y="359"/>
                  </a:cubicBezTo>
                  <a:cubicBezTo>
                    <a:pt x="1709" y="454"/>
                    <a:pt x="1685" y="572"/>
                    <a:pt x="1685" y="667"/>
                  </a:cubicBezTo>
                  <a:cubicBezTo>
                    <a:pt x="1685" y="833"/>
                    <a:pt x="1732" y="999"/>
                    <a:pt x="1804" y="1142"/>
                  </a:cubicBezTo>
                  <a:cubicBezTo>
                    <a:pt x="1519" y="999"/>
                    <a:pt x="1187" y="928"/>
                    <a:pt x="879" y="904"/>
                  </a:cubicBezTo>
                  <a:lnTo>
                    <a:pt x="665" y="904"/>
                  </a:lnTo>
                  <a:cubicBezTo>
                    <a:pt x="238" y="904"/>
                    <a:pt x="1" y="999"/>
                    <a:pt x="1" y="1213"/>
                  </a:cubicBezTo>
                  <a:cubicBezTo>
                    <a:pt x="1" y="1403"/>
                    <a:pt x="167" y="1545"/>
                    <a:pt x="499" y="1711"/>
                  </a:cubicBezTo>
                  <a:cubicBezTo>
                    <a:pt x="902" y="1877"/>
                    <a:pt x="1329" y="1948"/>
                    <a:pt x="1756" y="1948"/>
                  </a:cubicBezTo>
                  <a:lnTo>
                    <a:pt x="2634" y="1948"/>
                  </a:lnTo>
                  <a:cubicBezTo>
                    <a:pt x="2397" y="1853"/>
                    <a:pt x="2183" y="1711"/>
                    <a:pt x="2041" y="1497"/>
                  </a:cubicBezTo>
                  <a:lnTo>
                    <a:pt x="2041" y="1497"/>
                  </a:lnTo>
                  <a:cubicBezTo>
                    <a:pt x="2207" y="1711"/>
                    <a:pt x="2397" y="1853"/>
                    <a:pt x="2634" y="1948"/>
                  </a:cubicBezTo>
                  <a:cubicBezTo>
                    <a:pt x="2705" y="1972"/>
                    <a:pt x="2800" y="1972"/>
                    <a:pt x="2871" y="1972"/>
                  </a:cubicBezTo>
                  <a:cubicBezTo>
                    <a:pt x="3037" y="1972"/>
                    <a:pt x="3179" y="1948"/>
                    <a:pt x="3346" y="1901"/>
                  </a:cubicBezTo>
                  <a:lnTo>
                    <a:pt x="3630" y="1901"/>
                  </a:lnTo>
                  <a:lnTo>
                    <a:pt x="3701" y="1877"/>
                  </a:lnTo>
                  <a:cubicBezTo>
                    <a:pt x="4128" y="1853"/>
                    <a:pt x="4532" y="1758"/>
                    <a:pt x="4935" y="1616"/>
                  </a:cubicBezTo>
                  <a:cubicBezTo>
                    <a:pt x="5409" y="1426"/>
                    <a:pt x="5646" y="1189"/>
                    <a:pt x="5646" y="928"/>
                  </a:cubicBezTo>
                  <a:cubicBezTo>
                    <a:pt x="5646" y="738"/>
                    <a:pt x="5552" y="644"/>
                    <a:pt x="5362" y="644"/>
                  </a:cubicBezTo>
                  <a:cubicBezTo>
                    <a:pt x="5101" y="667"/>
                    <a:pt x="4864" y="738"/>
                    <a:pt x="4626" y="833"/>
                  </a:cubicBezTo>
                  <a:cubicBezTo>
                    <a:pt x="4413" y="904"/>
                    <a:pt x="4152" y="1023"/>
                    <a:pt x="3844" y="1165"/>
                  </a:cubicBezTo>
                  <a:cubicBezTo>
                    <a:pt x="3915" y="928"/>
                    <a:pt x="3867" y="667"/>
                    <a:pt x="3749" y="430"/>
                  </a:cubicBezTo>
                  <a:cubicBezTo>
                    <a:pt x="3749" y="406"/>
                    <a:pt x="3725" y="383"/>
                    <a:pt x="3701" y="383"/>
                  </a:cubicBezTo>
                  <a:cubicBezTo>
                    <a:pt x="3503" y="141"/>
                    <a:pt x="3223" y="1"/>
                    <a:pt x="29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0"/>
            <p:cNvSpPr/>
            <p:nvPr/>
          </p:nvSpPr>
          <p:spPr>
            <a:xfrm>
              <a:off x="3134825" y="3240500"/>
              <a:ext cx="95500" cy="26200"/>
            </a:xfrm>
            <a:custGeom>
              <a:avLst/>
              <a:gdLst/>
              <a:ahLst/>
              <a:cxnLst/>
              <a:rect l="l" t="t" r="r" b="b"/>
              <a:pathLst>
                <a:path w="3820" h="1048" extrusionOk="0">
                  <a:moveTo>
                    <a:pt x="594" y="122"/>
                  </a:moveTo>
                  <a:cubicBezTo>
                    <a:pt x="191" y="122"/>
                    <a:pt x="1" y="288"/>
                    <a:pt x="1" y="549"/>
                  </a:cubicBezTo>
                  <a:cubicBezTo>
                    <a:pt x="1" y="620"/>
                    <a:pt x="1" y="715"/>
                    <a:pt x="25" y="763"/>
                  </a:cubicBezTo>
                  <a:cubicBezTo>
                    <a:pt x="357" y="810"/>
                    <a:pt x="665" y="881"/>
                    <a:pt x="950" y="1000"/>
                  </a:cubicBezTo>
                  <a:cubicBezTo>
                    <a:pt x="878" y="881"/>
                    <a:pt x="831" y="715"/>
                    <a:pt x="831" y="549"/>
                  </a:cubicBezTo>
                  <a:cubicBezTo>
                    <a:pt x="831" y="454"/>
                    <a:pt x="855" y="336"/>
                    <a:pt x="926" y="241"/>
                  </a:cubicBezTo>
                  <a:cubicBezTo>
                    <a:pt x="831" y="170"/>
                    <a:pt x="712" y="122"/>
                    <a:pt x="594" y="122"/>
                  </a:cubicBezTo>
                  <a:close/>
                  <a:moveTo>
                    <a:pt x="3556" y="0"/>
                  </a:moveTo>
                  <a:cubicBezTo>
                    <a:pt x="3541" y="0"/>
                    <a:pt x="3526" y="1"/>
                    <a:pt x="3512" y="4"/>
                  </a:cubicBezTo>
                  <a:cubicBezTo>
                    <a:pt x="3274" y="4"/>
                    <a:pt x="3037" y="99"/>
                    <a:pt x="2847" y="241"/>
                  </a:cubicBezTo>
                  <a:cubicBezTo>
                    <a:pt x="2871" y="265"/>
                    <a:pt x="2895" y="288"/>
                    <a:pt x="2895" y="312"/>
                  </a:cubicBezTo>
                  <a:cubicBezTo>
                    <a:pt x="3013" y="549"/>
                    <a:pt x="3061" y="810"/>
                    <a:pt x="3013" y="1047"/>
                  </a:cubicBezTo>
                  <a:cubicBezTo>
                    <a:pt x="3322" y="905"/>
                    <a:pt x="3583" y="786"/>
                    <a:pt x="3796" y="715"/>
                  </a:cubicBezTo>
                  <a:cubicBezTo>
                    <a:pt x="3820" y="620"/>
                    <a:pt x="3820" y="549"/>
                    <a:pt x="3820" y="454"/>
                  </a:cubicBezTo>
                  <a:lnTo>
                    <a:pt x="3820" y="193"/>
                  </a:lnTo>
                  <a:cubicBezTo>
                    <a:pt x="3799" y="87"/>
                    <a:pt x="3682" y="0"/>
                    <a:pt x="3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0"/>
            <p:cNvSpPr/>
            <p:nvPr/>
          </p:nvSpPr>
          <p:spPr>
            <a:xfrm>
              <a:off x="3109925" y="3233975"/>
              <a:ext cx="149425" cy="207075"/>
            </a:xfrm>
            <a:custGeom>
              <a:avLst/>
              <a:gdLst/>
              <a:ahLst/>
              <a:cxnLst/>
              <a:rect l="l" t="t" r="r" b="b"/>
              <a:pathLst>
                <a:path w="5977" h="8283" extrusionOk="0">
                  <a:moveTo>
                    <a:pt x="1566" y="573"/>
                  </a:moveTo>
                  <a:cubicBezTo>
                    <a:pt x="1614" y="573"/>
                    <a:pt x="1661" y="573"/>
                    <a:pt x="1708" y="597"/>
                  </a:cubicBezTo>
                  <a:cubicBezTo>
                    <a:pt x="1685" y="668"/>
                    <a:pt x="1661" y="739"/>
                    <a:pt x="1661" y="834"/>
                  </a:cubicBezTo>
                  <a:cubicBezTo>
                    <a:pt x="1661" y="905"/>
                    <a:pt x="1685" y="976"/>
                    <a:pt x="1685" y="1047"/>
                  </a:cubicBezTo>
                  <a:cubicBezTo>
                    <a:pt x="1519" y="1000"/>
                    <a:pt x="1329" y="953"/>
                    <a:pt x="1139" y="929"/>
                  </a:cubicBezTo>
                  <a:lnTo>
                    <a:pt x="1139" y="905"/>
                  </a:lnTo>
                  <a:cubicBezTo>
                    <a:pt x="1139" y="881"/>
                    <a:pt x="1115" y="858"/>
                    <a:pt x="1115" y="834"/>
                  </a:cubicBezTo>
                  <a:cubicBezTo>
                    <a:pt x="1115" y="739"/>
                    <a:pt x="1115" y="573"/>
                    <a:pt x="1566" y="573"/>
                  </a:cubicBezTo>
                  <a:close/>
                  <a:moveTo>
                    <a:pt x="4484" y="431"/>
                  </a:moveTo>
                  <a:cubicBezTo>
                    <a:pt x="4602" y="431"/>
                    <a:pt x="4650" y="478"/>
                    <a:pt x="4650" y="502"/>
                  </a:cubicBezTo>
                  <a:lnTo>
                    <a:pt x="4650" y="739"/>
                  </a:lnTo>
                  <a:cubicBezTo>
                    <a:pt x="4650" y="787"/>
                    <a:pt x="4650" y="834"/>
                    <a:pt x="4650" y="881"/>
                  </a:cubicBezTo>
                  <a:cubicBezTo>
                    <a:pt x="4508" y="929"/>
                    <a:pt x="4341" y="1000"/>
                    <a:pt x="4152" y="1095"/>
                  </a:cubicBezTo>
                  <a:cubicBezTo>
                    <a:pt x="4152" y="905"/>
                    <a:pt x="4128" y="739"/>
                    <a:pt x="4033" y="573"/>
                  </a:cubicBezTo>
                  <a:lnTo>
                    <a:pt x="4057" y="549"/>
                  </a:lnTo>
                  <a:cubicBezTo>
                    <a:pt x="4175" y="478"/>
                    <a:pt x="4341" y="431"/>
                    <a:pt x="4484" y="431"/>
                  </a:cubicBezTo>
                  <a:close/>
                  <a:moveTo>
                    <a:pt x="5504" y="953"/>
                  </a:moveTo>
                  <a:cubicBezTo>
                    <a:pt x="5622" y="953"/>
                    <a:pt x="5646" y="1000"/>
                    <a:pt x="5646" y="1095"/>
                  </a:cubicBezTo>
                  <a:cubicBezTo>
                    <a:pt x="5646" y="1332"/>
                    <a:pt x="5314" y="1522"/>
                    <a:pt x="5029" y="1617"/>
                  </a:cubicBezTo>
                  <a:cubicBezTo>
                    <a:pt x="4721" y="1735"/>
                    <a:pt x="4389" y="1830"/>
                    <a:pt x="4057" y="1878"/>
                  </a:cubicBezTo>
                  <a:cubicBezTo>
                    <a:pt x="4057" y="1830"/>
                    <a:pt x="4033" y="1807"/>
                    <a:pt x="4009" y="1783"/>
                  </a:cubicBezTo>
                  <a:lnTo>
                    <a:pt x="4033" y="1783"/>
                  </a:lnTo>
                  <a:cubicBezTo>
                    <a:pt x="4081" y="1664"/>
                    <a:pt x="4104" y="1546"/>
                    <a:pt x="4128" y="1427"/>
                  </a:cubicBezTo>
                  <a:cubicBezTo>
                    <a:pt x="4389" y="1308"/>
                    <a:pt x="4626" y="1190"/>
                    <a:pt x="4840" y="1119"/>
                  </a:cubicBezTo>
                  <a:cubicBezTo>
                    <a:pt x="5029" y="1024"/>
                    <a:pt x="5267" y="976"/>
                    <a:pt x="5504" y="953"/>
                  </a:cubicBezTo>
                  <a:close/>
                  <a:moveTo>
                    <a:pt x="997" y="1190"/>
                  </a:moveTo>
                  <a:cubicBezTo>
                    <a:pt x="1281" y="1214"/>
                    <a:pt x="1566" y="1285"/>
                    <a:pt x="1827" y="1403"/>
                  </a:cubicBezTo>
                  <a:cubicBezTo>
                    <a:pt x="1898" y="1522"/>
                    <a:pt x="1969" y="1640"/>
                    <a:pt x="2064" y="1735"/>
                  </a:cubicBezTo>
                  <a:cubicBezTo>
                    <a:pt x="2112" y="1807"/>
                    <a:pt x="2183" y="1878"/>
                    <a:pt x="2230" y="1949"/>
                  </a:cubicBezTo>
                  <a:lnTo>
                    <a:pt x="1874" y="1949"/>
                  </a:lnTo>
                  <a:cubicBezTo>
                    <a:pt x="1471" y="1949"/>
                    <a:pt x="1068" y="1878"/>
                    <a:pt x="688" y="1712"/>
                  </a:cubicBezTo>
                  <a:cubicBezTo>
                    <a:pt x="451" y="1593"/>
                    <a:pt x="285" y="1522"/>
                    <a:pt x="285" y="1356"/>
                  </a:cubicBezTo>
                  <a:cubicBezTo>
                    <a:pt x="285" y="1214"/>
                    <a:pt x="617" y="1190"/>
                    <a:pt x="807" y="1190"/>
                  </a:cubicBezTo>
                  <a:close/>
                  <a:moveTo>
                    <a:pt x="3056" y="309"/>
                  </a:moveTo>
                  <a:cubicBezTo>
                    <a:pt x="3298" y="309"/>
                    <a:pt x="3549" y="425"/>
                    <a:pt x="3701" y="620"/>
                  </a:cubicBezTo>
                  <a:cubicBezTo>
                    <a:pt x="3725" y="644"/>
                    <a:pt x="3725" y="668"/>
                    <a:pt x="3748" y="668"/>
                  </a:cubicBezTo>
                  <a:cubicBezTo>
                    <a:pt x="3843" y="881"/>
                    <a:pt x="3867" y="1095"/>
                    <a:pt x="3843" y="1308"/>
                  </a:cubicBezTo>
                  <a:cubicBezTo>
                    <a:pt x="3843" y="1332"/>
                    <a:pt x="3843" y="1356"/>
                    <a:pt x="3843" y="1356"/>
                  </a:cubicBezTo>
                  <a:cubicBezTo>
                    <a:pt x="3820" y="1593"/>
                    <a:pt x="3677" y="1783"/>
                    <a:pt x="3464" y="1878"/>
                  </a:cubicBezTo>
                  <a:lnTo>
                    <a:pt x="3416" y="1901"/>
                  </a:lnTo>
                  <a:cubicBezTo>
                    <a:pt x="3274" y="1949"/>
                    <a:pt x="3155" y="1973"/>
                    <a:pt x="3013" y="1996"/>
                  </a:cubicBezTo>
                  <a:cubicBezTo>
                    <a:pt x="2942" y="1973"/>
                    <a:pt x="2871" y="1973"/>
                    <a:pt x="2800" y="1949"/>
                  </a:cubicBezTo>
                  <a:cubicBezTo>
                    <a:pt x="2586" y="1878"/>
                    <a:pt x="2420" y="1759"/>
                    <a:pt x="2278" y="1569"/>
                  </a:cubicBezTo>
                  <a:cubicBezTo>
                    <a:pt x="2207" y="1474"/>
                    <a:pt x="2135" y="1356"/>
                    <a:pt x="2064" y="1237"/>
                  </a:cubicBezTo>
                  <a:cubicBezTo>
                    <a:pt x="1993" y="1119"/>
                    <a:pt x="1969" y="976"/>
                    <a:pt x="1969" y="834"/>
                  </a:cubicBezTo>
                  <a:cubicBezTo>
                    <a:pt x="1969" y="763"/>
                    <a:pt x="1969" y="668"/>
                    <a:pt x="2017" y="597"/>
                  </a:cubicBezTo>
                  <a:cubicBezTo>
                    <a:pt x="2135" y="407"/>
                    <a:pt x="2468" y="312"/>
                    <a:pt x="2989" y="312"/>
                  </a:cubicBezTo>
                  <a:cubicBezTo>
                    <a:pt x="3011" y="310"/>
                    <a:pt x="3034" y="309"/>
                    <a:pt x="3056" y="309"/>
                  </a:cubicBezTo>
                  <a:close/>
                  <a:moveTo>
                    <a:pt x="3654" y="2186"/>
                  </a:moveTo>
                  <a:cubicBezTo>
                    <a:pt x="3630" y="2234"/>
                    <a:pt x="3606" y="2257"/>
                    <a:pt x="3582" y="2352"/>
                  </a:cubicBezTo>
                  <a:cubicBezTo>
                    <a:pt x="3559" y="2423"/>
                    <a:pt x="3488" y="2518"/>
                    <a:pt x="3274" y="2518"/>
                  </a:cubicBezTo>
                  <a:lnTo>
                    <a:pt x="3108" y="2518"/>
                  </a:lnTo>
                  <a:cubicBezTo>
                    <a:pt x="3013" y="2518"/>
                    <a:pt x="2894" y="2494"/>
                    <a:pt x="2800" y="2447"/>
                  </a:cubicBezTo>
                  <a:cubicBezTo>
                    <a:pt x="2705" y="2376"/>
                    <a:pt x="2634" y="2305"/>
                    <a:pt x="2586" y="2234"/>
                  </a:cubicBezTo>
                  <a:lnTo>
                    <a:pt x="2752" y="2234"/>
                  </a:lnTo>
                  <a:cubicBezTo>
                    <a:pt x="2823" y="2257"/>
                    <a:pt x="2918" y="2257"/>
                    <a:pt x="2989" y="2257"/>
                  </a:cubicBezTo>
                  <a:cubicBezTo>
                    <a:pt x="3155" y="2257"/>
                    <a:pt x="3321" y="2234"/>
                    <a:pt x="3488" y="2186"/>
                  </a:cubicBezTo>
                  <a:close/>
                  <a:moveTo>
                    <a:pt x="831" y="3752"/>
                  </a:moveTo>
                  <a:cubicBezTo>
                    <a:pt x="1163" y="3752"/>
                    <a:pt x="1566" y="4060"/>
                    <a:pt x="2017" y="4653"/>
                  </a:cubicBezTo>
                  <a:cubicBezTo>
                    <a:pt x="2230" y="4914"/>
                    <a:pt x="2396" y="5175"/>
                    <a:pt x="2562" y="5483"/>
                  </a:cubicBezTo>
                  <a:cubicBezTo>
                    <a:pt x="2301" y="5341"/>
                    <a:pt x="2041" y="5199"/>
                    <a:pt x="1803" y="5033"/>
                  </a:cubicBezTo>
                  <a:cubicBezTo>
                    <a:pt x="1139" y="4582"/>
                    <a:pt x="831" y="4179"/>
                    <a:pt x="831" y="3847"/>
                  </a:cubicBezTo>
                  <a:cubicBezTo>
                    <a:pt x="831" y="3775"/>
                    <a:pt x="831" y="3752"/>
                    <a:pt x="831" y="3752"/>
                  </a:cubicBezTo>
                  <a:close/>
                  <a:moveTo>
                    <a:pt x="5290" y="4321"/>
                  </a:moveTo>
                  <a:cubicBezTo>
                    <a:pt x="5290" y="4321"/>
                    <a:pt x="5314" y="4345"/>
                    <a:pt x="5314" y="4416"/>
                  </a:cubicBezTo>
                  <a:cubicBezTo>
                    <a:pt x="5409" y="4724"/>
                    <a:pt x="5195" y="5222"/>
                    <a:pt x="4674" y="5815"/>
                  </a:cubicBezTo>
                  <a:cubicBezTo>
                    <a:pt x="4484" y="6029"/>
                    <a:pt x="4270" y="6242"/>
                    <a:pt x="4057" y="6432"/>
                  </a:cubicBezTo>
                  <a:cubicBezTo>
                    <a:pt x="4128" y="6124"/>
                    <a:pt x="4247" y="5815"/>
                    <a:pt x="4365" y="5507"/>
                  </a:cubicBezTo>
                  <a:cubicBezTo>
                    <a:pt x="4650" y="4819"/>
                    <a:pt x="4982" y="4416"/>
                    <a:pt x="5290" y="4321"/>
                  </a:cubicBezTo>
                  <a:close/>
                  <a:moveTo>
                    <a:pt x="3073" y="1"/>
                  </a:moveTo>
                  <a:cubicBezTo>
                    <a:pt x="3045" y="1"/>
                    <a:pt x="3017" y="2"/>
                    <a:pt x="2989" y="4"/>
                  </a:cubicBezTo>
                  <a:cubicBezTo>
                    <a:pt x="2444" y="4"/>
                    <a:pt x="2088" y="99"/>
                    <a:pt x="1874" y="312"/>
                  </a:cubicBezTo>
                  <a:cubicBezTo>
                    <a:pt x="1780" y="265"/>
                    <a:pt x="1685" y="241"/>
                    <a:pt x="1566" y="241"/>
                  </a:cubicBezTo>
                  <a:cubicBezTo>
                    <a:pt x="926" y="241"/>
                    <a:pt x="831" y="597"/>
                    <a:pt x="831" y="810"/>
                  </a:cubicBezTo>
                  <a:lnTo>
                    <a:pt x="831" y="905"/>
                  </a:lnTo>
                  <a:cubicBezTo>
                    <a:pt x="800" y="904"/>
                    <a:pt x="770" y="903"/>
                    <a:pt x="741" y="903"/>
                  </a:cubicBezTo>
                  <a:cubicBezTo>
                    <a:pt x="152" y="903"/>
                    <a:pt x="1" y="1130"/>
                    <a:pt x="1" y="1356"/>
                  </a:cubicBezTo>
                  <a:cubicBezTo>
                    <a:pt x="1" y="1617"/>
                    <a:pt x="190" y="1807"/>
                    <a:pt x="570" y="1996"/>
                  </a:cubicBezTo>
                  <a:cubicBezTo>
                    <a:pt x="953" y="2145"/>
                    <a:pt x="1356" y="2237"/>
                    <a:pt x="1760" y="2237"/>
                  </a:cubicBezTo>
                  <a:cubicBezTo>
                    <a:pt x="1806" y="2237"/>
                    <a:pt x="1852" y="2236"/>
                    <a:pt x="1898" y="2234"/>
                  </a:cubicBezTo>
                  <a:lnTo>
                    <a:pt x="2230" y="2234"/>
                  </a:lnTo>
                  <a:cubicBezTo>
                    <a:pt x="2325" y="2423"/>
                    <a:pt x="2468" y="2589"/>
                    <a:pt x="2657" y="2708"/>
                  </a:cubicBezTo>
                  <a:cubicBezTo>
                    <a:pt x="2752" y="2755"/>
                    <a:pt x="2847" y="2779"/>
                    <a:pt x="2942" y="2803"/>
                  </a:cubicBezTo>
                  <a:cubicBezTo>
                    <a:pt x="2942" y="3752"/>
                    <a:pt x="2989" y="4700"/>
                    <a:pt x="3084" y="5649"/>
                  </a:cubicBezTo>
                  <a:cubicBezTo>
                    <a:pt x="3061" y="5649"/>
                    <a:pt x="3013" y="5626"/>
                    <a:pt x="2966" y="5626"/>
                  </a:cubicBezTo>
                  <a:cubicBezTo>
                    <a:pt x="2776" y="5222"/>
                    <a:pt x="2539" y="4843"/>
                    <a:pt x="2278" y="4487"/>
                  </a:cubicBezTo>
                  <a:cubicBezTo>
                    <a:pt x="1732" y="3799"/>
                    <a:pt x="1281" y="3467"/>
                    <a:pt x="854" y="3467"/>
                  </a:cubicBezTo>
                  <a:cubicBezTo>
                    <a:pt x="783" y="3467"/>
                    <a:pt x="522" y="3491"/>
                    <a:pt x="522" y="3847"/>
                  </a:cubicBezTo>
                  <a:cubicBezTo>
                    <a:pt x="522" y="4297"/>
                    <a:pt x="902" y="4772"/>
                    <a:pt x="1637" y="5293"/>
                  </a:cubicBezTo>
                  <a:cubicBezTo>
                    <a:pt x="2017" y="5554"/>
                    <a:pt x="2396" y="5768"/>
                    <a:pt x="2823" y="5887"/>
                  </a:cubicBezTo>
                  <a:cubicBezTo>
                    <a:pt x="2918" y="5934"/>
                    <a:pt x="3037" y="5934"/>
                    <a:pt x="3132" y="5958"/>
                  </a:cubicBezTo>
                  <a:cubicBezTo>
                    <a:pt x="3179" y="6313"/>
                    <a:pt x="3227" y="6646"/>
                    <a:pt x="3298" y="6978"/>
                  </a:cubicBezTo>
                  <a:cubicBezTo>
                    <a:pt x="3393" y="7381"/>
                    <a:pt x="3511" y="7784"/>
                    <a:pt x="3630" y="8187"/>
                  </a:cubicBezTo>
                  <a:cubicBezTo>
                    <a:pt x="3654" y="8235"/>
                    <a:pt x="3701" y="8282"/>
                    <a:pt x="3772" y="8282"/>
                  </a:cubicBezTo>
                  <a:lnTo>
                    <a:pt x="3820" y="8282"/>
                  </a:lnTo>
                  <a:cubicBezTo>
                    <a:pt x="3891" y="8259"/>
                    <a:pt x="3938" y="8187"/>
                    <a:pt x="3914" y="8116"/>
                  </a:cubicBezTo>
                  <a:cubicBezTo>
                    <a:pt x="3796" y="7760"/>
                    <a:pt x="3701" y="7405"/>
                    <a:pt x="3606" y="7049"/>
                  </a:cubicBezTo>
                  <a:cubicBezTo>
                    <a:pt x="3701" y="7025"/>
                    <a:pt x="3796" y="6978"/>
                    <a:pt x="3891" y="6930"/>
                  </a:cubicBezTo>
                  <a:cubicBezTo>
                    <a:pt x="4270" y="6693"/>
                    <a:pt x="4602" y="6385"/>
                    <a:pt x="4887" y="6029"/>
                  </a:cubicBezTo>
                  <a:cubicBezTo>
                    <a:pt x="5480" y="5341"/>
                    <a:pt x="5717" y="4795"/>
                    <a:pt x="5599" y="4368"/>
                  </a:cubicBezTo>
                  <a:cubicBezTo>
                    <a:pt x="5575" y="4250"/>
                    <a:pt x="5528" y="4155"/>
                    <a:pt x="5433" y="4084"/>
                  </a:cubicBezTo>
                  <a:cubicBezTo>
                    <a:pt x="5391" y="4056"/>
                    <a:pt x="5341" y="4044"/>
                    <a:pt x="5293" y="4044"/>
                  </a:cubicBezTo>
                  <a:cubicBezTo>
                    <a:pt x="5258" y="4044"/>
                    <a:pt x="5225" y="4050"/>
                    <a:pt x="5195" y="4060"/>
                  </a:cubicBezTo>
                  <a:cubicBezTo>
                    <a:pt x="4768" y="4155"/>
                    <a:pt x="4413" y="4606"/>
                    <a:pt x="4081" y="5412"/>
                  </a:cubicBezTo>
                  <a:cubicBezTo>
                    <a:pt x="3914" y="5839"/>
                    <a:pt x="3772" y="6266"/>
                    <a:pt x="3677" y="6717"/>
                  </a:cubicBezTo>
                  <a:cubicBezTo>
                    <a:pt x="3630" y="6717"/>
                    <a:pt x="3606" y="6740"/>
                    <a:pt x="3559" y="6764"/>
                  </a:cubicBezTo>
                  <a:cubicBezTo>
                    <a:pt x="3488" y="6456"/>
                    <a:pt x="3440" y="6147"/>
                    <a:pt x="3393" y="5815"/>
                  </a:cubicBezTo>
                  <a:cubicBezTo>
                    <a:pt x="3274" y="4819"/>
                    <a:pt x="3227" y="3823"/>
                    <a:pt x="3227" y="2850"/>
                  </a:cubicBezTo>
                  <a:lnTo>
                    <a:pt x="3274" y="2850"/>
                  </a:lnTo>
                  <a:cubicBezTo>
                    <a:pt x="3535" y="2850"/>
                    <a:pt x="3772" y="2708"/>
                    <a:pt x="3867" y="2471"/>
                  </a:cubicBezTo>
                  <a:cubicBezTo>
                    <a:pt x="3914" y="2352"/>
                    <a:pt x="3962" y="2257"/>
                    <a:pt x="3986" y="2186"/>
                  </a:cubicBezTo>
                  <a:cubicBezTo>
                    <a:pt x="4389" y="2139"/>
                    <a:pt x="4768" y="2044"/>
                    <a:pt x="5124" y="1901"/>
                  </a:cubicBezTo>
                  <a:cubicBezTo>
                    <a:pt x="5694" y="1688"/>
                    <a:pt x="5954" y="1427"/>
                    <a:pt x="5954" y="1095"/>
                  </a:cubicBezTo>
                  <a:cubicBezTo>
                    <a:pt x="5977" y="847"/>
                    <a:pt x="5786" y="642"/>
                    <a:pt x="5543" y="642"/>
                  </a:cubicBezTo>
                  <a:cubicBezTo>
                    <a:pt x="5530" y="642"/>
                    <a:pt x="5517" y="643"/>
                    <a:pt x="5504" y="644"/>
                  </a:cubicBezTo>
                  <a:cubicBezTo>
                    <a:pt x="5314" y="668"/>
                    <a:pt x="5124" y="692"/>
                    <a:pt x="4958" y="763"/>
                  </a:cubicBezTo>
                  <a:lnTo>
                    <a:pt x="4958" y="478"/>
                  </a:lnTo>
                  <a:cubicBezTo>
                    <a:pt x="4958" y="454"/>
                    <a:pt x="4958" y="454"/>
                    <a:pt x="4958" y="431"/>
                  </a:cubicBezTo>
                  <a:cubicBezTo>
                    <a:pt x="4914" y="255"/>
                    <a:pt x="4748" y="120"/>
                    <a:pt x="4554" y="120"/>
                  </a:cubicBezTo>
                  <a:cubicBezTo>
                    <a:pt x="4539" y="120"/>
                    <a:pt x="4523" y="121"/>
                    <a:pt x="4508" y="122"/>
                  </a:cubicBezTo>
                  <a:cubicBezTo>
                    <a:pt x="4270" y="122"/>
                    <a:pt x="4057" y="194"/>
                    <a:pt x="3867" y="312"/>
                  </a:cubicBezTo>
                  <a:cubicBezTo>
                    <a:pt x="3650" y="117"/>
                    <a:pt x="3373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" name="Google Shape;1238;p10"/>
          <p:cNvGrpSpPr/>
          <p:nvPr/>
        </p:nvGrpSpPr>
        <p:grpSpPr>
          <a:xfrm flipH="1">
            <a:off x="8873565" y="208192"/>
            <a:ext cx="54561" cy="54522"/>
            <a:chOff x="2943275" y="3531300"/>
            <a:chExt cx="39050" cy="39025"/>
          </a:xfrm>
        </p:grpSpPr>
        <p:sp>
          <p:nvSpPr>
            <p:cNvPr id="1239" name="Google Shape;1239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10"/>
          <p:cNvGrpSpPr/>
          <p:nvPr/>
        </p:nvGrpSpPr>
        <p:grpSpPr>
          <a:xfrm rot="-1652002" flipH="1">
            <a:off x="7320683" y="166179"/>
            <a:ext cx="190620" cy="344249"/>
            <a:chOff x="2808075" y="3551650"/>
            <a:chExt cx="136425" cy="246400"/>
          </a:xfrm>
        </p:grpSpPr>
        <p:sp>
          <p:nvSpPr>
            <p:cNvPr id="1242" name="Google Shape;1242;p10"/>
            <p:cNvSpPr/>
            <p:nvPr/>
          </p:nvSpPr>
          <p:spPr>
            <a:xfrm>
              <a:off x="2843200" y="3576175"/>
              <a:ext cx="82925" cy="221875"/>
            </a:xfrm>
            <a:custGeom>
              <a:avLst/>
              <a:gdLst/>
              <a:ahLst/>
              <a:cxnLst/>
              <a:rect l="l" t="t" r="r" b="b"/>
              <a:pathLst>
                <a:path w="3317" h="8875" extrusionOk="0">
                  <a:moveTo>
                    <a:pt x="207" y="1"/>
                  </a:moveTo>
                  <a:cubicBezTo>
                    <a:pt x="105" y="1"/>
                    <a:pt x="1" y="109"/>
                    <a:pt x="66" y="240"/>
                  </a:cubicBezTo>
                  <a:cubicBezTo>
                    <a:pt x="517" y="999"/>
                    <a:pt x="873" y="1805"/>
                    <a:pt x="1134" y="2659"/>
                  </a:cubicBezTo>
                  <a:cubicBezTo>
                    <a:pt x="1324" y="3229"/>
                    <a:pt x="1466" y="3822"/>
                    <a:pt x="1561" y="4438"/>
                  </a:cubicBezTo>
                  <a:cubicBezTo>
                    <a:pt x="1300" y="4272"/>
                    <a:pt x="968" y="4083"/>
                    <a:pt x="612" y="3893"/>
                  </a:cubicBezTo>
                  <a:cubicBezTo>
                    <a:pt x="592" y="3880"/>
                    <a:pt x="570" y="3874"/>
                    <a:pt x="549" y="3874"/>
                  </a:cubicBezTo>
                  <a:cubicBezTo>
                    <a:pt x="493" y="3874"/>
                    <a:pt x="439" y="3913"/>
                    <a:pt x="422" y="3964"/>
                  </a:cubicBezTo>
                  <a:cubicBezTo>
                    <a:pt x="375" y="4035"/>
                    <a:pt x="398" y="4106"/>
                    <a:pt x="470" y="4154"/>
                  </a:cubicBezTo>
                  <a:cubicBezTo>
                    <a:pt x="920" y="4391"/>
                    <a:pt x="1300" y="4628"/>
                    <a:pt x="1608" y="4818"/>
                  </a:cubicBezTo>
                  <a:cubicBezTo>
                    <a:pt x="1679" y="5316"/>
                    <a:pt x="1703" y="5814"/>
                    <a:pt x="1703" y="6312"/>
                  </a:cubicBezTo>
                  <a:cubicBezTo>
                    <a:pt x="1703" y="6526"/>
                    <a:pt x="1679" y="6739"/>
                    <a:pt x="1679" y="6953"/>
                  </a:cubicBezTo>
                  <a:lnTo>
                    <a:pt x="991" y="6407"/>
                  </a:lnTo>
                  <a:cubicBezTo>
                    <a:pt x="964" y="6385"/>
                    <a:pt x="935" y="6375"/>
                    <a:pt x="908" y="6375"/>
                  </a:cubicBezTo>
                  <a:cubicBezTo>
                    <a:pt x="790" y="6375"/>
                    <a:pt x="691" y="6549"/>
                    <a:pt x="825" y="6645"/>
                  </a:cubicBezTo>
                  <a:lnTo>
                    <a:pt x="1632" y="7309"/>
                  </a:lnTo>
                  <a:cubicBezTo>
                    <a:pt x="1608" y="7783"/>
                    <a:pt x="1537" y="8234"/>
                    <a:pt x="1442" y="8708"/>
                  </a:cubicBezTo>
                  <a:cubicBezTo>
                    <a:pt x="1418" y="8779"/>
                    <a:pt x="1466" y="8851"/>
                    <a:pt x="1561" y="8874"/>
                  </a:cubicBezTo>
                  <a:lnTo>
                    <a:pt x="1584" y="8874"/>
                  </a:lnTo>
                  <a:cubicBezTo>
                    <a:pt x="1679" y="8874"/>
                    <a:pt x="1727" y="8803"/>
                    <a:pt x="1727" y="8732"/>
                  </a:cubicBezTo>
                  <a:cubicBezTo>
                    <a:pt x="1822" y="8234"/>
                    <a:pt x="1893" y="7736"/>
                    <a:pt x="1940" y="7238"/>
                  </a:cubicBezTo>
                  <a:cubicBezTo>
                    <a:pt x="1964" y="6953"/>
                    <a:pt x="1988" y="6645"/>
                    <a:pt x="1988" y="6360"/>
                  </a:cubicBezTo>
                  <a:cubicBezTo>
                    <a:pt x="2154" y="6170"/>
                    <a:pt x="2296" y="5980"/>
                    <a:pt x="2438" y="5814"/>
                  </a:cubicBezTo>
                  <a:cubicBezTo>
                    <a:pt x="2747" y="5435"/>
                    <a:pt x="3031" y="5032"/>
                    <a:pt x="3269" y="4605"/>
                  </a:cubicBezTo>
                  <a:cubicBezTo>
                    <a:pt x="3316" y="4533"/>
                    <a:pt x="3292" y="4438"/>
                    <a:pt x="3221" y="4391"/>
                  </a:cubicBezTo>
                  <a:cubicBezTo>
                    <a:pt x="3203" y="4385"/>
                    <a:pt x="3184" y="4382"/>
                    <a:pt x="3165" y="4382"/>
                  </a:cubicBezTo>
                  <a:cubicBezTo>
                    <a:pt x="3107" y="4382"/>
                    <a:pt x="3049" y="4409"/>
                    <a:pt x="3031" y="4462"/>
                  </a:cubicBezTo>
                  <a:cubicBezTo>
                    <a:pt x="2771" y="4865"/>
                    <a:pt x="2510" y="5269"/>
                    <a:pt x="2225" y="5648"/>
                  </a:cubicBezTo>
                  <a:cubicBezTo>
                    <a:pt x="2154" y="5719"/>
                    <a:pt x="2059" y="5814"/>
                    <a:pt x="1988" y="5909"/>
                  </a:cubicBezTo>
                  <a:cubicBezTo>
                    <a:pt x="1988" y="5506"/>
                    <a:pt x="1964" y="5103"/>
                    <a:pt x="1893" y="4699"/>
                  </a:cubicBezTo>
                  <a:cubicBezTo>
                    <a:pt x="1822" y="3988"/>
                    <a:pt x="1656" y="3300"/>
                    <a:pt x="1442" y="2612"/>
                  </a:cubicBezTo>
                  <a:cubicBezTo>
                    <a:pt x="1751" y="1995"/>
                    <a:pt x="2011" y="1331"/>
                    <a:pt x="2249" y="691"/>
                  </a:cubicBezTo>
                  <a:cubicBezTo>
                    <a:pt x="2308" y="557"/>
                    <a:pt x="2209" y="470"/>
                    <a:pt x="2110" y="470"/>
                  </a:cubicBezTo>
                  <a:cubicBezTo>
                    <a:pt x="2050" y="470"/>
                    <a:pt x="1991" y="501"/>
                    <a:pt x="1964" y="572"/>
                  </a:cubicBezTo>
                  <a:cubicBezTo>
                    <a:pt x="1751" y="1189"/>
                    <a:pt x="1537" y="1734"/>
                    <a:pt x="1300" y="2209"/>
                  </a:cubicBezTo>
                  <a:cubicBezTo>
                    <a:pt x="1039" y="1473"/>
                    <a:pt x="707" y="762"/>
                    <a:pt x="327" y="74"/>
                  </a:cubicBezTo>
                  <a:cubicBezTo>
                    <a:pt x="298" y="22"/>
                    <a:pt x="253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0"/>
            <p:cNvSpPr/>
            <p:nvPr/>
          </p:nvSpPr>
          <p:spPr>
            <a:xfrm>
              <a:off x="2811625" y="3555175"/>
              <a:ext cx="129325" cy="190975"/>
            </a:xfrm>
            <a:custGeom>
              <a:avLst/>
              <a:gdLst/>
              <a:ahLst/>
              <a:cxnLst/>
              <a:rect l="l" t="t" r="r" b="b"/>
              <a:pathLst>
                <a:path w="5173" h="7639" extrusionOk="0">
                  <a:moveTo>
                    <a:pt x="1005" y="0"/>
                  </a:moveTo>
                  <a:cubicBezTo>
                    <a:pt x="832" y="0"/>
                    <a:pt x="672" y="89"/>
                    <a:pt x="594" y="226"/>
                  </a:cubicBezTo>
                  <a:cubicBezTo>
                    <a:pt x="452" y="368"/>
                    <a:pt x="380" y="605"/>
                    <a:pt x="428" y="795"/>
                  </a:cubicBezTo>
                  <a:cubicBezTo>
                    <a:pt x="475" y="1080"/>
                    <a:pt x="618" y="1317"/>
                    <a:pt x="855" y="1459"/>
                  </a:cubicBezTo>
                  <a:cubicBezTo>
                    <a:pt x="1059" y="1645"/>
                    <a:pt x="1321" y="1743"/>
                    <a:pt x="1596" y="1743"/>
                  </a:cubicBezTo>
                  <a:cubicBezTo>
                    <a:pt x="1673" y="1743"/>
                    <a:pt x="1750" y="1736"/>
                    <a:pt x="1827" y="1720"/>
                  </a:cubicBezTo>
                  <a:lnTo>
                    <a:pt x="1851" y="1649"/>
                  </a:lnTo>
                  <a:cubicBezTo>
                    <a:pt x="1946" y="1412"/>
                    <a:pt x="1970" y="1151"/>
                    <a:pt x="1946" y="890"/>
                  </a:cubicBezTo>
                  <a:cubicBezTo>
                    <a:pt x="1922" y="653"/>
                    <a:pt x="1827" y="439"/>
                    <a:pt x="1638" y="273"/>
                  </a:cubicBezTo>
                  <a:cubicBezTo>
                    <a:pt x="1495" y="131"/>
                    <a:pt x="1306" y="36"/>
                    <a:pt x="1116" y="12"/>
                  </a:cubicBezTo>
                  <a:cubicBezTo>
                    <a:pt x="1079" y="4"/>
                    <a:pt x="1041" y="0"/>
                    <a:pt x="1005" y="0"/>
                  </a:cubicBezTo>
                  <a:close/>
                  <a:moveTo>
                    <a:pt x="3383" y="626"/>
                  </a:moveTo>
                  <a:cubicBezTo>
                    <a:pt x="3311" y="626"/>
                    <a:pt x="3240" y="642"/>
                    <a:pt x="3180" y="677"/>
                  </a:cubicBezTo>
                  <a:cubicBezTo>
                    <a:pt x="2966" y="772"/>
                    <a:pt x="2824" y="914"/>
                    <a:pt x="2705" y="1080"/>
                  </a:cubicBezTo>
                  <a:cubicBezTo>
                    <a:pt x="2587" y="1293"/>
                    <a:pt x="2563" y="1531"/>
                    <a:pt x="2587" y="1744"/>
                  </a:cubicBezTo>
                  <a:cubicBezTo>
                    <a:pt x="2634" y="2005"/>
                    <a:pt x="2729" y="2242"/>
                    <a:pt x="2895" y="2456"/>
                  </a:cubicBezTo>
                  <a:cubicBezTo>
                    <a:pt x="2895" y="2479"/>
                    <a:pt x="2919" y="2503"/>
                    <a:pt x="2942" y="2527"/>
                  </a:cubicBezTo>
                  <a:cubicBezTo>
                    <a:pt x="3298" y="2503"/>
                    <a:pt x="3630" y="2313"/>
                    <a:pt x="3820" y="2029"/>
                  </a:cubicBezTo>
                  <a:cubicBezTo>
                    <a:pt x="4010" y="1815"/>
                    <a:pt x="4081" y="1554"/>
                    <a:pt x="4081" y="1270"/>
                  </a:cubicBezTo>
                  <a:lnTo>
                    <a:pt x="4057" y="1270"/>
                  </a:lnTo>
                  <a:cubicBezTo>
                    <a:pt x="4034" y="1056"/>
                    <a:pt x="3915" y="866"/>
                    <a:pt x="3725" y="748"/>
                  </a:cubicBezTo>
                  <a:cubicBezTo>
                    <a:pt x="3635" y="673"/>
                    <a:pt x="3507" y="626"/>
                    <a:pt x="3383" y="626"/>
                  </a:cubicBezTo>
                  <a:close/>
                  <a:moveTo>
                    <a:pt x="737" y="3609"/>
                  </a:moveTo>
                  <a:cubicBezTo>
                    <a:pt x="644" y="3609"/>
                    <a:pt x="548" y="3620"/>
                    <a:pt x="452" y="3642"/>
                  </a:cubicBezTo>
                  <a:cubicBezTo>
                    <a:pt x="262" y="3689"/>
                    <a:pt x="120" y="3832"/>
                    <a:pt x="72" y="4021"/>
                  </a:cubicBezTo>
                  <a:cubicBezTo>
                    <a:pt x="1" y="4235"/>
                    <a:pt x="25" y="4448"/>
                    <a:pt x="143" y="4638"/>
                  </a:cubicBezTo>
                  <a:cubicBezTo>
                    <a:pt x="286" y="4875"/>
                    <a:pt x="523" y="5041"/>
                    <a:pt x="784" y="5089"/>
                  </a:cubicBezTo>
                  <a:cubicBezTo>
                    <a:pt x="902" y="5120"/>
                    <a:pt x="1021" y="5136"/>
                    <a:pt x="1138" y="5136"/>
                  </a:cubicBezTo>
                  <a:cubicBezTo>
                    <a:pt x="1372" y="5136"/>
                    <a:pt x="1598" y="5073"/>
                    <a:pt x="1804" y="4946"/>
                  </a:cubicBezTo>
                  <a:lnTo>
                    <a:pt x="1804" y="4852"/>
                  </a:lnTo>
                  <a:cubicBezTo>
                    <a:pt x="1780" y="4591"/>
                    <a:pt x="1709" y="4330"/>
                    <a:pt x="1567" y="4116"/>
                  </a:cubicBezTo>
                  <a:cubicBezTo>
                    <a:pt x="1448" y="3903"/>
                    <a:pt x="1282" y="3760"/>
                    <a:pt x="1068" y="3665"/>
                  </a:cubicBezTo>
                  <a:cubicBezTo>
                    <a:pt x="964" y="3626"/>
                    <a:pt x="852" y="3609"/>
                    <a:pt x="737" y="3609"/>
                  </a:cubicBezTo>
                  <a:close/>
                  <a:moveTo>
                    <a:pt x="4539" y="4626"/>
                  </a:moveTo>
                  <a:cubicBezTo>
                    <a:pt x="4505" y="4626"/>
                    <a:pt x="4470" y="4630"/>
                    <a:pt x="4437" y="4638"/>
                  </a:cubicBezTo>
                  <a:cubicBezTo>
                    <a:pt x="4223" y="4662"/>
                    <a:pt x="4034" y="4757"/>
                    <a:pt x="3867" y="4899"/>
                  </a:cubicBezTo>
                  <a:cubicBezTo>
                    <a:pt x="3725" y="5065"/>
                    <a:pt x="3630" y="5278"/>
                    <a:pt x="3607" y="5516"/>
                  </a:cubicBezTo>
                  <a:cubicBezTo>
                    <a:pt x="3559" y="5777"/>
                    <a:pt x="3607" y="6038"/>
                    <a:pt x="3701" y="6275"/>
                  </a:cubicBezTo>
                  <a:lnTo>
                    <a:pt x="3725" y="6370"/>
                  </a:lnTo>
                  <a:cubicBezTo>
                    <a:pt x="3785" y="6378"/>
                    <a:pt x="3845" y="6382"/>
                    <a:pt x="3905" y="6382"/>
                  </a:cubicBezTo>
                  <a:cubicBezTo>
                    <a:pt x="4199" y="6382"/>
                    <a:pt x="4481" y="6286"/>
                    <a:pt x="4698" y="6109"/>
                  </a:cubicBezTo>
                  <a:cubicBezTo>
                    <a:pt x="4935" y="5943"/>
                    <a:pt x="5077" y="5705"/>
                    <a:pt x="5125" y="5421"/>
                  </a:cubicBezTo>
                  <a:cubicBezTo>
                    <a:pt x="5172" y="5207"/>
                    <a:pt x="5101" y="4994"/>
                    <a:pt x="4959" y="4828"/>
                  </a:cubicBezTo>
                  <a:cubicBezTo>
                    <a:pt x="4861" y="4711"/>
                    <a:pt x="4699" y="4626"/>
                    <a:pt x="4539" y="4626"/>
                  </a:cubicBezTo>
                  <a:close/>
                  <a:moveTo>
                    <a:pt x="1344" y="6066"/>
                  </a:moveTo>
                  <a:cubicBezTo>
                    <a:pt x="1290" y="6066"/>
                    <a:pt x="1238" y="6072"/>
                    <a:pt x="1187" y="6085"/>
                  </a:cubicBezTo>
                  <a:cubicBezTo>
                    <a:pt x="974" y="6085"/>
                    <a:pt x="807" y="6227"/>
                    <a:pt x="736" y="6417"/>
                  </a:cubicBezTo>
                  <a:cubicBezTo>
                    <a:pt x="641" y="6607"/>
                    <a:pt x="641" y="6820"/>
                    <a:pt x="736" y="7010"/>
                  </a:cubicBezTo>
                  <a:cubicBezTo>
                    <a:pt x="855" y="7271"/>
                    <a:pt x="1068" y="7461"/>
                    <a:pt x="1329" y="7532"/>
                  </a:cubicBezTo>
                  <a:cubicBezTo>
                    <a:pt x="1495" y="7603"/>
                    <a:pt x="1673" y="7639"/>
                    <a:pt x="1851" y="7639"/>
                  </a:cubicBezTo>
                  <a:cubicBezTo>
                    <a:pt x="2029" y="7639"/>
                    <a:pt x="2207" y="7603"/>
                    <a:pt x="2373" y="7532"/>
                  </a:cubicBezTo>
                  <a:lnTo>
                    <a:pt x="2373" y="7461"/>
                  </a:lnTo>
                  <a:lnTo>
                    <a:pt x="2349" y="7437"/>
                  </a:lnTo>
                  <a:cubicBezTo>
                    <a:pt x="2373" y="7176"/>
                    <a:pt x="2326" y="6915"/>
                    <a:pt x="2207" y="6678"/>
                  </a:cubicBezTo>
                  <a:cubicBezTo>
                    <a:pt x="2112" y="6465"/>
                    <a:pt x="1970" y="6298"/>
                    <a:pt x="1780" y="6180"/>
                  </a:cubicBezTo>
                  <a:cubicBezTo>
                    <a:pt x="1641" y="6110"/>
                    <a:pt x="1489" y="6066"/>
                    <a:pt x="1344" y="6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0"/>
            <p:cNvSpPr/>
            <p:nvPr/>
          </p:nvSpPr>
          <p:spPr>
            <a:xfrm>
              <a:off x="2808075" y="3551650"/>
              <a:ext cx="136425" cy="198350"/>
            </a:xfrm>
            <a:custGeom>
              <a:avLst/>
              <a:gdLst/>
              <a:ahLst/>
              <a:cxnLst/>
              <a:rect l="l" t="t" r="r" b="b"/>
              <a:pathLst>
                <a:path w="5457" h="7934" extrusionOk="0">
                  <a:moveTo>
                    <a:pt x="1234" y="296"/>
                  </a:moveTo>
                  <a:cubicBezTo>
                    <a:pt x="1400" y="319"/>
                    <a:pt x="1566" y="414"/>
                    <a:pt x="1685" y="533"/>
                  </a:cubicBezTo>
                  <a:cubicBezTo>
                    <a:pt x="1827" y="675"/>
                    <a:pt x="1922" y="865"/>
                    <a:pt x="1922" y="1079"/>
                  </a:cubicBezTo>
                  <a:cubicBezTo>
                    <a:pt x="1969" y="1292"/>
                    <a:pt x="1946" y="1506"/>
                    <a:pt x="1851" y="1719"/>
                  </a:cubicBezTo>
                  <a:cubicBezTo>
                    <a:pt x="1802" y="1727"/>
                    <a:pt x="1753" y="1731"/>
                    <a:pt x="1705" y="1731"/>
                  </a:cubicBezTo>
                  <a:cubicBezTo>
                    <a:pt x="1471" y="1731"/>
                    <a:pt x="1245" y="1639"/>
                    <a:pt x="1068" y="1482"/>
                  </a:cubicBezTo>
                  <a:cubicBezTo>
                    <a:pt x="878" y="1363"/>
                    <a:pt x="736" y="1150"/>
                    <a:pt x="689" y="936"/>
                  </a:cubicBezTo>
                  <a:cubicBezTo>
                    <a:pt x="665" y="770"/>
                    <a:pt x="712" y="580"/>
                    <a:pt x="831" y="462"/>
                  </a:cubicBezTo>
                  <a:cubicBezTo>
                    <a:pt x="902" y="367"/>
                    <a:pt x="1021" y="296"/>
                    <a:pt x="1163" y="296"/>
                  </a:cubicBezTo>
                  <a:close/>
                  <a:moveTo>
                    <a:pt x="1167" y="1"/>
                  </a:moveTo>
                  <a:cubicBezTo>
                    <a:pt x="951" y="1"/>
                    <a:pt x="759" y="111"/>
                    <a:pt x="617" y="272"/>
                  </a:cubicBezTo>
                  <a:cubicBezTo>
                    <a:pt x="451" y="462"/>
                    <a:pt x="356" y="723"/>
                    <a:pt x="404" y="984"/>
                  </a:cubicBezTo>
                  <a:cubicBezTo>
                    <a:pt x="451" y="1268"/>
                    <a:pt x="617" y="1553"/>
                    <a:pt x="878" y="1719"/>
                  </a:cubicBezTo>
                  <a:cubicBezTo>
                    <a:pt x="1095" y="1914"/>
                    <a:pt x="1392" y="2030"/>
                    <a:pt x="1677" y="2030"/>
                  </a:cubicBezTo>
                  <a:cubicBezTo>
                    <a:pt x="1704" y="2030"/>
                    <a:pt x="1730" y="2029"/>
                    <a:pt x="1756" y="2027"/>
                  </a:cubicBezTo>
                  <a:lnTo>
                    <a:pt x="1780" y="2004"/>
                  </a:lnTo>
                  <a:cubicBezTo>
                    <a:pt x="1827" y="2004"/>
                    <a:pt x="1922" y="2004"/>
                    <a:pt x="1969" y="2027"/>
                  </a:cubicBezTo>
                  <a:cubicBezTo>
                    <a:pt x="2017" y="2004"/>
                    <a:pt x="2064" y="1980"/>
                    <a:pt x="2088" y="1933"/>
                  </a:cubicBezTo>
                  <a:lnTo>
                    <a:pt x="2136" y="1838"/>
                  </a:lnTo>
                  <a:cubicBezTo>
                    <a:pt x="2230" y="1577"/>
                    <a:pt x="2278" y="1292"/>
                    <a:pt x="2230" y="1031"/>
                  </a:cubicBezTo>
                  <a:cubicBezTo>
                    <a:pt x="2207" y="770"/>
                    <a:pt x="2088" y="509"/>
                    <a:pt x="1898" y="343"/>
                  </a:cubicBezTo>
                  <a:cubicBezTo>
                    <a:pt x="1732" y="153"/>
                    <a:pt x="1519" y="35"/>
                    <a:pt x="1282" y="11"/>
                  </a:cubicBezTo>
                  <a:cubicBezTo>
                    <a:pt x="1243" y="4"/>
                    <a:pt x="1204" y="1"/>
                    <a:pt x="1167" y="1"/>
                  </a:cubicBezTo>
                  <a:close/>
                  <a:moveTo>
                    <a:pt x="3559" y="913"/>
                  </a:moveTo>
                  <a:cubicBezTo>
                    <a:pt x="3654" y="913"/>
                    <a:pt x="3749" y="960"/>
                    <a:pt x="3820" y="1007"/>
                  </a:cubicBezTo>
                  <a:cubicBezTo>
                    <a:pt x="3962" y="1102"/>
                    <a:pt x="4057" y="1245"/>
                    <a:pt x="4057" y="1411"/>
                  </a:cubicBezTo>
                  <a:cubicBezTo>
                    <a:pt x="4057" y="1648"/>
                    <a:pt x="3986" y="1885"/>
                    <a:pt x="3843" y="2075"/>
                  </a:cubicBezTo>
                  <a:cubicBezTo>
                    <a:pt x="3677" y="2312"/>
                    <a:pt x="3416" y="2478"/>
                    <a:pt x="3132" y="2502"/>
                  </a:cubicBezTo>
                  <a:cubicBezTo>
                    <a:pt x="3013" y="2312"/>
                    <a:pt x="2918" y="2099"/>
                    <a:pt x="2895" y="1885"/>
                  </a:cubicBezTo>
                  <a:cubicBezTo>
                    <a:pt x="2847" y="1672"/>
                    <a:pt x="2895" y="1482"/>
                    <a:pt x="2989" y="1316"/>
                  </a:cubicBezTo>
                  <a:cubicBezTo>
                    <a:pt x="3061" y="1150"/>
                    <a:pt x="3203" y="1031"/>
                    <a:pt x="3369" y="960"/>
                  </a:cubicBezTo>
                  <a:cubicBezTo>
                    <a:pt x="3416" y="936"/>
                    <a:pt x="3488" y="936"/>
                    <a:pt x="3535" y="936"/>
                  </a:cubicBezTo>
                  <a:lnTo>
                    <a:pt x="3559" y="913"/>
                  </a:lnTo>
                  <a:close/>
                  <a:moveTo>
                    <a:pt x="3556" y="627"/>
                  </a:moveTo>
                  <a:cubicBezTo>
                    <a:pt x="3458" y="627"/>
                    <a:pt x="3360" y="651"/>
                    <a:pt x="3274" y="699"/>
                  </a:cubicBezTo>
                  <a:cubicBezTo>
                    <a:pt x="3037" y="770"/>
                    <a:pt x="2847" y="936"/>
                    <a:pt x="2752" y="1150"/>
                  </a:cubicBezTo>
                  <a:cubicBezTo>
                    <a:pt x="2610" y="1387"/>
                    <a:pt x="2562" y="1648"/>
                    <a:pt x="2610" y="1909"/>
                  </a:cubicBezTo>
                  <a:cubicBezTo>
                    <a:pt x="2634" y="2170"/>
                    <a:pt x="2729" y="2454"/>
                    <a:pt x="2895" y="2668"/>
                  </a:cubicBezTo>
                  <a:cubicBezTo>
                    <a:pt x="2918" y="2715"/>
                    <a:pt x="2942" y="2739"/>
                    <a:pt x="2966" y="2786"/>
                  </a:cubicBezTo>
                  <a:cubicBezTo>
                    <a:pt x="2989" y="2810"/>
                    <a:pt x="3037" y="2810"/>
                    <a:pt x="3084" y="2810"/>
                  </a:cubicBezTo>
                  <a:lnTo>
                    <a:pt x="3108" y="2810"/>
                  </a:lnTo>
                  <a:cubicBezTo>
                    <a:pt x="3511" y="2786"/>
                    <a:pt x="3867" y="2573"/>
                    <a:pt x="4081" y="2265"/>
                  </a:cubicBezTo>
                  <a:cubicBezTo>
                    <a:pt x="4270" y="2004"/>
                    <a:pt x="4365" y="1719"/>
                    <a:pt x="4342" y="1411"/>
                  </a:cubicBezTo>
                  <a:cubicBezTo>
                    <a:pt x="4318" y="1150"/>
                    <a:pt x="4176" y="913"/>
                    <a:pt x="3962" y="794"/>
                  </a:cubicBezTo>
                  <a:cubicBezTo>
                    <a:pt x="3849" y="681"/>
                    <a:pt x="3702" y="627"/>
                    <a:pt x="3556" y="627"/>
                  </a:cubicBezTo>
                  <a:close/>
                  <a:moveTo>
                    <a:pt x="878" y="3901"/>
                  </a:moveTo>
                  <a:cubicBezTo>
                    <a:pt x="973" y="3925"/>
                    <a:pt x="1092" y="3949"/>
                    <a:pt x="1163" y="3996"/>
                  </a:cubicBezTo>
                  <a:cubicBezTo>
                    <a:pt x="1353" y="4067"/>
                    <a:pt x="1495" y="4186"/>
                    <a:pt x="1590" y="4376"/>
                  </a:cubicBezTo>
                  <a:cubicBezTo>
                    <a:pt x="1709" y="4566"/>
                    <a:pt x="1780" y="4803"/>
                    <a:pt x="1803" y="5016"/>
                  </a:cubicBezTo>
                  <a:cubicBezTo>
                    <a:pt x="1623" y="5114"/>
                    <a:pt x="1432" y="5168"/>
                    <a:pt x="1237" y="5168"/>
                  </a:cubicBezTo>
                  <a:cubicBezTo>
                    <a:pt x="1149" y="5168"/>
                    <a:pt x="1061" y="5157"/>
                    <a:pt x="973" y="5135"/>
                  </a:cubicBezTo>
                  <a:cubicBezTo>
                    <a:pt x="760" y="5064"/>
                    <a:pt x="546" y="4945"/>
                    <a:pt x="428" y="4732"/>
                  </a:cubicBezTo>
                  <a:cubicBezTo>
                    <a:pt x="333" y="4589"/>
                    <a:pt x="309" y="4399"/>
                    <a:pt x="356" y="4233"/>
                  </a:cubicBezTo>
                  <a:cubicBezTo>
                    <a:pt x="380" y="4091"/>
                    <a:pt x="499" y="3973"/>
                    <a:pt x="641" y="3949"/>
                  </a:cubicBezTo>
                  <a:cubicBezTo>
                    <a:pt x="712" y="3925"/>
                    <a:pt x="783" y="3925"/>
                    <a:pt x="878" y="3925"/>
                  </a:cubicBezTo>
                  <a:lnTo>
                    <a:pt x="878" y="3901"/>
                  </a:lnTo>
                  <a:close/>
                  <a:moveTo>
                    <a:pt x="875" y="3621"/>
                  </a:moveTo>
                  <a:cubicBezTo>
                    <a:pt x="773" y="3621"/>
                    <a:pt x="669" y="3634"/>
                    <a:pt x="570" y="3664"/>
                  </a:cubicBezTo>
                  <a:cubicBezTo>
                    <a:pt x="333" y="3712"/>
                    <a:pt x="143" y="3901"/>
                    <a:pt x="96" y="4139"/>
                  </a:cubicBezTo>
                  <a:cubicBezTo>
                    <a:pt x="1" y="4399"/>
                    <a:pt x="24" y="4660"/>
                    <a:pt x="190" y="4874"/>
                  </a:cubicBezTo>
                  <a:cubicBezTo>
                    <a:pt x="333" y="5135"/>
                    <a:pt x="594" y="5325"/>
                    <a:pt x="902" y="5396"/>
                  </a:cubicBezTo>
                  <a:cubicBezTo>
                    <a:pt x="997" y="5443"/>
                    <a:pt x="1116" y="5467"/>
                    <a:pt x="1234" y="5467"/>
                  </a:cubicBezTo>
                  <a:lnTo>
                    <a:pt x="1234" y="5443"/>
                  </a:lnTo>
                  <a:cubicBezTo>
                    <a:pt x="1519" y="5443"/>
                    <a:pt x="1780" y="5372"/>
                    <a:pt x="2017" y="5230"/>
                  </a:cubicBezTo>
                  <a:cubicBezTo>
                    <a:pt x="2064" y="5206"/>
                    <a:pt x="2112" y="5159"/>
                    <a:pt x="2112" y="5087"/>
                  </a:cubicBezTo>
                  <a:lnTo>
                    <a:pt x="2112" y="4993"/>
                  </a:lnTo>
                  <a:cubicBezTo>
                    <a:pt x="2088" y="4708"/>
                    <a:pt x="1993" y="4447"/>
                    <a:pt x="1851" y="4210"/>
                  </a:cubicBezTo>
                  <a:cubicBezTo>
                    <a:pt x="1732" y="3973"/>
                    <a:pt x="1519" y="3783"/>
                    <a:pt x="1282" y="3688"/>
                  </a:cubicBezTo>
                  <a:cubicBezTo>
                    <a:pt x="1158" y="3647"/>
                    <a:pt x="1017" y="3621"/>
                    <a:pt x="875" y="3621"/>
                  </a:cubicBezTo>
                  <a:close/>
                  <a:moveTo>
                    <a:pt x="4659" y="4917"/>
                  </a:moveTo>
                  <a:cubicBezTo>
                    <a:pt x="4786" y="4917"/>
                    <a:pt x="4920" y="4984"/>
                    <a:pt x="4982" y="5087"/>
                  </a:cubicBezTo>
                  <a:cubicBezTo>
                    <a:pt x="5101" y="5206"/>
                    <a:pt x="5148" y="5396"/>
                    <a:pt x="5124" y="5562"/>
                  </a:cubicBezTo>
                  <a:cubicBezTo>
                    <a:pt x="5077" y="5799"/>
                    <a:pt x="4935" y="6013"/>
                    <a:pt x="4745" y="6155"/>
                  </a:cubicBezTo>
                  <a:cubicBezTo>
                    <a:pt x="4558" y="6300"/>
                    <a:pt x="4317" y="6373"/>
                    <a:pt x="4069" y="6373"/>
                  </a:cubicBezTo>
                  <a:cubicBezTo>
                    <a:pt x="4033" y="6373"/>
                    <a:pt x="3998" y="6371"/>
                    <a:pt x="3962" y="6368"/>
                  </a:cubicBezTo>
                  <a:lnTo>
                    <a:pt x="3986" y="6345"/>
                  </a:lnTo>
                  <a:cubicBezTo>
                    <a:pt x="3891" y="6131"/>
                    <a:pt x="3867" y="5894"/>
                    <a:pt x="3891" y="5680"/>
                  </a:cubicBezTo>
                  <a:cubicBezTo>
                    <a:pt x="3915" y="5277"/>
                    <a:pt x="4223" y="4969"/>
                    <a:pt x="4602" y="4921"/>
                  </a:cubicBezTo>
                  <a:cubicBezTo>
                    <a:pt x="4621" y="4918"/>
                    <a:pt x="4640" y="4917"/>
                    <a:pt x="4659" y="4917"/>
                  </a:cubicBezTo>
                  <a:close/>
                  <a:moveTo>
                    <a:pt x="4687" y="4648"/>
                  </a:moveTo>
                  <a:cubicBezTo>
                    <a:pt x="4643" y="4648"/>
                    <a:pt x="4599" y="4652"/>
                    <a:pt x="4555" y="4660"/>
                  </a:cubicBezTo>
                  <a:cubicBezTo>
                    <a:pt x="4318" y="4684"/>
                    <a:pt x="4104" y="4779"/>
                    <a:pt x="3915" y="4945"/>
                  </a:cubicBezTo>
                  <a:cubicBezTo>
                    <a:pt x="3749" y="5135"/>
                    <a:pt x="3630" y="5372"/>
                    <a:pt x="3606" y="5633"/>
                  </a:cubicBezTo>
                  <a:cubicBezTo>
                    <a:pt x="3559" y="5918"/>
                    <a:pt x="3582" y="6226"/>
                    <a:pt x="3701" y="6487"/>
                  </a:cubicBezTo>
                  <a:cubicBezTo>
                    <a:pt x="3725" y="6511"/>
                    <a:pt x="3725" y="6534"/>
                    <a:pt x="3725" y="6558"/>
                  </a:cubicBezTo>
                  <a:cubicBezTo>
                    <a:pt x="3749" y="6606"/>
                    <a:pt x="3796" y="6653"/>
                    <a:pt x="3867" y="6653"/>
                  </a:cubicBezTo>
                  <a:lnTo>
                    <a:pt x="4033" y="6653"/>
                  </a:lnTo>
                  <a:cubicBezTo>
                    <a:pt x="4064" y="6655"/>
                    <a:pt x="4096" y="6657"/>
                    <a:pt x="4127" y="6657"/>
                  </a:cubicBezTo>
                  <a:cubicBezTo>
                    <a:pt x="4408" y="6657"/>
                    <a:pt x="4700" y="6563"/>
                    <a:pt x="4935" y="6392"/>
                  </a:cubicBezTo>
                  <a:cubicBezTo>
                    <a:pt x="5196" y="6202"/>
                    <a:pt x="5362" y="5918"/>
                    <a:pt x="5409" y="5609"/>
                  </a:cubicBezTo>
                  <a:cubicBezTo>
                    <a:pt x="5456" y="5372"/>
                    <a:pt x="5385" y="5111"/>
                    <a:pt x="5219" y="4921"/>
                  </a:cubicBezTo>
                  <a:cubicBezTo>
                    <a:pt x="5101" y="4744"/>
                    <a:pt x="4901" y="4648"/>
                    <a:pt x="4687" y="4648"/>
                  </a:cubicBezTo>
                  <a:close/>
                  <a:moveTo>
                    <a:pt x="1584" y="6359"/>
                  </a:moveTo>
                  <a:cubicBezTo>
                    <a:pt x="1673" y="6359"/>
                    <a:pt x="1762" y="6386"/>
                    <a:pt x="1851" y="6439"/>
                  </a:cubicBezTo>
                  <a:cubicBezTo>
                    <a:pt x="2017" y="6534"/>
                    <a:pt x="2159" y="6700"/>
                    <a:pt x="2230" y="6890"/>
                  </a:cubicBezTo>
                  <a:cubicBezTo>
                    <a:pt x="2325" y="7080"/>
                    <a:pt x="2373" y="7317"/>
                    <a:pt x="2349" y="7554"/>
                  </a:cubicBezTo>
                  <a:cubicBezTo>
                    <a:pt x="2219" y="7602"/>
                    <a:pt x="2082" y="7626"/>
                    <a:pt x="1946" y="7626"/>
                  </a:cubicBezTo>
                  <a:cubicBezTo>
                    <a:pt x="1809" y="7626"/>
                    <a:pt x="1673" y="7602"/>
                    <a:pt x="1542" y="7554"/>
                  </a:cubicBezTo>
                  <a:cubicBezTo>
                    <a:pt x="1305" y="7459"/>
                    <a:pt x="1116" y="7317"/>
                    <a:pt x="1021" y="7104"/>
                  </a:cubicBezTo>
                  <a:cubicBezTo>
                    <a:pt x="926" y="6938"/>
                    <a:pt x="926" y="6772"/>
                    <a:pt x="1021" y="6606"/>
                  </a:cubicBezTo>
                  <a:cubicBezTo>
                    <a:pt x="1068" y="6463"/>
                    <a:pt x="1187" y="6368"/>
                    <a:pt x="1353" y="6368"/>
                  </a:cubicBezTo>
                  <a:lnTo>
                    <a:pt x="1495" y="6368"/>
                  </a:lnTo>
                  <a:cubicBezTo>
                    <a:pt x="1525" y="6362"/>
                    <a:pt x="1554" y="6359"/>
                    <a:pt x="1584" y="6359"/>
                  </a:cubicBezTo>
                  <a:close/>
                  <a:moveTo>
                    <a:pt x="1512" y="6065"/>
                  </a:moveTo>
                  <a:cubicBezTo>
                    <a:pt x="1452" y="6065"/>
                    <a:pt x="1390" y="6071"/>
                    <a:pt x="1329" y="6084"/>
                  </a:cubicBezTo>
                  <a:cubicBezTo>
                    <a:pt x="1068" y="6107"/>
                    <a:pt x="855" y="6250"/>
                    <a:pt x="760" y="6487"/>
                  </a:cubicBezTo>
                  <a:cubicBezTo>
                    <a:pt x="641" y="6724"/>
                    <a:pt x="641" y="6985"/>
                    <a:pt x="760" y="7222"/>
                  </a:cubicBezTo>
                  <a:cubicBezTo>
                    <a:pt x="902" y="7507"/>
                    <a:pt x="1139" y="7720"/>
                    <a:pt x="1424" y="7815"/>
                  </a:cubicBezTo>
                  <a:cubicBezTo>
                    <a:pt x="1566" y="7910"/>
                    <a:pt x="1732" y="7934"/>
                    <a:pt x="1922" y="7934"/>
                  </a:cubicBezTo>
                  <a:cubicBezTo>
                    <a:pt x="2136" y="7934"/>
                    <a:pt x="2349" y="7886"/>
                    <a:pt x="2562" y="7815"/>
                  </a:cubicBezTo>
                  <a:cubicBezTo>
                    <a:pt x="2634" y="7792"/>
                    <a:pt x="2681" y="7744"/>
                    <a:pt x="2681" y="7673"/>
                  </a:cubicBezTo>
                  <a:lnTo>
                    <a:pt x="2681" y="7602"/>
                  </a:lnTo>
                  <a:cubicBezTo>
                    <a:pt x="2705" y="7317"/>
                    <a:pt x="2657" y="7032"/>
                    <a:pt x="2515" y="6772"/>
                  </a:cubicBezTo>
                  <a:cubicBezTo>
                    <a:pt x="2420" y="6534"/>
                    <a:pt x="2230" y="6321"/>
                    <a:pt x="2017" y="6202"/>
                  </a:cubicBezTo>
                  <a:cubicBezTo>
                    <a:pt x="1859" y="6114"/>
                    <a:pt x="1687" y="6065"/>
                    <a:pt x="1512" y="60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10"/>
          <p:cNvGrpSpPr/>
          <p:nvPr/>
        </p:nvGrpSpPr>
        <p:grpSpPr>
          <a:xfrm flipH="1">
            <a:off x="7902806" y="199551"/>
            <a:ext cx="441515" cy="532225"/>
            <a:chOff x="2475575" y="3443625"/>
            <a:chExt cx="316000" cy="380950"/>
          </a:xfrm>
        </p:grpSpPr>
        <p:sp>
          <p:nvSpPr>
            <p:cNvPr id="1246" name="Google Shape;1246;p10"/>
            <p:cNvSpPr/>
            <p:nvPr/>
          </p:nvSpPr>
          <p:spPr>
            <a:xfrm>
              <a:off x="2550700" y="3560575"/>
              <a:ext cx="200450" cy="234300"/>
            </a:xfrm>
            <a:custGeom>
              <a:avLst/>
              <a:gdLst/>
              <a:ahLst/>
              <a:cxnLst/>
              <a:rect l="l" t="t" r="r" b="b"/>
              <a:pathLst>
                <a:path w="8018" h="9372" extrusionOk="0">
                  <a:moveTo>
                    <a:pt x="4095" y="1"/>
                  </a:moveTo>
                  <a:cubicBezTo>
                    <a:pt x="4074" y="1"/>
                    <a:pt x="4054" y="1"/>
                    <a:pt x="4033" y="1"/>
                  </a:cubicBezTo>
                  <a:cubicBezTo>
                    <a:pt x="2372" y="72"/>
                    <a:pt x="1257" y="974"/>
                    <a:pt x="664" y="2682"/>
                  </a:cubicBezTo>
                  <a:cubicBezTo>
                    <a:pt x="546" y="3038"/>
                    <a:pt x="451" y="3393"/>
                    <a:pt x="356" y="3702"/>
                  </a:cubicBezTo>
                  <a:cubicBezTo>
                    <a:pt x="261" y="4034"/>
                    <a:pt x="190" y="4342"/>
                    <a:pt x="143" y="4627"/>
                  </a:cubicBezTo>
                  <a:cubicBezTo>
                    <a:pt x="119" y="4769"/>
                    <a:pt x="95" y="4912"/>
                    <a:pt x="95" y="5054"/>
                  </a:cubicBezTo>
                  <a:lnTo>
                    <a:pt x="95" y="5078"/>
                  </a:lnTo>
                  <a:cubicBezTo>
                    <a:pt x="48" y="5315"/>
                    <a:pt x="24" y="5528"/>
                    <a:pt x="24" y="5766"/>
                  </a:cubicBezTo>
                  <a:cubicBezTo>
                    <a:pt x="24" y="5813"/>
                    <a:pt x="24" y="5884"/>
                    <a:pt x="24" y="5932"/>
                  </a:cubicBezTo>
                  <a:cubicBezTo>
                    <a:pt x="0" y="6501"/>
                    <a:pt x="119" y="7046"/>
                    <a:pt x="332" y="7545"/>
                  </a:cubicBezTo>
                  <a:cubicBezTo>
                    <a:pt x="380" y="7663"/>
                    <a:pt x="451" y="7782"/>
                    <a:pt x="522" y="7900"/>
                  </a:cubicBezTo>
                  <a:cubicBezTo>
                    <a:pt x="1044" y="8778"/>
                    <a:pt x="1993" y="9276"/>
                    <a:pt x="3392" y="9371"/>
                  </a:cubicBezTo>
                  <a:lnTo>
                    <a:pt x="3962" y="9371"/>
                  </a:lnTo>
                  <a:cubicBezTo>
                    <a:pt x="5812" y="9347"/>
                    <a:pt x="7022" y="8707"/>
                    <a:pt x="7662" y="7497"/>
                  </a:cubicBezTo>
                  <a:cubicBezTo>
                    <a:pt x="7876" y="7023"/>
                    <a:pt x="7994" y="6525"/>
                    <a:pt x="8018" y="6003"/>
                  </a:cubicBezTo>
                  <a:lnTo>
                    <a:pt x="8018" y="5599"/>
                  </a:lnTo>
                  <a:cubicBezTo>
                    <a:pt x="8018" y="5457"/>
                    <a:pt x="7994" y="5315"/>
                    <a:pt x="7970" y="5149"/>
                  </a:cubicBezTo>
                  <a:cubicBezTo>
                    <a:pt x="7970" y="5125"/>
                    <a:pt x="7970" y="5078"/>
                    <a:pt x="7947" y="5030"/>
                  </a:cubicBezTo>
                  <a:cubicBezTo>
                    <a:pt x="7947" y="4912"/>
                    <a:pt x="7923" y="4793"/>
                    <a:pt x="7923" y="4698"/>
                  </a:cubicBezTo>
                  <a:lnTo>
                    <a:pt x="7899" y="4579"/>
                  </a:lnTo>
                  <a:cubicBezTo>
                    <a:pt x="7757" y="3892"/>
                    <a:pt x="7567" y="3251"/>
                    <a:pt x="7330" y="2611"/>
                  </a:cubicBezTo>
                  <a:cubicBezTo>
                    <a:pt x="6698" y="856"/>
                    <a:pt x="5605" y="1"/>
                    <a:pt x="4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0"/>
            <p:cNvSpPr/>
            <p:nvPr/>
          </p:nvSpPr>
          <p:spPr>
            <a:xfrm>
              <a:off x="2546550" y="3557050"/>
              <a:ext cx="208175" cy="241375"/>
            </a:xfrm>
            <a:custGeom>
              <a:avLst/>
              <a:gdLst/>
              <a:ahLst/>
              <a:cxnLst/>
              <a:rect l="l" t="t" r="r" b="b"/>
              <a:pathLst>
                <a:path w="8327" h="9655" extrusionOk="0">
                  <a:moveTo>
                    <a:pt x="4270" y="285"/>
                  </a:moveTo>
                  <a:cubicBezTo>
                    <a:pt x="5717" y="285"/>
                    <a:pt x="6737" y="1115"/>
                    <a:pt x="7354" y="2799"/>
                  </a:cubicBezTo>
                  <a:cubicBezTo>
                    <a:pt x="7591" y="3440"/>
                    <a:pt x="7781" y="4104"/>
                    <a:pt x="7923" y="4768"/>
                  </a:cubicBezTo>
                  <a:cubicBezTo>
                    <a:pt x="7923" y="4792"/>
                    <a:pt x="7947" y="4815"/>
                    <a:pt x="7947" y="4863"/>
                  </a:cubicBezTo>
                  <a:lnTo>
                    <a:pt x="7970" y="5195"/>
                  </a:lnTo>
                  <a:cubicBezTo>
                    <a:pt x="7970" y="5219"/>
                    <a:pt x="7970" y="5266"/>
                    <a:pt x="7970" y="5290"/>
                  </a:cubicBezTo>
                  <a:lnTo>
                    <a:pt x="7970" y="5313"/>
                  </a:lnTo>
                  <a:cubicBezTo>
                    <a:pt x="7994" y="5456"/>
                    <a:pt x="8018" y="5598"/>
                    <a:pt x="8018" y="5740"/>
                  </a:cubicBezTo>
                  <a:lnTo>
                    <a:pt x="8018" y="6120"/>
                  </a:lnTo>
                  <a:cubicBezTo>
                    <a:pt x="7994" y="6618"/>
                    <a:pt x="7875" y="7093"/>
                    <a:pt x="7662" y="7543"/>
                  </a:cubicBezTo>
                  <a:cubicBezTo>
                    <a:pt x="7069" y="8706"/>
                    <a:pt x="5883" y="9322"/>
                    <a:pt x="4104" y="9346"/>
                  </a:cubicBezTo>
                  <a:lnTo>
                    <a:pt x="3535" y="9346"/>
                  </a:lnTo>
                  <a:cubicBezTo>
                    <a:pt x="2206" y="9251"/>
                    <a:pt x="1305" y="8777"/>
                    <a:pt x="807" y="7946"/>
                  </a:cubicBezTo>
                  <a:cubicBezTo>
                    <a:pt x="735" y="7852"/>
                    <a:pt x="664" y="7733"/>
                    <a:pt x="617" y="7614"/>
                  </a:cubicBezTo>
                  <a:cubicBezTo>
                    <a:pt x="403" y="7116"/>
                    <a:pt x="309" y="6594"/>
                    <a:pt x="332" y="6073"/>
                  </a:cubicBezTo>
                  <a:cubicBezTo>
                    <a:pt x="332" y="6001"/>
                    <a:pt x="332" y="5954"/>
                    <a:pt x="356" y="5907"/>
                  </a:cubicBezTo>
                  <a:cubicBezTo>
                    <a:pt x="356" y="5669"/>
                    <a:pt x="380" y="5432"/>
                    <a:pt x="427" y="5219"/>
                  </a:cubicBezTo>
                  <a:lnTo>
                    <a:pt x="427" y="5195"/>
                  </a:lnTo>
                  <a:cubicBezTo>
                    <a:pt x="427" y="5053"/>
                    <a:pt x="451" y="4934"/>
                    <a:pt x="475" y="4792"/>
                  </a:cubicBezTo>
                  <a:cubicBezTo>
                    <a:pt x="522" y="4483"/>
                    <a:pt x="593" y="4175"/>
                    <a:pt x="688" y="3867"/>
                  </a:cubicBezTo>
                  <a:cubicBezTo>
                    <a:pt x="759" y="3558"/>
                    <a:pt x="854" y="3226"/>
                    <a:pt x="973" y="2870"/>
                  </a:cubicBezTo>
                  <a:cubicBezTo>
                    <a:pt x="1542" y="1186"/>
                    <a:pt x="2609" y="356"/>
                    <a:pt x="4199" y="285"/>
                  </a:cubicBezTo>
                  <a:close/>
                  <a:moveTo>
                    <a:pt x="4175" y="0"/>
                  </a:moveTo>
                  <a:cubicBezTo>
                    <a:pt x="2467" y="71"/>
                    <a:pt x="1305" y="996"/>
                    <a:pt x="688" y="2799"/>
                  </a:cubicBezTo>
                  <a:cubicBezTo>
                    <a:pt x="569" y="3131"/>
                    <a:pt x="475" y="3487"/>
                    <a:pt x="380" y="3819"/>
                  </a:cubicBezTo>
                  <a:cubicBezTo>
                    <a:pt x="309" y="4127"/>
                    <a:pt x="214" y="4436"/>
                    <a:pt x="166" y="4744"/>
                  </a:cubicBezTo>
                  <a:cubicBezTo>
                    <a:pt x="142" y="4887"/>
                    <a:pt x="119" y="5029"/>
                    <a:pt x="119" y="5195"/>
                  </a:cubicBezTo>
                  <a:cubicBezTo>
                    <a:pt x="71" y="5408"/>
                    <a:pt x="48" y="5646"/>
                    <a:pt x="48" y="5883"/>
                  </a:cubicBezTo>
                  <a:cubicBezTo>
                    <a:pt x="24" y="5930"/>
                    <a:pt x="24" y="6001"/>
                    <a:pt x="24" y="6073"/>
                  </a:cubicBezTo>
                  <a:cubicBezTo>
                    <a:pt x="0" y="6642"/>
                    <a:pt x="119" y="7211"/>
                    <a:pt x="356" y="7733"/>
                  </a:cubicBezTo>
                  <a:cubicBezTo>
                    <a:pt x="403" y="7852"/>
                    <a:pt x="475" y="7994"/>
                    <a:pt x="546" y="8113"/>
                  </a:cubicBezTo>
                  <a:cubicBezTo>
                    <a:pt x="1091" y="9014"/>
                    <a:pt x="2088" y="9536"/>
                    <a:pt x="3535" y="9654"/>
                  </a:cubicBezTo>
                  <a:lnTo>
                    <a:pt x="4128" y="9654"/>
                  </a:lnTo>
                  <a:cubicBezTo>
                    <a:pt x="6025" y="9607"/>
                    <a:pt x="7306" y="8943"/>
                    <a:pt x="7947" y="7686"/>
                  </a:cubicBezTo>
                  <a:cubicBezTo>
                    <a:pt x="8184" y="7187"/>
                    <a:pt x="8302" y="6666"/>
                    <a:pt x="8326" y="6144"/>
                  </a:cubicBezTo>
                  <a:lnTo>
                    <a:pt x="8326" y="5740"/>
                  </a:lnTo>
                  <a:cubicBezTo>
                    <a:pt x="8326" y="5574"/>
                    <a:pt x="8302" y="5432"/>
                    <a:pt x="8279" y="5290"/>
                  </a:cubicBezTo>
                  <a:cubicBezTo>
                    <a:pt x="8279" y="5242"/>
                    <a:pt x="8279" y="5171"/>
                    <a:pt x="8255" y="5124"/>
                  </a:cubicBezTo>
                  <a:lnTo>
                    <a:pt x="8231" y="4815"/>
                  </a:lnTo>
                  <a:lnTo>
                    <a:pt x="8231" y="4792"/>
                  </a:lnTo>
                  <a:cubicBezTo>
                    <a:pt x="8231" y="4744"/>
                    <a:pt x="8208" y="4720"/>
                    <a:pt x="8208" y="4697"/>
                  </a:cubicBezTo>
                  <a:cubicBezTo>
                    <a:pt x="8065" y="4009"/>
                    <a:pt x="7875" y="3345"/>
                    <a:pt x="7638" y="2704"/>
                  </a:cubicBezTo>
                  <a:cubicBezTo>
                    <a:pt x="6974" y="901"/>
                    <a:pt x="5835" y="0"/>
                    <a:pt x="4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0"/>
            <p:cNvSpPr/>
            <p:nvPr/>
          </p:nvSpPr>
          <p:spPr>
            <a:xfrm>
              <a:off x="2593975" y="3617525"/>
              <a:ext cx="112700" cy="23200"/>
            </a:xfrm>
            <a:custGeom>
              <a:avLst/>
              <a:gdLst/>
              <a:ahLst/>
              <a:cxnLst/>
              <a:rect l="l" t="t" r="r" b="b"/>
              <a:pathLst>
                <a:path w="4508" h="928" extrusionOk="0">
                  <a:moveTo>
                    <a:pt x="4057" y="1"/>
                  </a:moveTo>
                  <a:cubicBezTo>
                    <a:pt x="3938" y="1"/>
                    <a:pt x="3820" y="48"/>
                    <a:pt x="3725" y="119"/>
                  </a:cubicBezTo>
                  <a:cubicBezTo>
                    <a:pt x="3630" y="214"/>
                    <a:pt x="3583" y="333"/>
                    <a:pt x="3583" y="451"/>
                  </a:cubicBezTo>
                  <a:cubicBezTo>
                    <a:pt x="3583" y="570"/>
                    <a:pt x="3630" y="688"/>
                    <a:pt x="3725" y="783"/>
                  </a:cubicBezTo>
                  <a:cubicBezTo>
                    <a:pt x="3796" y="878"/>
                    <a:pt x="3915" y="926"/>
                    <a:pt x="4057" y="926"/>
                  </a:cubicBezTo>
                  <a:cubicBezTo>
                    <a:pt x="4176" y="926"/>
                    <a:pt x="4294" y="878"/>
                    <a:pt x="4365" y="783"/>
                  </a:cubicBezTo>
                  <a:cubicBezTo>
                    <a:pt x="4460" y="688"/>
                    <a:pt x="4508" y="594"/>
                    <a:pt x="4508" y="475"/>
                  </a:cubicBezTo>
                  <a:cubicBezTo>
                    <a:pt x="4508" y="356"/>
                    <a:pt x="4460" y="214"/>
                    <a:pt x="4365" y="143"/>
                  </a:cubicBezTo>
                  <a:cubicBezTo>
                    <a:pt x="4294" y="48"/>
                    <a:pt x="4176" y="1"/>
                    <a:pt x="4057" y="1"/>
                  </a:cubicBezTo>
                  <a:close/>
                  <a:moveTo>
                    <a:pt x="452" y="1"/>
                  </a:moveTo>
                  <a:cubicBezTo>
                    <a:pt x="333" y="1"/>
                    <a:pt x="214" y="48"/>
                    <a:pt x="119" y="143"/>
                  </a:cubicBezTo>
                  <a:cubicBezTo>
                    <a:pt x="48" y="238"/>
                    <a:pt x="1" y="356"/>
                    <a:pt x="1" y="475"/>
                  </a:cubicBezTo>
                  <a:cubicBezTo>
                    <a:pt x="1" y="723"/>
                    <a:pt x="193" y="927"/>
                    <a:pt x="415" y="927"/>
                  </a:cubicBezTo>
                  <a:cubicBezTo>
                    <a:pt x="427" y="927"/>
                    <a:pt x="439" y="927"/>
                    <a:pt x="452" y="926"/>
                  </a:cubicBezTo>
                  <a:cubicBezTo>
                    <a:pt x="594" y="926"/>
                    <a:pt x="689" y="878"/>
                    <a:pt x="784" y="783"/>
                  </a:cubicBezTo>
                  <a:cubicBezTo>
                    <a:pt x="878" y="712"/>
                    <a:pt x="926" y="594"/>
                    <a:pt x="926" y="475"/>
                  </a:cubicBezTo>
                  <a:cubicBezTo>
                    <a:pt x="926" y="356"/>
                    <a:pt x="878" y="214"/>
                    <a:pt x="784" y="143"/>
                  </a:cubicBezTo>
                  <a:cubicBezTo>
                    <a:pt x="689" y="48"/>
                    <a:pt x="570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0"/>
            <p:cNvSpPr/>
            <p:nvPr/>
          </p:nvSpPr>
          <p:spPr>
            <a:xfrm>
              <a:off x="2633725" y="3643025"/>
              <a:ext cx="34400" cy="34425"/>
            </a:xfrm>
            <a:custGeom>
              <a:avLst/>
              <a:gdLst/>
              <a:ahLst/>
              <a:cxnLst/>
              <a:rect l="l" t="t" r="r" b="b"/>
              <a:pathLst>
                <a:path w="1376" h="1377" extrusionOk="0">
                  <a:moveTo>
                    <a:pt x="830" y="1"/>
                  </a:moveTo>
                  <a:cubicBezTo>
                    <a:pt x="735" y="24"/>
                    <a:pt x="617" y="95"/>
                    <a:pt x="546" y="167"/>
                  </a:cubicBezTo>
                  <a:cubicBezTo>
                    <a:pt x="332" y="356"/>
                    <a:pt x="166" y="546"/>
                    <a:pt x="0" y="760"/>
                  </a:cubicBezTo>
                  <a:lnTo>
                    <a:pt x="332" y="736"/>
                  </a:lnTo>
                  <a:cubicBezTo>
                    <a:pt x="593" y="712"/>
                    <a:pt x="854" y="712"/>
                    <a:pt x="1115" y="712"/>
                  </a:cubicBezTo>
                  <a:lnTo>
                    <a:pt x="1376" y="712"/>
                  </a:lnTo>
                  <a:cubicBezTo>
                    <a:pt x="1328" y="594"/>
                    <a:pt x="1257" y="475"/>
                    <a:pt x="1162" y="333"/>
                  </a:cubicBezTo>
                  <a:cubicBezTo>
                    <a:pt x="1020" y="119"/>
                    <a:pt x="925" y="1"/>
                    <a:pt x="830" y="1"/>
                  </a:cubicBezTo>
                  <a:close/>
                  <a:moveTo>
                    <a:pt x="1115" y="736"/>
                  </a:moveTo>
                  <a:cubicBezTo>
                    <a:pt x="854" y="736"/>
                    <a:pt x="617" y="736"/>
                    <a:pt x="332" y="760"/>
                  </a:cubicBezTo>
                  <a:lnTo>
                    <a:pt x="759" y="1376"/>
                  </a:lnTo>
                  <a:cubicBezTo>
                    <a:pt x="902" y="1187"/>
                    <a:pt x="1044" y="973"/>
                    <a:pt x="1115" y="736"/>
                  </a:cubicBezTo>
                  <a:close/>
                </a:path>
              </a:pathLst>
            </a:custGeom>
            <a:solidFill>
              <a:srgbClr val="FFA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0"/>
            <p:cNvSpPr/>
            <p:nvPr/>
          </p:nvSpPr>
          <p:spPr>
            <a:xfrm>
              <a:off x="2627775" y="3639475"/>
              <a:ext cx="47475" cy="41525"/>
            </a:xfrm>
            <a:custGeom>
              <a:avLst/>
              <a:gdLst/>
              <a:ahLst/>
              <a:cxnLst/>
              <a:rect l="l" t="t" r="r" b="b"/>
              <a:pathLst>
                <a:path w="1899" h="1661" extrusionOk="0">
                  <a:moveTo>
                    <a:pt x="1092" y="285"/>
                  </a:moveTo>
                  <a:cubicBezTo>
                    <a:pt x="1163" y="356"/>
                    <a:pt x="1234" y="451"/>
                    <a:pt x="1306" y="546"/>
                  </a:cubicBezTo>
                  <a:lnTo>
                    <a:pt x="1400" y="712"/>
                  </a:lnTo>
                  <a:cubicBezTo>
                    <a:pt x="1389" y="700"/>
                    <a:pt x="1377" y="694"/>
                    <a:pt x="1365" y="694"/>
                  </a:cubicBezTo>
                  <a:cubicBezTo>
                    <a:pt x="1353" y="694"/>
                    <a:pt x="1341" y="700"/>
                    <a:pt x="1329" y="712"/>
                  </a:cubicBezTo>
                  <a:cubicBezTo>
                    <a:pt x="1092" y="712"/>
                    <a:pt x="831" y="712"/>
                    <a:pt x="594" y="736"/>
                  </a:cubicBezTo>
                  <a:cubicBezTo>
                    <a:pt x="665" y="617"/>
                    <a:pt x="784" y="522"/>
                    <a:pt x="879" y="427"/>
                  </a:cubicBezTo>
                  <a:cubicBezTo>
                    <a:pt x="1021" y="332"/>
                    <a:pt x="1092" y="285"/>
                    <a:pt x="1092" y="285"/>
                  </a:cubicBezTo>
                  <a:close/>
                  <a:moveTo>
                    <a:pt x="1140" y="996"/>
                  </a:moveTo>
                  <a:cubicBezTo>
                    <a:pt x="1116" y="1044"/>
                    <a:pt x="1116" y="1068"/>
                    <a:pt x="1092" y="1139"/>
                  </a:cubicBezTo>
                  <a:cubicBezTo>
                    <a:pt x="1045" y="1186"/>
                    <a:pt x="1021" y="1234"/>
                    <a:pt x="997" y="1257"/>
                  </a:cubicBezTo>
                  <a:lnTo>
                    <a:pt x="855" y="1020"/>
                  </a:lnTo>
                  <a:lnTo>
                    <a:pt x="1140" y="996"/>
                  </a:lnTo>
                  <a:close/>
                  <a:moveTo>
                    <a:pt x="1092" y="0"/>
                  </a:moveTo>
                  <a:cubicBezTo>
                    <a:pt x="1021" y="0"/>
                    <a:pt x="926" y="24"/>
                    <a:pt x="689" y="214"/>
                  </a:cubicBezTo>
                  <a:cubicBezTo>
                    <a:pt x="499" y="356"/>
                    <a:pt x="333" y="546"/>
                    <a:pt x="167" y="759"/>
                  </a:cubicBezTo>
                  <a:lnTo>
                    <a:pt x="143" y="759"/>
                  </a:lnTo>
                  <a:cubicBezTo>
                    <a:pt x="72" y="759"/>
                    <a:pt x="1" y="830"/>
                    <a:pt x="1" y="925"/>
                  </a:cubicBezTo>
                  <a:cubicBezTo>
                    <a:pt x="1" y="996"/>
                    <a:pt x="72" y="1068"/>
                    <a:pt x="143" y="1068"/>
                  </a:cubicBezTo>
                  <a:lnTo>
                    <a:pt x="262" y="1068"/>
                  </a:lnTo>
                  <a:lnTo>
                    <a:pt x="499" y="1044"/>
                  </a:lnTo>
                  <a:lnTo>
                    <a:pt x="879" y="1590"/>
                  </a:lnTo>
                  <a:cubicBezTo>
                    <a:pt x="902" y="1637"/>
                    <a:pt x="926" y="1661"/>
                    <a:pt x="973" y="1661"/>
                  </a:cubicBezTo>
                  <a:lnTo>
                    <a:pt x="997" y="1661"/>
                  </a:lnTo>
                  <a:cubicBezTo>
                    <a:pt x="1045" y="1661"/>
                    <a:pt x="1068" y="1637"/>
                    <a:pt x="1092" y="1613"/>
                  </a:cubicBezTo>
                  <a:cubicBezTo>
                    <a:pt x="1187" y="1518"/>
                    <a:pt x="1282" y="1400"/>
                    <a:pt x="1353" y="1257"/>
                  </a:cubicBezTo>
                  <a:cubicBezTo>
                    <a:pt x="1400" y="1139"/>
                    <a:pt x="1448" y="1044"/>
                    <a:pt x="1472" y="973"/>
                  </a:cubicBezTo>
                  <a:lnTo>
                    <a:pt x="1756" y="973"/>
                  </a:lnTo>
                  <a:cubicBezTo>
                    <a:pt x="1827" y="973"/>
                    <a:pt x="1899" y="925"/>
                    <a:pt x="1899" y="830"/>
                  </a:cubicBezTo>
                  <a:cubicBezTo>
                    <a:pt x="1899" y="759"/>
                    <a:pt x="1827" y="688"/>
                    <a:pt x="1756" y="688"/>
                  </a:cubicBezTo>
                  <a:lnTo>
                    <a:pt x="1709" y="688"/>
                  </a:lnTo>
                  <a:cubicBezTo>
                    <a:pt x="1661" y="593"/>
                    <a:pt x="1614" y="498"/>
                    <a:pt x="1543" y="380"/>
                  </a:cubicBezTo>
                  <a:cubicBezTo>
                    <a:pt x="1377" y="119"/>
                    <a:pt x="1234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0"/>
            <p:cNvSpPr/>
            <p:nvPr/>
          </p:nvSpPr>
          <p:spPr>
            <a:xfrm>
              <a:off x="2535275" y="3696400"/>
              <a:ext cx="229525" cy="124625"/>
            </a:xfrm>
            <a:custGeom>
              <a:avLst/>
              <a:gdLst/>
              <a:ahLst/>
              <a:cxnLst/>
              <a:rect l="l" t="t" r="r" b="b"/>
              <a:pathLst>
                <a:path w="9181" h="4985" extrusionOk="0">
                  <a:moveTo>
                    <a:pt x="9157" y="0"/>
                  </a:moveTo>
                  <a:lnTo>
                    <a:pt x="5883" y="807"/>
                  </a:lnTo>
                  <a:cubicBezTo>
                    <a:pt x="3321" y="1400"/>
                    <a:pt x="1353" y="1898"/>
                    <a:pt x="0" y="2278"/>
                  </a:cubicBezTo>
                  <a:cubicBezTo>
                    <a:pt x="166" y="2728"/>
                    <a:pt x="404" y="3132"/>
                    <a:pt x="712" y="3511"/>
                  </a:cubicBezTo>
                  <a:lnTo>
                    <a:pt x="5409" y="2349"/>
                  </a:lnTo>
                  <a:cubicBezTo>
                    <a:pt x="6856" y="1969"/>
                    <a:pt x="8066" y="1661"/>
                    <a:pt x="9062" y="1400"/>
                  </a:cubicBezTo>
                  <a:cubicBezTo>
                    <a:pt x="9133" y="926"/>
                    <a:pt x="9180" y="475"/>
                    <a:pt x="9157" y="0"/>
                  </a:cubicBezTo>
                  <a:close/>
                  <a:moveTo>
                    <a:pt x="8730" y="2539"/>
                  </a:moveTo>
                  <a:lnTo>
                    <a:pt x="8730" y="2539"/>
                  </a:lnTo>
                  <a:cubicBezTo>
                    <a:pt x="6951" y="3060"/>
                    <a:pt x="4650" y="3701"/>
                    <a:pt x="1851" y="4484"/>
                  </a:cubicBezTo>
                  <a:cubicBezTo>
                    <a:pt x="2540" y="4810"/>
                    <a:pt x="3271" y="4984"/>
                    <a:pt x="4012" y="4984"/>
                  </a:cubicBezTo>
                  <a:cubicBezTo>
                    <a:pt x="4240" y="4984"/>
                    <a:pt x="4469" y="4968"/>
                    <a:pt x="4697" y="4934"/>
                  </a:cubicBezTo>
                  <a:cubicBezTo>
                    <a:pt x="6429" y="4768"/>
                    <a:pt x="7591" y="4270"/>
                    <a:pt x="8232" y="3416"/>
                  </a:cubicBezTo>
                  <a:cubicBezTo>
                    <a:pt x="8445" y="3155"/>
                    <a:pt x="8611" y="2847"/>
                    <a:pt x="8730" y="2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0"/>
            <p:cNvSpPr/>
            <p:nvPr/>
          </p:nvSpPr>
          <p:spPr>
            <a:xfrm>
              <a:off x="2524000" y="3669125"/>
              <a:ext cx="240800" cy="139375"/>
            </a:xfrm>
            <a:custGeom>
              <a:avLst/>
              <a:gdLst/>
              <a:ahLst/>
              <a:cxnLst/>
              <a:rect l="l" t="t" r="r" b="b"/>
              <a:pathLst>
                <a:path w="9632" h="5575" extrusionOk="0">
                  <a:moveTo>
                    <a:pt x="9608" y="0"/>
                  </a:moveTo>
                  <a:lnTo>
                    <a:pt x="8493" y="973"/>
                  </a:lnTo>
                  <a:cubicBezTo>
                    <a:pt x="8161" y="736"/>
                    <a:pt x="7829" y="475"/>
                    <a:pt x="7520" y="214"/>
                  </a:cubicBezTo>
                  <a:cubicBezTo>
                    <a:pt x="7141" y="617"/>
                    <a:pt x="6785" y="997"/>
                    <a:pt x="6382" y="1329"/>
                  </a:cubicBezTo>
                  <a:lnTo>
                    <a:pt x="5528" y="854"/>
                  </a:lnTo>
                  <a:cubicBezTo>
                    <a:pt x="4982" y="1305"/>
                    <a:pt x="4650" y="1590"/>
                    <a:pt x="4531" y="1661"/>
                  </a:cubicBezTo>
                  <a:cubicBezTo>
                    <a:pt x="4057" y="1400"/>
                    <a:pt x="3606" y="1068"/>
                    <a:pt x="3203" y="688"/>
                  </a:cubicBezTo>
                  <a:lnTo>
                    <a:pt x="1875" y="2064"/>
                  </a:lnTo>
                  <a:cubicBezTo>
                    <a:pt x="1258" y="1708"/>
                    <a:pt x="641" y="1352"/>
                    <a:pt x="1" y="1068"/>
                  </a:cubicBezTo>
                  <a:lnTo>
                    <a:pt x="1" y="1068"/>
                  </a:lnTo>
                  <a:cubicBezTo>
                    <a:pt x="1" y="1850"/>
                    <a:pt x="167" y="2633"/>
                    <a:pt x="451" y="3369"/>
                  </a:cubicBezTo>
                  <a:cubicBezTo>
                    <a:pt x="1804" y="2989"/>
                    <a:pt x="3772" y="2491"/>
                    <a:pt x="6334" y="1874"/>
                  </a:cubicBezTo>
                  <a:lnTo>
                    <a:pt x="9608" y="1091"/>
                  </a:lnTo>
                  <a:cubicBezTo>
                    <a:pt x="9631" y="997"/>
                    <a:pt x="9631" y="925"/>
                    <a:pt x="9608" y="830"/>
                  </a:cubicBezTo>
                  <a:lnTo>
                    <a:pt x="9608" y="0"/>
                  </a:lnTo>
                  <a:close/>
                  <a:moveTo>
                    <a:pt x="9513" y="2467"/>
                  </a:moveTo>
                  <a:cubicBezTo>
                    <a:pt x="8540" y="2728"/>
                    <a:pt x="7307" y="3037"/>
                    <a:pt x="5860" y="3416"/>
                  </a:cubicBezTo>
                  <a:lnTo>
                    <a:pt x="1163" y="4602"/>
                  </a:lnTo>
                  <a:lnTo>
                    <a:pt x="1329" y="4816"/>
                  </a:lnTo>
                  <a:cubicBezTo>
                    <a:pt x="1590" y="5124"/>
                    <a:pt x="1922" y="5385"/>
                    <a:pt x="2302" y="5575"/>
                  </a:cubicBezTo>
                  <a:cubicBezTo>
                    <a:pt x="5124" y="4792"/>
                    <a:pt x="7425" y="4128"/>
                    <a:pt x="9204" y="3630"/>
                  </a:cubicBezTo>
                  <a:cubicBezTo>
                    <a:pt x="9347" y="3250"/>
                    <a:pt x="9442" y="2870"/>
                    <a:pt x="9513" y="24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0"/>
            <p:cNvSpPr/>
            <p:nvPr/>
          </p:nvSpPr>
          <p:spPr>
            <a:xfrm>
              <a:off x="2520450" y="3666250"/>
              <a:ext cx="247900" cy="158325"/>
            </a:xfrm>
            <a:custGeom>
              <a:avLst/>
              <a:gdLst/>
              <a:ahLst/>
              <a:cxnLst/>
              <a:rect l="l" t="t" r="r" b="b"/>
              <a:pathLst>
                <a:path w="9916" h="6333" extrusionOk="0">
                  <a:moveTo>
                    <a:pt x="9607" y="424"/>
                  </a:moveTo>
                  <a:lnTo>
                    <a:pt x="9607" y="945"/>
                  </a:lnTo>
                  <a:lnTo>
                    <a:pt x="9607" y="1088"/>
                  </a:lnTo>
                  <a:cubicBezTo>
                    <a:pt x="8635" y="1325"/>
                    <a:pt x="7591" y="1562"/>
                    <a:pt x="6429" y="1847"/>
                  </a:cubicBezTo>
                  <a:cubicBezTo>
                    <a:pt x="3962" y="2440"/>
                    <a:pt x="2040" y="2938"/>
                    <a:pt x="688" y="3318"/>
                  </a:cubicBezTo>
                  <a:cubicBezTo>
                    <a:pt x="451" y="2701"/>
                    <a:pt x="333" y="2060"/>
                    <a:pt x="309" y="1420"/>
                  </a:cubicBezTo>
                  <a:lnTo>
                    <a:pt x="309" y="1420"/>
                  </a:lnTo>
                  <a:cubicBezTo>
                    <a:pt x="854" y="1705"/>
                    <a:pt x="1424" y="1989"/>
                    <a:pt x="1969" y="2321"/>
                  </a:cubicBezTo>
                  <a:cubicBezTo>
                    <a:pt x="1989" y="2331"/>
                    <a:pt x="2013" y="2337"/>
                    <a:pt x="2037" y="2337"/>
                  </a:cubicBezTo>
                  <a:cubicBezTo>
                    <a:pt x="2072" y="2337"/>
                    <a:pt x="2108" y="2325"/>
                    <a:pt x="2135" y="2298"/>
                  </a:cubicBezTo>
                  <a:lnTo>
                    <a:pt x="3345" y="1040"/>
                  </a:lnTo>
                  <a:cubicBezTo>
                    <a:pt x="3748" y="1372"/>
                    <a:pt x="4152" y="1657"/>
                    <a:pt x="4602" y="1918"/>
                  </a:cubicBezTo>
                  <a:cubicBezTo>
                    <a:pt x="4626" y="1930"/>
                    <a:pt x="4650" y="1936"/>
                    <a:pt x="4673" y="1936"/>
                  </a:cubicBezTo>
                  <a:cubicBezTo>
                    <a:pt x="4697" y="1936"/>
                    <a:pt x="4721" y="1930"/>
                    <a:pt x="4745" y="1918"/>
                  </a:cubicBezTo>
                  <a:cubicBezTo>
                    <a:pt x="4887" y="1847"/>
                    <a:pt x="5195" y="1586"/>
                    <a:pt x="5693" y="1159"/>
                  </a:cubicBezTo>
                  <a:lnTo>
                    <a:pt x="6476" y="1562"/>
                  </a:lnTo>
                  <a:cubicBezTo>
                    <a:pt x="6496" y="1582"/>
                    <a:pt x="6521" y="1590"/>
                    <a:pt x="6546" y="1590"/>
                  </a:cubicBezTo>
                  <a:cubicBezTo>
                    <a:pt x="6580" y="1590"/>
                    <a:pt x="6615" y="1576"/>
                    <a:pt x="6642" y="1562"/>
                  </a:cubicBezTo>
                  <a:cubicBezTo>
                    <a:pt x="6998" y="1230"/>
                    <a:pt x="7330" y="898"/>
                    <a:pt x="7686" y="519"/>
                  </a:cubicBezTo>
                  <a:cubicBezTo>
                    <a:pt x="7876" y="708"/>
                    <a:pt x="8160" y="922"/>
                    <a:pt x="8540" y="1183"/>
                  </a:cubicBezTo>
                  <a:cubicBezTo>
                    <a:pt x="8564" y="1206"/>
                    <a:pt x="8599" y="1218"/>
                    <a:pt x="8635" y="1218"/>
                  </a:cubicBezTo>
                  <a:cubicBezTo>
                    <a:pt x="8670" y="1218"/>
                    <a:pt x="8706" y="1206"/>
                    <a:pt x="8730" y="1183"/>
                  </a:cubicBezTo>
                  <a:lnTo>
                    <a:pt x="9607" y="424"/>
                  </a:lnTo>
                  <a:close/>
                  <a:moveTo>
                    <a:pt x="9607" y="1396"/>
                  </a:moveTo>
                  <a:lnTo>
                    <a:pt x="9607" y="1396"/>
                  </a:lnTo>
                  <a:cubicBezTo>
                    <a:pt x="9584" y="1752"/>
                    <a:pt x="9560" y="2108"/>
                    <a:pt x="9512" y="2464"/>
                  </a:cubicBezTo>
                  <a:cubicBezTo>
                    <a:pt x="8564" y="2725"/>
                    <a:pt x="7378" y="3033"/>
                    <a:pt x="5954" y="3389"/>
                  </a:cubicBezTo>
                  <a:lnTo>
                    <a:pt x="1353" y="4551"/>
                  </a:lnTo>
                  <a:cubicBezTo>
                    <a:pt x="1139" y="4243"/>
                    <a:pt x="949" y="3911"/>
                    <a:pt x="783" y="3578"/>
                  </a:cubicBezTo>
                  <a:cubicBezTo>
                    <a:pt x="2159" y="3223"/>
                    <a:pt x="4057" y="2725"/>
                    <a:pt x="6476" y="2132"/>
                  </a:cubicBezTo>
                  <a:cubicBezTo>
                    <a:pt x="7615" y="1871"/>
                    <a:pt x="8659" y="1610"/>
                    <a:pt x="9607" y="1396"/>
                  </a:cubicBezTo>
                  <a:close/>
                  <a:moveTo>
                    <a:pt x="9465" y="2796"/>
                  </a:moveTo>
                  <a:cubicBezTo>
                    <a:pt x="9394" y="3057"/>
                    <a:pt x="9323" y="3341"/>
                    <a:pt x="9228" y="3602"/>
                  </a:cubicBezTo>
                  <a:lnTo>
                    <a:pt x="2467" y="5547"/>
                  </a:lnTo>
                  <a:cubicBezTo>
                    <a:pt x="2135" y="5358"/>
                    <a:pt x="1827" y="5097"/>
                    <a:pt x="1590" y="4812"/>
                  </a:cubicBezTo>
                  <a:lnTo>
                    <a:pt x="1566" y="4788"/>
                  </a:lnTo>
                  <a:lnTo>
                    <a:pt x="6026" y="3673"/>
                  </a:lnTo>
                  <a:lnTo>
                    <a:pt x="9465" y="2796"/>
                  </a:lnTo>
                  <a:close/>
                  <a:moveTo>
                    <a:pt x="9086" y="3958"/>
                  </a:moveTo>
                  <a:lnTo>
                    <a:pt x="9086" y="3958"/>
                  </a:lnTo>
                  <a:cubicBezTo>
                    <a:pt x="8967" y="4148"/>
                    <a:pt x="8848" y="4361"/>
                    <a:pt x="8730" y="4551"/>
                  </a:cubicBezTo>
                  <a:cubicBezTo>
                    <a:pt x="8113" y="5358"/>
                    <a:pt x="6951" y="5832"/>
                    <a:pt x="5290" y="5998"/>
                  </a:cubicBezTo>
                  <a:cubicBezTo>
                    <a:pt x="5085" y="6022"/>
                    <a:pt x="4879" y="6034"/>
                    <a:pt x="4672" y="6034"/>
                  </a:cubicBezTo>
                  <a:cubicBezTo>
                    <a:pt x="4066" y="6034"/>
                    <a:pt x="3461" y="5932"/>
                    <a:pt x="2894" y="5737"/>
                  </a:cubicBezTo>
                  <a:lnTo>
                    <a:pt x="9086" y="3958"/>
                  </a:lnTo>
                  <a:close/>
                  <a:moveTo>
                    <a:pt x="9776" y="1"/>
                  </a:moveTo>
                  <a:cubicBezTo>
                    <a:pt x="9743" y="1"/>
                    <a:pt x="9708" y="14"/>
                    <a:pt x="9679" y="44"/>
                  </a:cubicBezTo>
                  <a:lnTo>
                    <a:pt x="8635" y="945"/>
                  </a:lnTo>
                  <a:cubicBezTo>
                    <a:pt x="8232" y="637"/>
                    <a:pt x="7947" y="424"/>
                    <a:pt x="7781" y="258"/>
                  </a:cubicBezTo>
                  <a:cubicBezTo>
                    <a:pt x="7745" y="234"/>
                    <a:pt x="7704" y="222"/>
                    <a:pt x="7665" y="222"/>
                  </a:cubicBezTo>
                  <a:cubicBezTo>
                    <a:pt x="7627" y="222"/>
                    <a:pt x="7591" y="234"/>
                    <a:pt x="7567" y="258"/>
                  </a:cubicBezTo>
                  <a:cubicBezTo>
                    <a:pt x="7212" y="637"/>
                    <a:pt x="6879" y="969"/>
                    <a:pt x="6524" y="1301"/>
                  </a:cubicBezTo>
                  <a:lnTo>
                    <a:pt x="5765" y="874"/>
                  </a:lnTo>
                  <a:cubicBezTo>
                    <a:pt x="5741" y="851"/>
                    <a:pt x="5711" y="839"/>
                    <a:pt x="5682" y="839"/>
                  </a:cubicBezTo>
                  <a:cubicBezTo>
                    <a:pt x="5652" y="839"/>
                    <a:pt x="5622" y="851"/>
                    <a:pt x="5599" y="874"/>
                  </a:cubicBezTo>
                  <a:cubicBezTo>
                    <a:pt x="5148" y="1254"/>
                    <a:pt x="4839" y="1491"/>
                    <a:pt x="4673" y="1610"/>
                  </a:cubicBezTo>
                  <a:cubicBezTo>
                    <a:pt x="4246" y="1372"/>
                    <a:pt x="3819" y="1088"/>
                    <a:pt x="3464" y="732"/>
                  </a:cubicBezTo>
                  <a:cubicBezTo>
                    <a:pt x="3440" y="708"/>
                    <a:pt x="3398" y="696"/>
                    <a:pt x="3357" y="696"/>
                  </a:cubicBezTo>
                  <a:cubicBezTo>
                    <a:pt x="3315" y="696"/>
                    <a:pt x="3274" y="708"/>
                    <a:pt x="3250" y="732"/>
                  </a:cubicBezTo>
                  <a:lnTo>
                    <a:pt x="2017" y="2013"/>
                  </a:lnTo>
                  <a:cubicBezTo>
                    <a:pt x="1424" y="1657"/>
                    <a:pt x="807" y="1372"/>
                    <a:pt x="214" y="1064"/>
                  </a:cubicBezTo>
                  <a:cubicBezTo>
                    <a:pt x="190" y="1052"/>
                    <a:pt x="166" y="1046"/>
                    <a:pt x="143" y="1046"/>
                  </a:cubicBezTo>
                  <a:cubicBezTo>
                    <a:pt x="119" y="1046"/>
                    <a:pt x="95" y="1052"/>
                    <a:pt x="72" y="1064"/>
                  </a:cubicBezTo>
                  <a:cubicBezTo>
                    <a:pt x="24" y="1112"/>
                    <a:pt x="0" y="1159"/>
                    <a:pt x="0" y="1206"/>
                  </a:cubicBezTo>
                  <a:cubicBezTo>
                    <a:pt x="0" y="2013"/>
                    <a:pt x="166" y="2796"/>
                    <a:pt x="451" y="3555"/>
                  </a:cubicBezTo>
                  <a:cubicBezTo>
                    <a:pt x="641" y="4005"/>
                    <a:pt x="878" y="4432"/>
                    <a:pt x="1186" y="4812"/>
                  </a:cubicBezTo>
                  <a:cubicBezTo>
                    <a:pt x="1234" y="4883"/>
                    <a:pt x="1305" y="4954"/>
                    <a:pt x="1353" y="5025"/>
                  </a:cubicBezTo>
                  <a:cubicBezTo>
                    <a:pt x="1637" y="5358"/>
                    <a:pt x="1993" y="5618"/>
                    <a:pt x="2396" y="5832"/>
                  </a:cubicBezTo>
                  <a:cubicBezTo>
                    <a:pt x="3046" y="6145"/>
                    <a:pt x="3758" y="6332"/>
                    <a:pt x="4495" y="6332"/>
                  </a:cubicBezTo>
                  <a:cubicBezTo>
                    <a:pt x="4538" y="6332"/>
                    <a:pt x="4582" y="6331"/>
                    <a:pt x="4626" y="6330"/>
                  </a:cubicBezTo>
                  <a:cubicBezTo>
                    <a:pt x="4839" y="6330"/>
                    <a:pt x="5077" y="6306"/>
                    <a:pt x="5314" y="6306"/>
                  </a:cubicBezTo>
                  <a:cubicBezTo>
                    <a:pt x="7069" y="6140"/>
                    <a:pt x="8303" y="5618"/>
                    <a:pt x="8967" y="4765"/>
                  </a:cubicBezTo>
                  <a:cubicBezTo>
                    <a:pt x="9180" y="4456"/>
                    <a:pt x="9346" y="4148"/>
                    <a:pt x="9489" y="3816"/>
                  </a:cubicBezTo>
                  <a:cubicBezTo>
                    <a:pt x="9631" y="3436"/>
                    <a:pt x="9726" y="3057"/>
                    <a:pt x="9797" y="2653"/>
                  </a:cubicBezTo>
                  <a:cubicBezTo>
                    <a:pt x="9868" y="2179"/>
                    <a:pt x="9916" y="1728"/>
                    <a:pt x="9916" y="1254"/>
                  </a:cubicBezTo>
                  <a:lnTo>
                    <a:pt x="9916" y="993"/>
                  </a:lnTo>
                  <a:lnTo>
                    <a:pt x="9916" y="163"/>
                  </a:lnTo>
                  <a:cubicBezTo>
                    <a:pt x="9916" y="65"/>
                    <a:pt x="9849" y="1"/>
                    <a:pt x="9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0"/>
            <p:cNvSpPr/>
            <p:nvPr/>
          </p:nvSpPr>
          <p:spPr>
            <a:xfrm>
              <a:off x="2527575" y="3446575"/>
              <a:ext cx="196900" cy="118800"/>
            </a:xfrm>
            <a:custGeom>
              <a:avLst/>
              <a:gdLst/>
              <a:ahLst/>
              <a:cxnLst/>
              <a:rect l="l" t="t" r="r" b="b"/>
              <a:pathLst>
                <a:path w="7876" h="4752" extrusionOk="0">
                  <a:moveTo>
                    <a:pt x="3712" y="1"/>
                  </a:moveTo>
                  <a:cubicBezTo>
                    <a:pt x="3529" y="1"/>
                    <a:pt x="3345" y="19"/>
                    <a:pt x="3155" y="54"/>
                  </a:cubicBezTo>
                  <a:cubicBezTo>
                    <a:pt x="2088" y="173"/>
                    <a:pt x="1281" y="861"/>
                    <a:pt x="712" y="2094"/>
                  </a:cubicBezTo>
                  <a:cubicBezTo>
                    <a:pt x="1589" y="1573"/>
                    <a:pt x="2775" y="885"/>
                    <a:pt x="4270" y="54"/>
                  </a:cubicBezTo>
                  <a:cubicBezTo>
                    <a:pt x="4080" y="19"/>
                    <a:pt x="3896" y="1"/>
                    <a:pt x="3712" y="1"/>
                  </a:cubicBezTo>
                  <a:close/>
                  <a:moveTo>
                    <a:pt x="5503" y="386"/>
                  </a:moveTo>
                  <a:cubicBezTo>
                    <a:pt x="3250" y="1667"/>
                    <a:pt x="1494" y="2735"/>
                    <a:pt x="214" y="3541"/>
                  </a:cubicBezTo>
                  <a:cubicBezTo>
                    <a:pt x="119" y="3921"/>
                    <a:pt x="48" y="4348"/>
                    <a:pt x="0" y="4751"/>
                  </a:cubicBezTo>
                  <a:cubicBezTo>
                    <a:pt x="403" y="4324"/>
                    <a:pt x="901" y="3850"/>
                    <a:pt x="1423" y="3328"/>
                  </a:cubicBezTo>
                  <a:cubicBezTo>
                    <a:pt x="1803" y="3518"/>
                    <a:pt x="2135" y="3707"/>
                    <a:pt x="2467" y="3921"/>
                  </a:cubicBezTo>
                  <a:cubicBezTo>
                    <a:pt x="2538" y="3945"/>
                    <a:pt x="2633" y="3992"/>
                    <a:pt x="2704" y="4039"/>
                  </a:cubicBezTo>
                  <a:cubicBezTo>
                    <a:pt x="3013" y="3589"/>
                    <a:pt x="3321" y="3162"/>
                    <a:pt x="3629" y="2759"/>
                  </a:cubicBezTo>
                  <a:cubicBezTo>
                    <a:pt x="3701" y="2640"/>
                    <a:pt x="3772" y="2569"/>
                    <a:pt x="3819" y="2498"/>
                  </a:cubicBezTo>
                  <a:lnTo>
                    <a:pt x="5076" y="3423"/>
                  </a:lnTo>
                  <a:cubicBezTo>
                    <a:pt x="5242" y="3114"/>
                    <a:pt x="5432" y="2735"/>
                    <a:pt x="5669" y="2332"/>
                  </a:cubicBezTo>
                  <a:cubicBezTo>
                    <a:pt x="5741" y="2213"/>
                    <a:pt x="5788" y="2118"/>
                    <a:pt x="5859" y="2023"/>
                  </a:cubicBezTo>
                  <a:lnTo>
                    <a:pt x="7875" y="2332"/>
                  </a:lnTo>
                  <a:cubicBezTo>
                    <a:pt x="7591" y="1999"/>
                    <a:pt x="7306" y="1691"/>
                    <a:pt x="6974" y="1406"/>
                  </a:cubicBezTo>
                  <a:cubicBezTo>
                    <a:pt x="6547" y="1003"/>
                    <a:pt x="6049" y="671"/>
                    <a:pt x="5503" y="3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0"/>
            <p:cNvSpPr/>
            <p:nvPr/>
          </p:nvSpPr>
          <p:spPr>
            <a:xfrm>
              <a:off x="2532900" y="3447925"/>
              <a:ext cx="132275" cy="87200"/>
            </a:xfrm>
            <a:custGeom>
              <a:avLst/>
              <a:gdLst/>
              <a:ahLst/>
              <a:cxnLst/>
              <a:rect l="l" t="t" r="r" b="b"/>
              <a:pathLst>
                <a:path w="5291" h="3488" extrusionOk="0">
                  <a:moveTo>
                    <a:pt x="4033" y="0"/>
                  </a:moveTo>
                  <a:cubicBezTo>
                    <a:pt x="2562" y="831"/>
                    <a:pt x="1376" y="1519"/>
                    <a:pt x="475" y="2040"/>
                  </a:cubicBezTo>
                  <a:cubicBezTo>
                    <a:pt x="380" y="2301"/>
                    <a:pt x="261" y="2586"/>
                    <a:pt x="167" y="2871"/>
                  </a:cubicBezTo>
                  <a:lnTo>
                    <a:pt x="1" y="3487"/>
                  </a:lnTo>
                  <a:cubicBezTo>
                    <a:pt x="1258" y="2681"/>
                    <a:pt x="3037" y="1613"/>
                    <a:pt x="5290" y="332"/>
                  </a:cubicBezTo>
                  <a:cubicBezTo>
                    <a:pt x="4887" y="166"/>
                    <a:pt x="4484" y="48"/>
                    <a:pt x="40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0"/>
            <p:cNvSpPr/>
            <p:nvPr/>
          </p:nvSpPr>
          <p:spPr>
            <a:xfrm>
              <a:off x="2523425" y="3443625"/>
              <a:ext cx="204000" cy="125900"/>
            </a:xfrm>
            <a:custGeom>
              <a:avLst/>
              <a:gdLst/>
              <a:ahLst/>
              <a:cxnLst/>
              <a:rect l="l" t="t" r="r" b="b"/>
              <a:pathLst>
                <a:path w="8160" h="5036" extrusionOk="0">
                  <a:moveTo>
                    <a:pt x="3938" y="267"/>
                  </a:moveTo>
                  <a:cubicBezTo>
                    <a:pt x="2894" y="884"/>
                    <a:pt x="1969" y="1406"/>
                    <a:pt x="1234" y="1833"/>
                  </a:cubicBezTo>
                  <a:cubicBezTo>
                    <a:pt x="1755" y="931"/>
                    <a:pt x="2467" y="410"/>
                    <a:pt x="3345" y="315"/>
                  </a:cubicBezTo>
                  <a:cubicBezTo>
                    <a:pt x="3534" y="291"/>
                    <a:pt x="3700" y="267"/>
                    <a:pt x="3867" y="267"/>
                  </a:cubicBezTo>
                  <a:close/>
                  <a:moveTo>
                    <a:pt x="4460" y="315"/>
                  </a:moveTo>
                  <a:cubicBezTo>
                    <a:pt x="4744" y="362"/>
                    <a:pt x="5053" y="433"/>
                    <a:pt x="5337" y="552"/>
                  </a:cubicBezTo>
                  <a:cubicBezTo>
                    <a:pt x="3392" y="1643"/>
                    <a:pt x="1803" y="2592"/>
                    <a:pt x="617" y="3327"/>
                  </a:cubicBezTo>
                  <a:lnTo>
                    <a:pt x="688" y="3090"/>
                  </a:lnTo>
                  <a:cubicBezTo>
                    <a:pt x="783" y="2829"/>
                    <a:pt x="878" y="2568"/>
                    <a:pt x="973" y="2331"/>
                  </a:cubicBezTo>
                  <a:lnTo>
                    <a:pt x="973" y="2307"/>
                  </a:lnTo>
                  <a:cubicBezTo>
                    <a:pt x="1874" y="1785"/>
                    <a:pt x="3036" y="1121"/>
                    <a:pt x="4460" y="315"/>
                  </a:cubicBezTo>
                  <a:close/>
                  <a:moveTo>
                    <a:pt x="5693" y="694"/>
                  </a:moveTo>
                  <a:cubicBezTo>
                    <a:pt x="6191" y="955"/>
                    <a:pt x="6642" y="1264"/>
                    <a:pt x="7069" y="1643"/>
                  </a:cubicBezTo>
                  <a:cubicBezTo>
                    <a:pt x="7259" y="1833"/>
                    <a:pt x="7472" y="2023"/>
                    <a:pt x="7662" y="2236"/>
                  </a:cubicBezTo>
                  <a:lnTo>
                    <a:pt x="6049" y="1999"/>
                  </a:lnTo>
                  <a:cubicBezTo>
                    <a:pt x="6030" y="1993"/>
                    <a:pt x="6012" y="1990"/>
                    <a:pt x="5997" y="1990"/>
                  </a:cubicBezTo>
                  <a:cubicBezTo>
                    <a:pt x="5954" y="1990"/>
                    <a:pt x="5924" y="2012"/>
                    <a:pt x="5907" y="2046"/>
                  </a:cubicBezTo>
                  <a:cubicBezTo>
                    <a:pt x="5835" y="2165"/>
                    <a:pt x="5764" y="2260"/>
                    <a:pt x="5693" y="2378"/>
                  </a:cubicBezTo>
                  <a:cubicBezTo>
                    <a:pt x="5503" y="2711"/>
                    <a:pt x="5337" y="3043"/>
                    <a:pt x="5195" y="3304"/>
                  </a:cubicBezTo>
                  <a:lnTo>
                    <a:pt x="4080" y="2497"/>
                  </a:lnTo>
                  <a:cubicBezTo>
                    <a:pt x="4048" y="2476"/>
                    <a:pt x="4011" y="2464"/>
                    <a:pt x="3976" y="2464"/>
                  </a:cubicBezTo>
                  <a:cubicBezTo>
                    <a:pt x="3933" y="2464"/>
                    <a:pt x="3893" y="2482"/>
                    <a:pt x="3867" y="2521"/>
                  </a:cubicBezTo>
                  <a:cubicBezTo>
                    <a:pt x="3819" y="2592"/>
                    <a:pt x="3748" y="2687"/>
                    <a:pt x="3677" y="2782"/>
                  </a:cubicBezTo>
                  <a:cubicBezTo>
                    <a:pt x="3392" y="3185"/>
                    <a:pt x="3107" y="3564"/>
                    <a:pt x="2823" y="3968"/>
                  </a:cubicBezTo>
                  <a:lnTo>
                    <a:pt x="2704" y="3920"/>
                  </a:lnTo>
                  <a:cubicBezTo>
                    <a:pt x="2372" y="3707"/>
                    <a:pt x="2016" y="3517"/>
                    <a:pt x="1660" y="3327"/>
                  </a:cubicBezTo>
                  <a:cubicBezTo>
                    <a:pt x="1641" y="3317"/>
                    <a:pt x="1617" y="3312"/>
                    <a:pt x="1593" y="3312"/>
                  </a:cubicBezTo>
                  <a:cubicBezTo>
                    <a:pt x="1558" y="3312"/>
                    <a:pt x="1522" y="3323"/>
                    <a:pt x="1494" y="3351"/>
                  </a:cubicBezTo>
                  <a:cubicBezTo>
                    <a:pt x="1091" y="3730"/>
                    <a:pt x="712" y="4110"/>
                    <a:pt x="380" y="4442"/>
                  </a:cubicBezTo>
                  <a:cubicBezTo>
                    <a:pt x="403" y="4205"/>
                    <a:pt x="451" y="3968"/>
                    <a:pt x="498" y="3754"/>
                  </a:cubicBezTo>
                  <a:lnTo>
                    <a:pt x="498" y="3730"/>
                  </a:lnTo>
                  <a:cubicBezTo>
                    <a:pt x="1755" y="2948"/>
                    <a:pt x="3487" y="1928"/>
                    <a:pt x="5693" y="694"/>
                  </a:cubicBezTo>
                  <a:close/>
                  <a:moveTo>
                    <a:pt x="3867" y="0"/>
                  </a:moveTo>
                  <a:cubicBezTo>
                    <a:pt x="3677" y="0"/>
                    <a:pt x="3487" y="18"/>
                    <a:pt x="3297" y="54"/>
                  </a:cubicBezTo>
                  <a:cubicBezTo>
                    <a:pt x="2182" y="196"/>
                    <a:pt x="1328" y="908"/>
                    <a:pt x="735" y="2189"/>
                  </a:cubicBezTo>
                  <a:cubicBezTo>
                    <a:pt x="617" y="2450"/>
                    <a:pt x="498" y="2734"/>
                    <a:pt x="403" y="3043"/>
                  </a:cubicBezTo>
                  <a:lnTo>
                    <a:pt x="237" y="3636"/>
                  </a:lnTo>
                  <a:cubicBezTo>
                    <a:pt x="142" y="4039"/>
                    <a:pt x="71" y="4442"/>
                    <a:pt x="0" y="4869"/>
                  </a:cubicBezTo>
                  <a:cubicBezTo>
                    <a:pt x="0" y="4940"/>
                    <a:pt x="24" y="4988"/>
                    <a:pt x="95" y="5035"/>
                  </a:cubicBezTo>
                  <a:lnTo>
                    <a:pt x="166" y="5035"/>
                  </a:lnTo>
                  <a:cubicBezTo>
                    <a:pt x="190" y="5011"/>
                    <a:pt x="190" y="5011"/>
                    <a:pt x="214" y="4988"/>
                  </a:cubicBezTo>
                  <a:cubicBezTo>
                    <a:pt x="617" y="4584"/>
                    <a:pt x="1067" y="4134"/>
                    <a:pt x="1566" y="3659"/>
                  </a:cubicBezTo>
                  <a:cubicBezTo>
                    <a:pt x="1898" y="3825"/>
                    <a:pt x="2206" y="3991"/>
                    <a:pt x="2514" y="4181"/>
                  </a:cubicBezTo>
                  <a:cubicBezTo>
                    <a:pt x="2586" y="4229"/>
                    <a:pt x="2657" y="4252"/>
                    <a:pt x="2728" y="4300"/>
                  </a:cubicBezTo>
                  <a:cubicBezTo>
                    <a:pt x="2755" y="4318"/>
                    <a:pt x="2786" y="4326"/>
                    <a:pt x="2816" y="4326"/>
                  </a:cubicBezTo>
                  <a:cubicBezTo>
                    <a:pt x="2865" y="4326"/>
                    <a:pt x="2912" y="4305"/>
                    <a:pt x="2941" y="4276"/>
                  </a:cubicBezTo>
                  <a:cubicBezTo>
                    <a:pt x="3226" y="3825"/>
                    <a:pt x="3558" y="3398"/>
                    <a:pt x="3867" y="2995"/>
                  </a:cubicBezTo>
                  <a:lnTo>
                    <a:pt x="3985" y="2829"/>
                  </a:lnTo>
                  <a:lnTo>
                    <a:pt x="5100" y="3683"/>
                  </a:lnTo>
                  <a:cubicBezTo>
                    <a:pt x="5147" y="3707"/>
                    <a:pt x="5195" y="3707"/>
                    <a:pt x="5219" y="3707"/>
                  </a:cubicBezTo>
                  <a:cubicBezTo>
                    <a:pt x="5266" y="3683"/>
                    <a:pt x="5314" y="3659"/>
                    <a:pt x="5337" y="3636"/>
                  </a:cubicBezTo>
                  <a:cubicBezTo>
                    <a:pt x="5503" y="3304"/>
                    <a:pt x="5693" y="2948"/>
                    <a:pt x="5930" y="2544"/>
                  </a:cubicBezTo>
                  <a:cubicBezTo>
                    <a:pt x="5978" y="2450"/>
                    <a:pt x="6001" y="2378"/>
                    <a:pt x="6049" y="2307"/>
                  </a:cubicBezTo>
                  <a:lnTo>
                    <a:pt x="7970" y="2616"/>
                  </a:lnTo>
                  <a:cubicBezTo>
                    <a:pt x="8018" y="2616"/>
                    <a:pt x="8089" y="2592"/>
                    <a:pt x="8113" y="2544"/>
                  </a:cubicBezTo>
                  <a:cubicBezTo>
                    <a:pt x="8160" y="2497"/>
                    <a:pt x="8160" y="2426"/>
                    <a:pt x="8113" y="2378"/>
                  </a:cubicBezTo>
                  <a:cubicBezTo>
                    <a:pt x="7852" y="2046"/>
                    <a:pt x="7543" y="1738"/>
                    <a:pt x="7235" y="1453"/>
                  </a:cubicBezTo>
                  <a:cubicBezTo>
                    <a:pt x="6784" y="1026"/>
                    <a:pt x="6286" y="694"/>
                    <a:pt x="5740" y="410"/>
                  </a:cubicBezTo>
                  <a:cubicBezTo>
                    <a:pt x="5314" y="244"/>
                    <a:pt x="4887" y="101"/>
                    <a:pt x="4436" y="54"/>
                  </a:cubicBezTo>
                  <a:cubicBezTo>
                    <a:pt x="4246" y="18"/>
                    <a:pt x="4056" y="0"/>
                    <a:pt x="3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0"/>
            <p:cNvSpPr/>
            <p:nvPr/>
          </p:nvSpPr>
          <p:spPr>
            <a:xfrm>
              <a:off x="2475575" y="3511725"/>
              <a:ext cx="316000" cy="142025"/>
            </a:xfrm>
            <a:custGeom>
              <a:avLst/>
              <a:gdLst/>
              <a:ahLst/>
              <a:cxnLst/>
              <a:rect l="l" t="t" r="r" b="b"/>
              <a:pathLst>
                <a:path w="12640" h="5681" extrusionOk="0">
                  <a:moveTo>
                    <a:pt x="11559" y="1"/>
                  </a:moveTo>
                  <a:cubicBezTo>
                    <a:pt x="11516" y="1"/>
                    <a:pt x="11476" y="18"/>
                    <a:pt x="11450" y="58"/>
                  </a:cubicBezTo>
                  <a:lnTo>
                    <a:pt x="10548" y="1173"/>
                  </a:lnTo>
                  <a:cubicBezTo>
                    <a:pt x="10501" y="1244"/>
                    <a:pt x="10525" y="1315"/>
                    <a:pt x="10572" y="1386"/>
                  </a:cubicBezTo>
                  <a:cubicBezTo>
                    <a:pt x="10596" y="1386"/>
                    <a:pt x="10643" y="1410"/>
                    <a:pt x="10667" y="1410"/>
                  </a:cubicBezTo>
                  <a:cubicBezTo>
                    <a:pt x="10714" y="1410"/>
                    <a:pt x="10762" y="1386"/>
                    <a:pt x="10786" y="1362"/>
                  </a:cubicBezTo>
                  <a:lnTo>
                    <a:pt x="11687" y="247"/>
                  </a:lnTo>
                  <a:cubicBezTo>
                    <a:pt x="11734" y="176"/>
                    <a:pt x="11711" y="81"/>
                    <a:pt x="11663" y="34"/>
                  </a:cubicBezTo>
                  <a:cubicBezTo>
                    <a:pt x="11631" y="13"/>
                    <a:pt x="11595" y="1"/>
                    <a:pt x="11559" y="1"/>
                  </a:cubicBezTo>
                  <a:close/>
                  <a:moveTo>
                    <a:pt x="10320" y="1543"/>
                  </a:moveTo>
                  <a:cubicBezTo>
                    <a:pt x="10278" y="1543"/>
                    <a:pt x="10232" y="1560"/>
                    <a:pt x="10193" y="1600"/>
                  </a:cubicBezTo>
                  <a:lnTo>
                    <a:pt x="10027" y="1813"/>
                  </a:lnTo>
                  <a:cubicBezTo>
                    <a:pt x="9979" y="1860"/>
                    <a:pt x="9979" y="1955"/>
                    <a:pt x="10050" y="2003"/>
                  </a:cubicBezTo>
                  <a:cubicBezTo>
                    <a:pt x="10074" y="2026"/>
                    <a:pt x="10121" y="2050"/>
                    <a:pt x="10145" y="2050"/>
                  </a:cubicBezTo>
                  <a:cubicBezTo>
                    <a:pt x="10193" y="2050"/>
                    <a:pt x="10240" y="2026"/>
                    <a:pt x="10264" y="2003"/>
                  </a:cubicBezTo>
                  <a:lnTo>
                    <a:pt x="10430" y="1789"/>
                  </a:lnTo>
                  <a:cubicBezTo>
                    <a:pt x="10477" y="1718"/>
                    <a:pt x="10477" y="1623"/>
                    <a:pt x="10406" y="1576"/>
                  </a:cubicBezTo>
                  <a:cubicBezTo>
                    <a:pt x="10385" y="1554"/>
                    <a:pt x="10354" y="1543"/>
                    <a:pt x="10320" y="1543"/>
                  </a:cubicBezTo>
                  <a:close/>
                  <a:moveTo>
                    <a:pt x="12431" y="1777"/>
                  </a:moveTo>
                  <a:cubicBezTo>
                    <a:pt x="12413" y="1777"/>
                    <a:pt x="12395" y="1781"/>
                    <a:pt x="12375" y="1789"/>
                  </a:cubicBezTo>
                  <a:lnTo>
                    <a:pt x="12090" y="1932"/>
                  </a:lnTo>
                  <a:cubicBezTo>
                    <a:pt x="11995" y="1955"/>
                    <a:pt x="11972" y="2050"/>
                    <a:pt x="12019" y="2121"/>
                  </a:cubicBezTo>
                  <a:cubicBezTo>
                    <a:pt x="12043" y="2169"/>
                    <a:pt x="12090" y="2216"/>
                    <a:pt x="12138" y="2216"/>
                  </a:cubicBezTo>
                  <a:cubicBezTo>
                    <a:pt x="12161" y="2216"/>
                    <a:pt x="12185" y="2216"/>
                    <a:pt x="12209" y="2193"/>
                  </a:cubicBezTo>
                  <a:lnTo>
                    <a:pt x="12494" y="2050"/>
                  </a:lnTo>
                  <a:cubicBezTo>
                    <a:pt x="12640" y="1987"/>
                    <a:pt x="12565" y="1777"/>
                    <a:pt x="12431" y="1777"/>
                  </a:cubicBezTo>
                  <a:close/>
                  <a:moveTo>
                    <a:pt x="11298" y="2284"/>
                  </a:moveTo>
                  <a:cubicBezTo>
                    <a:pt x="11272" y="2284"/>
                    <a:pt x="11243" y="2292"/>
                    <a:pt x="11213" y="2311"/>
                  </a:cubicBezTo>
                  <a:lnTo>
                    <a:pt x="10691" y="2548"/>
                  </a:lnTo>
                  <a:cubicBezTo>
                    <a:pt x="10492" y="2570"/>
                    <a:pt x="10540" y="2838"/>
                    <a:pt x="10699" y="2838"/>
                  </a:cubicBezTo>
                  <a:cubicBezTo>
                    <a:pt x="10712" y="2838"/>
                    <a:pt x="10725" y="2836"/>
                    <a:pt x="10738" y="2833"/>
                  </a:cubicBezTo>
                  <a:lnTo>
                    <a:pt x="10738" y="2857"/>
                  </a:lnTo>
                  <a:cubicBezTo>
                    <a:pt x="10762" y="2833"/>
                    <a:pt x="10786" y="2833"/>
                    <a:pt x="10809" y="2809"/>
                  </a:cubicBezTo>
                  <a:lnTo>
                    <a:pt x="11331" y="2572"/>
                  </a:lnTo>
                  <a:cubicBezTo>
                    <a:pt x="11511" y="2512"/>
                    <a:pt x="11439" y="2284"/>
                    <a:pt x="11298" y="2284"/>
                  </a:cubicBezTo>
                  <a:close/>
                  <a:moveTo>
                    <a:pt x="315" y="2974"/>
                  </a:moveTo>
                  <a:cubicBezTo>
                    <a:pt x="263" y="2974"/>
                    <a:pt x="213" y="3001"/>
                    <a:pt x="182" y="3046"/>
                  </a:cubicBezTo>
                  <a:cubicBezTo>
                    <a:pt x="159" y="3118"/>
                    <a:pt x="182" y="3213"/>
                    <a:pt x="254" y="3260"/>
                  </a:cubicBezTo>
                  <a:lnTo>
                    <a:pt x="1131" y="3758"/>
                  </a:lnTo>
                  <a:cubicBezTo>
                    <a:pt x="1155" y="3782"/>
                    <a:pt x="1179" y="3782"/>
                    <a:pt x="1202" y="3782"/>
                  </a:cubicBezTo>
                  <a:cubicBezTo>
                    <a:pt x="1274" y="3782"/>
                    <a:pt x="1321" y="3758"/>
                    <a:pt x="1345" y="3711"/>
                  </a:cubicBezTo>
                  <a:cubicBezTo>
                    <a:pt x="1368" y="3640"/>
                    <a:pt x="1345" y="3545"/>
                    <a:pt x="1274" y="3497"/>
                  </a:cubicBezTo>
                  <a:lnTo>
                    <a:pt x="396" y="2999"/>
                  </a:lnTo>
                  <a:cubicBezTo>
                    <a:pt x="371" y="2982"/>
                    <a:pt x="343" y="2974"/>
                    <a:pt x="315" y="2974"/>
                  </a:cubicBezTo>
                  <a:close/>
                  <a:moveTo>
                    <a:pt x="1917" y="3896"/>
                  </a:moveTo>
                  <a:cubicBezTo>
                    <a:pt x="1773" y="3896"/>
                    <a:pt x="1685" y="4106"/>
                    <a:pt x="1843" y="4185"/>
                  </a:cubicBezTo>
                  <a:lnTo>
                    <a:pt x="2270" y="4422"/>
                  </a:lnTo>
                  <a:cubicBezTo>
                    <a:pt x="2270" y="4422"/>
                    <a:pt x="2317" y="4446"/>
                    <a:pt x="2341" y="4446"/>
                  </a:cubicBezTo>
                  <a:cubicBezTo>
                    <a:pt x="2483" y="4446"/>
                    <a:pt x="2531" y="4233"/>
                    <a:pt x="2412" y="4161"/>
                  </a:cubicBezTo>
                  <a:lnTo>
                    <a:pt x="2009" y="3924"/>
                  </a:lnTo>
                  <a:cubicBezTo>
                    <a:pt x="1977" y="3904"/>
                    <a:pt x="1946" y="3896"/>
                    <a:pt x="1917" y="3896"/>
                  </a:cubicBezTo>
                  <a:close/>
                  <a:moveTo>
                    <a:pt x="2166" y="4986"/>
                  </a:moveTo>
                  <a:cubicBezTo>
                    <a:pt x="2153" y="4986"/>
                    <a:pt x="2140" y="4988"/>
                    <a:pt x="2128" y="4992"/>
                  </a:cubicBezTo>
                  <a:lnTo>
                    <a:pt x="1250" y="5181"/>
                  </a:lnTo>
                  <a:cubicBezTo>
                    <a:pt x="1044" y="5181"/>
                    <a:pt x="1059" y="5467"/>
                    <a:pt x="1251" y="5467"/>
                  </a:cubicBezTo>
                  <a:cubicBezTo>
                    <a:pt x="1258" y="5467"/>
                    <a:pt x="1266" y="5467"/>
                    <a:pt x="1274" y="5466"/>
                  </a:cubicBezTo>
                  <a:lnTo>
                    <a:pt x="1297" y="5466"/>
                  </a:lnTo>
                  <a:lnTo>
                    <a:pt x="2199" y="5276"/>
                  </a:lnTo>
                  <a:cubicBezTo>
                    <a:pt x="2270" y="5253"/>
                    <a:pt x="2317" y="5181"/>
                    <a:pt x="2294" y="5110"/>
                  </a:cubicBezTo>
                  <a:cubicBezTo>
                    <a:pt x="2294" y="5032"/>
                    <a:pt x="2228" y="4986"/>
                    <a:pt x="2166" y="4986"/>
                  </a:cubicBezTo>
                  <a:close/>
                  <a:moveTo>
                    <a:pt x="657" y="5300"/>
                  </a:moveTo>
                  <a:lnTo>
                    <a:pt x="206" y="5395"/>
                  </a:lnTo>
                  <a:cubicBezTo>
                    <a:pt x="1" y="5395"/>
                    <a:pt x="15" y="5681"/>
                    <a:pt x="207" y="5681"/>
                  </a:cubicBezTo>
                  <a:cubicBezTo>
                    <a:pt x="214" y="5681"/>
                    <a:pt x="222" y="5680"/>
                    <a:pt x="230" y="5680"/>
                  </a:cubicBezTo>
                  <a:lnTo>
                    <a:pt x="254" y="5680"/>
                  </a:lnTo>
                  <a:lnTo>
                    <a:pt x="704" y="5608"/>
                  </a:lnTo>
                  <a:cubicBezTo>
                    <a:pt x="775" y="5585"/>
                    <a:pt x="847" y="5513"/>
                    <a:pt x="823" y="5419"/>
                  </a:cubicBezTo>
                  <a:cubicBezTo>
                    <a:pt x="799" y="5347"/>
                    <a:pt x="728" y="5300"/>
                    <a:pt x="657" y="53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8" name="Google Shape;1258;p10"/>
          <p:cNvGrpSpPr/>
          <p:nvPr/>
        </p:nvGrpSpPr>
        <p:grpSpPr>
          <a:xfrm rot="-1652002" flipH="1">
            <a:off x="8674608" y="2197029"/>
            <a:ext cx="190620" cy="344249"/>
            <a:chOff x="2808075" y="3551650"/>
            <a:chExt cx="136425" cy="246400"/>
          </a:xfrm>
        </p:grpSpPr>
        <p:sp>
          <p:nvSpPr>
            <p:cNvPr id="1259" name="Google Shape;1259;p10"/>
            <p:cNvSpPr/>
            <p:nvPr/>
          </p:nvSpPr>
          <p:spPr>
            <a:xfrm>
              <a:off x="2843200" y="3576175"/>
              <a:ext cx="82925" cy="221875"/>
            </a:xfrm>
            <a:custGeom>
              <a:avLst/>
              <a:gdLst/>
              <a:ahLst/>
              <a:cxnLst/>
              <a:rect l="l" t="t" r="r" b="b"/>
              <a:pathLst>
                <a:path w="3317" h="8875" extrusionOk="0">
                  <a:moveTo>
                    <a:pt x="207" y="1"/>
                  </a:moveTo>
                  <a:cubicBezTo>
                    <a:pt x="105" y="1"/>
                    <a:pt x="1" y="109"/>
                    <a:pt x="66" y="240"/>
                  </a:cubicBezTo>
                  <a:cubicBezTo>
                    <a:pt x="517" y="999"/>
                    <a:pt x="873" y="1805"/>
                    <a:pt x="1134" y="2659"/>
                  </a:cubicBezTo>
                  <a:cubicBezTo>
                    <a:pt x="1324" y="3229"/>
                    <a:pt x="1466" y="3822"/>
                    <a:pt x="1561" y="4438"/>
                  </a:cubicBezTo>
                  <a:cubicBezTo>
                    <a:pt x="1300" y="4272"/>
                    <a:pt x="968" y="4083"/>
                    <a:pt x="612" y="3893"/>
                  </a:cubicBezTo>
                  <a:cubicBezTo>
                    <a:pt x="592" y="3880"/>
                    <a:pt x="570" y="3874"/>
                    <a:pt x="549" y="3874"/>
                  </a:cubicBezTo>
                  <a:cubicBezTo>
                    <a:pt x="493" y="3874"/>
                    <a:pt x="439" y="3913"/>
                    <a:pt x="422" y="3964"/>
                  </a:cubicBezTo>
                  <a:cubicBezTo>
                    <a:pt x="375" y="4035"/>
                    <a:pt x="398" y="4106"/>
                    <a:pt x="470" y="4154"/>
                  </a:cubicBezTo>
                  <a:cubicBezTo>
                    <a:pt x="920" y="4391"/>
                    <a:pt x="1300" y="4628"/>
                    <a:pt x="1608" y="4818"/>
                  </a:cubicBezTo>
                  <a:cubicBezTo>
                    <a:pt x="1679" y="5316"/>
                    <a:pt x="1703" y="5814"/>
                    <a:pt x="1703" y="6312"/>
                  </a:cubicBezTo>
                  <a:cubicBezTo>
                    <a:pt x="1703" y="6526"/>
                    <a:pt x="1679" y="6739"/>
                    <a:pt x="1679" y="6953"/>
                  </a:cubicBezTo>
                  <a:lnTo>
                    <a:pt x="991" y="6407"/>
                  </a:lnTo>
                  <a:cubicBezTo>
                    <a:pt x="964" y="6385"/>
                    <a:pt x="935" y="6375"/>
                    <a:pt x="908" y="6375"/>
                  </a:cubicBezTo>
                  <a:cubicBezTo>
                    <a:pt x="790" y="6375"/>
                    <a:pt x="691" y="6549"/>
                    <a:pt x="825" y="6645"/>
                  </a:cubicBezTo>
                  <a:lnTo>
                    <a:pt x="1632" y="7309"/>
                  </a:lnTo>
                  <a:cubicBezTo>
                    <a:pt x="1608" y="7783"/>
                    <a:pt x="1537" y="8234"/>
                    <a:pt x="1442" y="8708"/>
                  </a:cubicBezTo>
                  <a:cubicBezTo>
                    <a:pt x="1418" y="8779"/>
                    <a:pt x="1466" y="8851"/>
                    <a:pt x="1561" y="8874"/>
                  </a:cubicBezTo>
                  <a:lnTo>
                    <a:pt x="1584" y="8874"/>
                  </a:lnTo>
                  <a:cubicBezTo>
                    <a:pt x="1679" y="8874"/>
                    <a:pt x="1727" y="8803"/>
                    <a:pt x="1727" y="8732"/>
                  </a:cubicBezTo>
                  <a:cubicBezTo>
                    <a:pt x="1822" y="8234"/>
                    <a:pt x="1893" y="7736"/>
                    <a:pt x="1940" y="7238"/>
                  </a:cubicBezTo>
                  <a:cubicBezTo>
                    <a:pt x="1964" y="6953"/>
                    <a:pt x="1988" y="6645"/>
                    <a:pt x="1988" y="6360"/>
                  </a:cubicBezTo>
                  <a:cubicBezTo>
                    <a:pt x="2154" y="6170"/>
                    <a:pt x="2296" y="5980"/>
                    <a:pt x="2438" y="5814"/>
                  </a:cubicBezTo>
                  <a:cubicBezTo>
                    <a:pt x="2747" y="5435"/>
                    <a:pt x="3031" y="5032"/>
                    <a:pt x="3269" y="4605"/>
                  </a:cubicBezTo>
                  <a:cubicBezTo>
                    <a:pt x="3316" y="4533"/>
                    <a:pt x="3292" y="4438"/>
                    <a:pt x="3221" y="4391"/>
                  </a:cubicBezTo>
                  <a:cubicBezTo>
                    <a:pt x="3203" y="4385"/>
                    <a:pt x="3184" y="4382"/>
                    <a:pt x="3165" y="4382"/>
                  </a:cubicBezTo>
                  <a:cubicBezTo>
                    <a:pt x="3107" y="4382"/>
                    <a:pt x="3049" y="4409"/>
                    <a:pt x="3031" y="4462"/>
                  </a:cubicBezTo>
                  <a:cubicBezTo>
                    <a:pt x="2771" y="4865"/>
                    <a:pt x="2510" y="5269"/>
                    <a:pt x="2225" y="5648"/>
                  </a:cubicBezTo>
                  <a:cubicBezTo>
                    <a:pt x="2154" y="5719"/>
                    <a:pt x="2059" y="5814"/>
                    <a:pt x="1988" y="5909"/>
                  </a:cubicBezTo>
                  <a:cubicBezTo>
                    <a:pt x="1988" y="5506"/>
                    <a:pt x="1964" y="5103"/>
                    <a:pt x="1893" y="4699"/>
                  </a:cubicBezTo>
                  <a:cubicBezTo>
                    <a:pt x="1822" y="3988"/>
                    <a:pt x="1656" y="3300"/>
                    <a:pt x="1442" y="2612"/>
                  </a:cubicBezTo>
                  <a:cubicBezTo>
                    <a:pt x="1751" y="1995"/>
                    <a:pt x="2011" y="1331"/>
                    <a:pt x="2249" y="691"/>
                  </a:cubicBezTo>
                  <a:cubicBezTo>
                    <a:pt x="2308" y="557"/>
                    <a:pt x="2209" y="470"/>
                    <a:pt x="2110" y="470"/>
                  </a:cubicBezTo>
                  <a:cubicBezTo>
                    <a:pt x="2050" y="470"/>
                    <a:pt x="1991" y="501"/>
                    <a:pt x="1964" y="572"/>
                  </a:cubicBezTo>
                  <a:cubicBezTo>
                    <a:pt x="1751" y="1189"/>
                    <a:pt x="1537" y="1734"/>
                    <a:pt x="1300" y="2209"/>
                  </a:cubicBezTo>
                  <a:cubicBezTo>
                    <a:pt x="1039" y="1473"/>
                    <a:pt x="707" y="762"/>
                    <a:pt x="327" y="74"/>
                  </a:cubicBezTo>
                  <a:cubicBezTo>
                    <a:pt x="298" y="22"/>
                    <a:pt x="253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0"/>
            <p:cNvSpPr/>
            <p:nvPr/>
          </p:nvSpPr>
          <p:spPr>
            <a:xfrm>
              <a:off x="2811625" y="3555175"/>
              <a:ext cx="129325" cy="190975"/>
            </a:xfrm>
            <a:custGeom>
              <a:avLst/>
              <a:gdLst/>
              <a:ahLst/>
              <a:cxnLst/>
              <a:rect l="l" t="t" r="r" b="b"/>
              <a:pathLst>
                <a:path w="5173" h="7639" extrusionOk="0">
                  <a:moveTo>
                    <a:pt x="1005" y="0"/>
                  </a:moveTo>
                  <a:cubicBezTo>
                    <a:pt x="832" y="0"/>
                    <a:pt x="672" y="89"/>
                    <a:pt x="594" y="226"/>
                  </a:cubicBezTo>
                  <a:cubicBezTo>
                    <a:pt x="452" y="368"/>
                    <a:pt x="380" y="605"/>
                    <a:pt x="428" y="795"/>
                  </a:cubicBezTo>
                  <a:cubicBezTo>
                    <a:pt x="475" y="1080"/>
                    <a:pt x="618" y="1317"/>
                    <a:pt x="855" y="1459"/>
                  </a:cubicBezTo>
                  <a:cubicBezTo>
                    <a:pt x="1059" y="1645"/>
                    <a:pt x="1321" y="1743"/>
                    <a:pt x="1596" y="1743"/>
                  </a:cubicBezTo>
                  <a:cubicBezTo>
                    <a:pt x="1673" y="1743"/>
                    <a:pt x="1750" y="1736"/>
                    <a:pt x="1827" y="1720"/>
                  </a:cubicBezTo>
                  <a:lnTo>
                    <a:pt x="1851" y="1649"/>
                  </a:lnTo>
                  <a:cubicBezTo>
                    <a:pt x="1946" y="1412"/>
                    <a:pt x="1970" y="1151"/>
                    <a:pt x="1946" y="890"/>
                  </a:cubicBezTo>
                  <a:cubicBezTo>
                    <a:pt x="1922" y="653"/>
                    <a:pt x="1827" y="439"/>
                    <a:pt x="1638" y="273"/>
                  </a:cubicBezTo>
                  <a:cubicBezTo>
                    <a:pt x="1495" y="131"/>
                    <a:pt x="1306" y="36"/>
                    <a:pt x="1116" y="12"/>
                  </a:cubicBezTo>
                  <a:cubicBezTo>
                    <a:pt x="1079" y="4"/>
                    <a:pt x="1041" y="0"/>
                    <a:pt x="1005" y="0"/>
                  </a:cubicBezTo>
                  <a:close/>
                  <a:moveTo>
                    <a:pt x="3383" y="626"/>
                  </a:moveTo>
                  <a:cubicBezTo>
                    <a:pt x="3311" y="626"/>
                    <a:pt x="3240" y="642"/>
                    <a:pt x="3180" y="677"/>
                  </a:cubicBezTo>
                  <a:cubicBezTo>
                    <a:pt x="2966" y="772"/>
                    <a:pt x="2824" y="914"/>
                    <a:pt x="2705" y="1080"/>
                  </a:cubicBezTo>
                  <a:cubicBezTo>
                    <a:pt x="2587" y="1293"/>
                    <a:pt x="2563" y="1531"/>
                    <a:pt x="2587" y="1744"/>
                  </a:cubicBezTo>
                  <a:cubicBezTo>
                    <a:pt x="2634" y="2005"/>
                    <a:pt x="2729" y="2242"/>
                    <a:pt x="2895" y="2456"/>
                  </a:cubicBezTo>
                  <a:cubicBezTo>
                    <a:pt x="2895" y="2479"/>
                    <a:pt x="2919" y="2503"/>
                    <a:pt x="2942" y="2527"/>
                  </a:cubicBezTo>
                  <a:cubicBezTo>
                    <a:pt x="3298" y="2503"/>
                    <a:pt x="3630" y="2313"/>
                    <a:pt x="3820" y="2029"/>
                  </a:cubicBezTo>
                  <a:cubicBezTo>
                    <a:pt x="4010" y="1815"/>
                    <a:pt x="4081" y="1554"/>
                    <a:pt x="4081" y="1270"/>
                  </a:cubicBezTo>
                  <a:lnTo>
                    <a:pt x="4057" y="1270"/>
                  </a:lnTo>
                  <a:cubicBezTo>
                    <a:pt x="4034" y="1056"/>
                    <a:pt x="3915" y="866"/>
                    <a:pt x="3725" y="748"/>
                  </a:cubicBezTo>
                  <a:cubicBezTo>
                    <a:pt x="3635" y="673"/>
                    <a:pt x="3507" y="626"/>
                    <a:pt x="3383" y="626"/>
                  </a:cubicBezTo>
                  <a:close/>
                  <a:moveTo>
                    <a:pt x="737" y="3609"/>
                  </a:moveTo>
                  <a:cubicBezTo>
                    <a:pt x="644" y="3609"/>
                    <a:pt x="548" y="3620"/>
                    <a:pt x="452" y="3642"/>
                  </a:cubicBezTo>
                  <a:cubicBezTo>
                    <a:pt x="262" y="3689"/>
                    <a:pt x="120" y="3832"/>
                    <a:pt x="72" y="4021"/>
                  </a:cubicBezTo>
                  <a:cubicBezTo>
                    <a:pt x="1" y="4235"/>
                    <a:pt x="25" y="4448"/>
                    <a:pt x="143" y="4638"/>
                  </a:cubicBezTo>
                  <a:cubicBezTo>
                    <a:pt x="286" y="4875"/>
                    <a:pt x="523" y="5041"/>
                    <a:pt x="784" y="5089"/>
                  </a:cubicBezTo>
                  <a:cubicBezTo>
                    <a:pt x="902" y="5120"/>
                    <a:pt x="1021" y="5136"/>
                    <a:pt x="1138" y="5136"/>
                  </a:cubicBezTo>
                  <a:cubicBezTo>
                    <a:pt x="1372" y="5136"/>
                    <a:pt x="1598" y="5073"/>
                    <a:pt x="1804" y="4946"/>
                  </a:cubicBezTo>
                  <a:lnTo>
                    <a:pt x="1804" y="4852"/>
                  </a:lnTo>
                  <a:cubicBezTo>
                    <a:pt x="1780" y="4591"/>
                    <a:pt x="1709" y="4330"/>
                    <a:pt x="1567" y="4116"/>
                  </a:cubicBezTo>
                  <a:cubicBezTo>
                    <a:pt x="1448" y="3903"/>
                    <a:pt x="1282" y="3760"/>
                    <a:pt x="1068" y="3665"/>
                  </a:cubicBezTo>
                  <a:cubicBezTo>
                    <a:pt x="964" y="3626"/>
                    <a:pt x="852" y="3609"/>
                    <a:pt x="737" y="3609"/>
                  </a:cubicBezTo>
                  <a:close/>
                  <a:moveTo>
                    <a:pt x="4539" y="4626"/>
                  </a:moveTo>
                  <a:cubicBezTo>
                    <a:pt x="4505" y="4626"/>
                    <a:pt x="4470" y="4630"/>
                    <a:pt x="4437" y="4638"/>
                  </a:cubicBezTo>
                  <a:cubicBezTo>
                    <a:pt x="4223" y="4662"/>
                    <a:pt x="4034" y="4757"/>
                    <a:pt x="3867" y="4899"/>
                  </a:cubicBezTo>
                  <a:cubicBezTo>
                    <a:pt x="3725" y="5065"/>
                    <a:pt x="3630" y="5278"/>
                    <a:pt x="3607" y="5516"/>
                  </a:cubicBezTo>
                  <a:cubicBezTo>
                    <a:pt x="3559" y="5777"/>
                    <a:pt x="3607" y="6038"/>
                    <a:pt x="3701" y="6275"/>
                  </a:cubicBezTo>
                  <a:lnTo>
                    <a:pt x="3725" y="6370"/>
                  </a:lnTo>
                  <a:cubicBezTo>
                    <a:pt x="3785" y="6378"/>
                    <a:pt x="3845" y="6382"/>
                    <a:pt x="3905" y="6382"/>
                  </a:cubicBezTo>
                  <a:cubicBezTo>
                    <a:pt x="4199" y="6382"/>
                    <a:pt x="4481" y="6286"/>
                    <a:pt x="4698" y="6109"/>
                  </a:cubicBezTo>
                  <a:cubicBezTo>
                    <a:pt x="4935" y="5943"/>
                    <a:pt x="5077" y="5705"/>
                    <a:pt x="5125" y="5421"/>
                  </a:cubicBezTo>
                  <a:cubicBezTo>
                    <a:pt x="5172" y="5207"/>
                    <a:pt x="5101" y="4994"/>
                    <a:pt x="4959" y="4828"/>
                  </a:cubicBezTo>
                  <a:cubicBezTo>
                    <a:pt x="4861" y="4711"/>
                    <a:pt x="4699" y="4626"/>
                    <a:pt x="4539" y="4626"/>
                  </a:cubicBezTo>
                  <a:close/>
                  <a:moveTo>
                    <a:pt x="1344" y="6066"/>
                  </a:moveTo>
                  <a:cubicBezTo>
                    <a:pt x="1290" y="6066"/>
                    <a:pt x="1238" y="6072"/>
                    <a:pt x="1187" y="6085"/>
                  </a:cubicBezTo>
                  <a:cubicBezTo>
                    <a:pt x="974" y="6085"/>
                    <a:pt x="807" y="6227"/>
                    <a:pt x="736" y="6417"/>
                  </a:cubicBezTo>
                  <a:cubicBezTo>
                    <a:pt x="641" y="6607"/>
                    <a:pt x="641" y="6820"/>
                    <a:pt x="736" y="7010"/>
                  </a:cubicBezTo>
                  <a:cubicBezTo>
                    <a:pt x="855" y="7271"/>
                    <a:pt x="1068" y="7461"/>
                    <a:pt x="1329" y="7532"/>
                  </a:cubicBezTo>
                  <a:cubicBezTo>
                    <a:pt x="1495" y="7603"/>
                    <a:pt x="1673" y="7639"/>
                    <a:pt x="1851" y="7639"/>
                  </a:cubicBezTo>
                  <a:cubicBezTo>
                    <a:pt x="2029" y="7639"/>
                    <a:pt x="2207" y="7603"/>
                    <a:pt x="2373" y="7532"/>
                  </a:cubicBezTo>
                  <a:lnTo>
                    <a:pt x="2373" y="7461"/>
                  </a:lnTo>
                  <a:lnTo>
                    <a:pt x="2349" y="7437"/>
                  </a:lnTo>
                  <a:cubicBezTo>
                    <a:pt x="2373" y="7176"/>
                    <a:pt x="2326" y="6915"/>
                    <a:pt x="2207" y="6678"/>
                  </a:cubicBezTo>
                  <a:cubicBezTo>
                    <a:pt x="2112" y="6465"/>
                    <a:pt x="1970" y="6298"/>
                    <a:pt x="1780" y="6180"/>
                  </a:cubicBezTo>
                  <a:cubicBezTo>
                    <a:pt x="1641" y="6110"/>
                    <a:pt x="1489" y="6066"/>
                    <a:pt x="1344" y="6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0"/>
            <p:cNvSpPr/>
            <p:nvPr/>
          </p:nvSpPr>
          <p:spPr>
            <a:xfrm>
              <a:off x="2808075" y="3551650"/>
              <a:ext cx="136425" cy="198350"/>
            </a:xfrm>
            <a:custGeom>
              <a:avLst/>
              <a:gdLst/>
              <a:ahLst/>
              <a:cxnLst/>
              <a:rect l="l" t="t" r="r" b="b"/>
              <a:pathLst>
                <a:path w="5457" h="7934" extrusionOk="0">
                  <a:moveTo>
                    <a:pt x="1234" y="296"/>
                  </a:moveTo>
                  <a:cubicBezTo>
                    <a:pt x="1400" y="319"/>
                    <a:pt x="1566" y="414"/>
                    <a:pt x="1685" y="533"/>
                  </a:cubicBezTo>
                  <a:cubicBezTo>
                    <a:pt x="1827" y="675"/>
                    <a:pt x="1922" y="865"/>
                    <a:pt x="1922" y="1079"/>
                  </a:cubicBezTo>
                  <a:cubicBezTo>
                    <a:pt x="1969" y="1292"/>
                    <a:pt x="1946" y="1506"/>
                    <a:pt x="1851" y="1719"/>
                  </a:cubicBezTo>
                  <a:cubicBezTo>
                    <a:pt x="1802" y="1727"/>
                    <a:pt x="1753" y="1731"/>
                    <a:pt x="1705" y="1731"/>
                  </a:cubicBezTo>
                  <a:cubicBezTo>
                    <a:pt x="1471" y="1731"/>
                    <a:pt x="1245" y="1639"/>
                    <a:pt x="1068" y="1482"/>
                  </a:cubicBezTo>
                  <a:cubicBezTo>
                    <a:pt x="878" y="1363"/>
                    <a:pt x="736" y="1150"/>
                    <a:pt x="689" y="936"/>
                  </a:cubicBezTo>
                  <a:cubicBezTo>
                    <a:pt x="665" y="770"/>
                    <a:pt x="712" y="580"/>
                    <a:pt x="831" y="462"/>
                  </a:cubicBezTo>
                  <a:cubicBezTo>
                    <a:pt x="902" y="367"/>
                    <a:pt x="1021" y="296"/>
                    <a:pt x="1163" y="296"/>
                  </a:cubicBezTo>
                  <a:close/>
                  <a:moveTo>
                    <a:pt x="1167" y="1"/>
                  </a:moveTo>
                  <a:cubicBezTo>
                    <a:pt x="951" y="1"/>
                    <a:pt x="759" y="111"/>
                    <a:pt x="617" y="272"/>
                  </a:cubicBezTo>
                  <a:cubicBezTo>
                    <a:pt x="451" y="462"/>
                    <a:pt x="356" y="723"/>
                    <a:pt x="404" y="984"/>
                  </a:cubicBezTo>
                  <a:cubicBezTo>
                    <a:pt x="451" y="1268"/>
                    <a:pt x="617" y="1553"/>
                    <a:pt x="878" y="1719"/>
                  </a:cubicBezTo>
                  <a:cubicBezTo>
                    <a:pt x="1095" y="1914"/>
                    <a:pt x="1392" y="2030"/>
                    <a:pt x="1677" y="2030"/>
                  </a:cubicBezTo>
                  <a:cubicBezTo>
                    <a:pt x="1704" y="2030"/>
                    <a:pt x="1730" y="2029"/>
                    <a:pt x="1756" y="2027"/>
                  </a:cubicBezTo>
                  <a:lnTo>
                    <a:pt x="1780" y="2004"/>
                  </a:lnTo>
                  <a:cubicBezTo>
                    <a:pt x="1827" y="2004"/>
                    <a:pt x="1922" y="2004"/>
                    <a:pt x="1969" y="2027"/>
                  </a:cubicBezTo>
                  <a:cubicBezTo>
                    <a:pt x="2017" y="2004"/>
                    <a:pt x="2064" y="1980"/>
                    <a:pt x="2088" y="1933"/>
                  </a:cubicBezTo>
                  <a:lnTo>
                    <a:pt x="2136" y="1838"/>
                  </a:lnTo>
                  <a:cubicBezTo>
                    <a:pt x="2230" y="1577"/>
                    <a:pt x="2278" y="1292"/>
                    <a:pt x="2230" y="1031"/>
                  </a:cubicBezTo>
                  <a:cubicBezTo>
                    <a:pt x="2207" y="770"/>
                    <a:pt x="2088" y="509"/>
                    <a:pt x="1898" y="343"/>
                  </a:cubicBezTo>
                  <a:cubicBezTo>
                    <a:pt x="1732" y="153"/>
                    <a:pt x="1519" y="35"/>
                    <a:pt x="1282" y="11"/>
                  </a:cubicBezTo>
                  <a:cubicBezTo>
                    <a:pt x="1243" y="4"/>
                    <a:pt x="1204" y="1"/>
                    <a:pt x="1167" y="1"/>
                  </a:cubicBezTo>
                  <a:close/>
                  <a:moveTo>
                    <a:pt x="3559" y="913"/>
                  </a:moveTo>
                  <a:cubicBezTo>
                    <a:pt x="3654" y="913"/>
                    <a:pt x="3749" y="960"/>
                    <a:pt x="3820" y="1007"/>
                  </a:cubicBezTo>
                  <a:cubicBezTo>
                    <a:pt x="3962" y="1102"/>
                    <a:pt x="4057" y="1245"/>
                    <a:pt x="4057" y="1411"/>
                  </a:cubicBezTo>
                  <a:cubicBezTo>
                    <a:pt x="4057" y="1648"/>
                    <a:pt x="3986" y="1885"/>
                    <a:pt x="3843" y="2075"/>
                  </a:cubicBezTo>
                  <a:cubicBezTo>
                    <a:pt x="3677" y="2312"/>
                    <a:pt x="3416" y="2478"/>
                    <a:pt x="3132" y="2502"/>
                  </a:cubicBezTo>
                  <a:cubicBezTo>
                    <a:pt x="3013" y="2312"/>
                    <a:pt x="2918" y="2099"/>
                    <a:pt x="2895" y="1885"/>
                  </a:cubicBezTo>
                  <a:cubicBezTo>
                    <a:pt x="2847" y="1672"/>
                    <a:pt x="2895" y="1482"/>
                    <a:pt x="2989" y="1316"/>
                  </a:cubicBezTo>
                  <a:cubicBezTo>
                    <a:pt x="3061" y="1150"/>
                    <a:pt x="3203" y="1031"/>
                    <a:pt x="3369" y="960"/>
                  </a:cubicBezTo>
                  <a:cubicBezTo>
                    <a:pt x="3416" y="936"/>
                    <a:pt x="3488" y="936"/>
                    <a:pt x="3535" y="936"/>
                  </a:cubicBezTo>
                  <a:lnTo>
                    <a:pt x="3559" y="913"/>
                  </a:lnTo>
                  <a:close/>
                  <a:moveTo>
                    <a:pt x="3556" y="627"/>
                  </a:moveTo>
                  <a:cubicBezTo>
                    <a:pt x="3458" y="627"/>
                    <a:pt x="3360" y="651"/>
                    <a:pt x="3274" y="699"/>
                  </a:cubicBezTo>
                  <a:cubicBezTo>
                    <a:pt x="3037" y="770"/>
                    <a:pt x="2847" y="936"/>
                    <a:pt x="2752" y="1150"/>
                  </a:cubicBezTo>
                  <a:cubicBezTo>
                    <a:pt x="2610" y="1387"/>
                    <a:pt x="2562" y="1648"/>
                    <a:pt x="2610" y="1909"/>
                  </a:cubicBezTo>
                  <a:cubicBezTo>
                    <a:pt x="2634" y="2170"/>
                    <a:pt x="2729" y="2454"/>
                    <a:pt x="2895" y="2668"/>
                  </a:cubicBezTo>
                  <a:cubicBezTo>
                    <a:pt x="2918" y="2715"/>
                    <a:pt x="2942" y="2739"/>
                    <a:pt x="2966" y="2786"/>
                  </a:cubicBezTo>
                  <a:cubicBezTo>
                    <a:pt x="2989" y="2810"/>
                    <a:pt x="3037" y="2810"/>
                    <a:pt x="3084" y="2810"/>
                  </a:cubicBezTo>
                  <a:lnTo>
                    <a:pt x="3108" y="2810"/>
                  </a:lnTo>
                  <a:cubicBezTo>
                    <a:pt x="3511" y="2786"/>
                    <a:pt x="3867" y="2573"/>
                    <a:pt x="4081" y="2265"/>
                  </a:cubicBezTo>
                  <a:cubicBezTo>
                    <a:pt x="4270" y="2004"/>
                    <a:pt x="4365" y="1719"/>
                    <a:pt x="4342" y="1411"/>
                  </a:cubicBezTo>
                  <a:cubicBezTo>
                    <a:pt x="4318" y="1150"/>
                    <a:pt x="4176" y="913"/>
                    <a:pt x="3962" y="794"/>
                  </a:cubicBezTo>
                  <a:cubicBezTo>
                    <a:pt x="3849" y="681"/>
                    <a:pt x="3702" y="627"/>
                    <a:pt x="3556" y="627"/>
                  </a:cubicBezTo>
                  <a:close/>
                  <a:moveTo>
                    <a:pt x="878" y="3901"/>
                  </a:moveTo>
                  <a:cubicBezTo>
                    <a:pt x="973" y="3925"/>
                    <a:pt x="1092" y="3949"/>
                    <a:pt x="1163" y="3996"/>
                  </a:cubicBezTo>
                  <a:cubicBezTo>
                    <a:pt x="1353" y="4067"/>
                    <a:pt x="1495" y="4186"/>
                    <a:pt x="1590" y="4376"/>
                  </a:cubicBezTo>
                  <a:cubicBezTo>
                    <a:pt x="1709" y="4566"/>
                    <a:pt x="1780" y="4803"/>
                    <a:pt x="1803" y="5016"/>
                  </a:cubicBezTo>
                  <a:cubicBezTo>
                    <a:pt x="1623" y="5114"/>
                    <a:pt x="1432" y="5168"/>
                    <a:pt x="1237" y="5168"/>
                  </a:cubicBezTo>
                  <a:cubicBezTo>
                    <a:pt x="1149" y="5168"/>
                    <a:pt x="1061" y="5157"/>
                    <a:pt x="973" y="5135"/>
                  </a:cubicBezTo>
                  <a:cubicBezTo>
                    <a:pt x="760" y="5064"/>
                    <a:pt x="546" y="4945"/>
                    <a:pt x="428" y="4732"/>
                  </a:cubicBezTo>
                  <a:cubicBezTo>
                    <a:pt x="333" y="4589"/>
                    <a:pt x="309" y="4399"/>
                    <a:pt x="356" y="4233"/>
                  </a:cubicBezTo>
                  <a:cubicBezTo>
                    <a:pt x="380" y="4091"/>
                    <a:pt x="499" y="3973"/>
                    <a:pt x="641" y="3949"/>
                  </a:cubicBezTo>
                  <a:cubicBezTo>
                    <a:pt x="712" y="3925"/>
                    <a:pt x="783" y="3925"/>
                    <a:pt x="878" y="3925"/>
                  </a:cubicBezTo>
                  <a:lnTo>
                    <a:pt x="878" y="3901"/>
                  </a:lnTo>
                  <a:close/>
                  <a:moveTo>
                    <a:pt x="875" y="3621"/>
                  </a:moveTo>
                  <a:cubicBezTo>
                    <a:pt x="773" y="3621"/>
                    <a:pt x="669" y="3634"/>
                    <a:pt x="570" y="3664"/>
                  </a:cubicBezTo>
                  <a:cubicBezTo>
                    <a:pt x="333" y="3712"/>
                    <a:pt x="143" y="3901"/>
                    <a:pt x="96" y="4139"/>
                  </a:cubicBezTo>
                  <a:cubicBezTo>
                    <a:pt x="1" y="4399"/>
                    <a:pt x="24" y="4660"/>
                    <a:pt x="190" y="4874"/>
                  </a:cubicBezTo>
                  <a:cubicBezTo>
                    <a:pt x="333" y="5135"/>
                    <a:pt x="594" y="5325"/>
                    <a:pt x="902" y="5396"/>
                  </a:cubicBezTo>
                  <a:cubicBezTo>
                    <a:pt x="997" y="5443"/>
                    <a:pt x="1116" y="5467"/>
                    <a:pt x="1234" y="5467"/>
                  </a:cubicBezTo>
                  <a:lnTo>
                    <a:pt x="1234" y="5443"/>
                  </a:lnTo>
                  <a:cubicBezTo>
                    <a:pt x="1519" y="5443"/>
                    <a:pt x="1780" y="5372"/>
                    <a:pt x="2017" y="5230"/>
                  </a:cubicBezTo>
                  <a:cubicBezTo>
                    <a:pt x="2064" y="5206"/>
                    <a:pt x="2112" y="5159"/>
                    <a:pt x="2112" y="5087"/>
                  </a:cubicBezTo>
                  <a:lnTo>
                    <a:pt x="2112" y="4993"/>
                  </a:lnTo>
                  <a:cubicBezTo>
                    <a:pt x="2088" y="4708"/>
                    <a:pt x="1993" y="4447"/>
                    <a:pt x="1851" y="4210"/>
                  </a:cubicBezTo>
                  <a:cubicBezTo>
                    <a:pt x="1732" y="3973"/>
                    <a:pt x="1519" y="3783"/>
                    <a:pt x="1282" y="3688"/>
                  </a:cubicBezTo>
                  <a:cubicBezTo>
                    <a:pt x="1158" y="3647"/>
                    <a:pt x="1017" y="3621"/>
                    <a:pt x="875" y="3621"/>
                  </a:cubicBezTo>
                  <a:close/>
                  <a:moveTo>
                    <a:pt x="4659" y="4917"/>
                  </a:moveTo>
                  <a:cubicBezTo>
                    <a:pt x="4786" y="4917"/>
                    <a:pt x="4920" y="4984"/>
                    <a:pt x="4982" y="5087"/>
                  </a:cubicBezTo>
                  <a:cubicBezTo>
                    <a:pt x="5101" y="5206"/>
                    <a:pt x="5148" y="5396"/>
                    <a:pt x="5124" y="5562"/>
                  </a:cubicBezTo>
                  <a:cubicBezTo>
                    <a:pt x="5077" y="5799"/>
                    <a:pt x="4935" y="6013"/>
                    <a:pt x="4745" y="6155"/>
                  </a:cubicBezTo>
                  <a:cubicBezTo>
                    <a:pt x="4558" y="6300"/>
                    <a:pt x="4317" y="6373"/>
                    <a:pt x="4069" y="6373"/>
                  </a:cubicBezTo>
                  <a:cubicBezTo>
                    <a:pt x="4033" y="6373"/>
                    <a:pt x="3998" y="6371"/>
                    <a:pt x="3962" y="6368"/>
                  </a:cubicBezTo>
                  <a:lnTo>
                    <a:pt x="3986" y="6345"/>
                  </a:lnTo>
                  <a:cubicBezTo>
                    <a:pt x="3891" y="6131"/>
                    <a:pt x="3867" y="5894"/>
                    <a:pt x="3891" y="5680"/>
                  </a:cubicBezTo>
                  <a:cubicBezTo>
                    <a:pt x="3915" y="5277"/>
                    <a:pt x="4223" y="4969"/>
                    <a:pt x="4602" y="4921"/>
                  </a:cubicBezTo>
                  <a:cubicBezTo>
                    <a:pt x="4621" y="4918"/>
                    <a:pt x="4640" y="4917"/>
                    <a:pt x="4659" y="4917"/>
                  </a:cubicBezTo>
                  <a:close/>
                  <a:moveTo>
                    <a:pt x="4687" y="4648"/>
                  </a:moveTo>
                  <a:cubicBezTo>
                    <a:pt x="4643" y="4648"/>
                    <a:pt x="4599" y="4652"/>
                    <a:pt x="4555" y="4660"/>
                  </a:cubicBezTo>
                  <a:cubicBezTo>
                    <a:pt x="4318" y="4684"/>
                    <a:pt x="4104" y="4779"/>
                    <a:pt x="3915" y="4945"/>
                  </a:cubicBezTo>
                  <a:cubicBezTo>
                    <a:pt x="3749" y="5135"/>
                    <a:pt x="3630" y="5372"/>
                    <a:pt x="3606" y="5633"/>
                  </a:cubicBezTo>
                  <a:cubicBezTo>
                    <a:pt x="3559" y="5918"/>
                    <a:pt x="3582" y="6226"/>
                    <a:pt x="3701" y="6487"/>
                  </a:cubicBezTo>
                  <a:cubicBezTo>
                    <a:pt x="3725" y="6511"/>
                    <a:pt x="3725" y="6534"/>
                    <a:pt x="3725" y="6558"/>
                  </a:cubicBezTo>
                  <a:cubicBezTo>
                    <a:pt x="3749" y="6606"/>
                    <a:pt x="3796" y="6653"/>
                    <a:pt x="3867" y="6653"/>
                  </a:cubicBezTo>
                  <a:lnTo>
                    <a:pt x="4033" y="6653"/>
                  </a:lnTo>
                  <a:cubicBezTo>
                    <a:pt x="4064" y="6655"/>
                    <a:pt x="4096" y="6657"/>
                    <a:pt x="4127" y="6657"/>
                  </a:cubicBezTo>
                  <a:cubicBezTo>
                    <a:pt x="4408" y="6657"/>
                    <a:pt x="4700" y="6563"/>
                    <a:pt x="4935" y="6392"/>
                  </a:cubicBezTo>
                  <a:cubicBezTo>
                    <a:pt x="5196" y="6202"/>
                    <a:pt x="5362" y="5918"/>
                    <a:pt x="5409" y="5609"/>
                  </a:cubicBezTo>
                  <a:cubicBezTo>
                    <a:pt x="5456" y="5372"/>
                    <a:pt x="5385" y="5111"/>
                    <a:pt x="5219" y="4921"/>
                  </a:cubicBezTo>
                  <a:cubicBezTo>
                    <a:pt x="5101" y="4744"/>
                    <a:pt x="4901" y="4648"/>
                    <a:pt x="4687" y="4648"/>
                  </a:cubicBezTo>
                  <a:close/>
                  <a:moveTo>
                    <a:pt x="1584" y="6359"/>
                  </a:moveTo>
                  <a:cubicBezTo>
                    <a:pt x="1673" y="6359"/>
                    <a:pt x="1762" y="6386"/>
                    <a:pt x="1851" y="6439"/>
                  </a:cubicBezTo>
                  <a:cubicBezTo>
                    <a:pt x="2017" y="6534"/>
                    <a:pt x="2159" y="6700"/>
                    <a:pt x="2230" y="6890"/>
                  </a:cubicBezTo>
                  <a:cubicBezTo>
                    <a:pt x="2325" y="7080"/>
                    <a:pt x="2373" y="7317"/>
                    <a:pt x="2349" y="7554"/>
                  </a:cubicBezTo>
                  <a:cubicBezTo>
                    <a:pt x="2219" y="7602"/>
                    <a:pt x="2082" y="7626"/>
                    <a:pt x="1946" y="7626"/>
                  </a:cubicBezTo>
                  <a:cubicBezTo>
                    <a:pt x="1809" y="7626"/>
                    <a:pt x="1673" y="7602"/>
                    <a:pt x="1542" y="7554"/>
                  </a:cubicBezTo>
                  <a:cubicBezTo>
                    <a:pt x="1305" y="7459"/>
                    <a:pt x="1116" y="7317"/>
                    <a:pt x="1021" y="7104"/>
                  </a:cubicBezTo>
                  <a:cubicBezTo>
                    <a:pt x="926" y="6938"/>
                    <a:pt x="926" y="6772"/>
                    <a:pt x="1021" y="6606"/>
                  </a:cubicBezTo>
                  <a:cubicBezTo>
                    <a:pt x="1068" y="6463"/>
                    <a:pt x="1187" y="6368"/>
                    <a:pt x="1353" y="6368"/>
                  </a:cubicBezTo>
                  <a:lnTo>
                    <a:pt x="1495" y="6368"/>
                  </a:lnTo>
                  <a:cubicBezTo>
                    <a:pt x="1525" y="6362"/>
                    <a:pt x="1554" y="6359"/>
                    <a:pt x="1584" y="6359"/>
                  </a:cubicBezTo>
                  <a:close/>
                  <a:moveTo>
                    <a:pt x="1512" y="6065"/>
                  </a:moveTo>
                  <a:cubicBezTo>
                    <a:pt x="1452" y="6065"/>
                    <a:pt x="1390" y="6071"/>
                    <a:pt x="1329" y="6084"/>
                  </a:cubicBezTo>
                  <a:cubicBezTo>
                    <a:pt x="1068" y="6107"/>
                    <a:pt x="855" y="6250"/>
                    <a:pt x="760" y="6487"/>
                  </a:cubicBezTo>
                  <a:cubicBezTo>
                    <a:pt x="641" y="6724"/>
                    <a:pt x="641" y="6985"/>
                    <a:pt x="760" y="7222"/>
                  </a:cubicBezTo>
                  <a:cubicBezTo>
                    <a:pt x="902" y="7507"/>
                    <a:pt x="1139" y="7720"/>
                    <a:pt x="1424" y="7815"/>
                  </a:cubicBezTo>
                  <a:cubicBezTo>
                    <a:pt x="1566" y="7910"/>
                    <a:pt x="1732" y="7934"/>
                    <a:pt x="1922" y="7934"/>
                  </a:cubicBezTo>
                  <a:cubicBezTo>
                    <a:pt x="2136" y="7934"/>
                    <a:pt x="2349" y="7886"/>
                    <a:pt x="2562" y="7815"/>
                  </a:cubicBezTo>
                  <a:cubicBezTo>
                    <a:pt x="2634" y="7792"/>
                    <a:pt x="2681" y="7744"/>
                    <a:pt x="2681" y="7673"/>
                  </a:cubicBezTo>
                  <a:lnTo>
                    <a:pt x="2681" y="7602"/>
                  </a:lnTo>
                  <a:cubicBezTo>
                    <a:pt x="2705" y="7317"/>
                    <a:pt x="2657" y="7032"/>
                    <a:pt x="2515" y="6772"/>
                  </a:cubicBezTo>
                  <a:cubicBezTo>
                    <a:pt x="2420" y="6534"/>
                    <a:pt x="2230" y="6321"/>
                    <a:pt x="2017" y="6202"/>
                  </a:cubicBezTo>
                  <a:cubicBezTo>
                    <a:pt x="1859" y="6114"/>
                    <a:pt x="1687" y="6065"/>
                    <a:pt x="1512" y="60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10"/>
          <p:cNvGrpSpPr/>
          <p:nvPr/>
        </p:nvGrpSpPr>
        <p:grpSpPr>
          <a:xfrm flipH="1">
            <a:off x="8936115" y="1548117"/>
            <a:ext cx="54561" cy="54522"/>
            <a:chOff x="2943275" y="3531300"/>
            <a:chExt cx="39050" cy="39025"/>
          </a:xfrm>
        </p:grpSpPr>
        <p:sp>
          <p:nvSpPr>
            <p:cNvPr id="1263" name="Google Shape;1263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10"/>
          <p:cNvGrpSpPr/>
          <p:nvPr/>
        </p:nvGrpSpPr>
        <p:grpSpPr>
          <a:xfrm flipH="1">
            <a:off x="8035015" y="1091767"/>
            <a:ext cx="54561" cy="54522"/>
            <a:chOff x="2943275" y="3531300"/>
            <a:chExt cx="39050" cy="39025"/>
          </a:xfrm>
        </p:grpSpPr>
        <p:sp>
          <p:nvSpPr>
            <p:cNvPr id="1266" name="Google Shape;1266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10"/>
          <p:cNvGrpSpPr/>
          <p:nvPr/>
        </p:nvGrpSpPr>
        <p:grpSpPr>
          <a:xfrm flipH="1">
            <a:off x="8581765" y="2881879"/>
            <a:ext cx="54561" cy="54522"/>
            <a:chOff x="2943275" y="3531300"/>
            <a:chExt cx="39050" cy="39025"/>
          </a:xfrm>
        </p:grpSpPr>
        <p:sp>
          <p:nvSpPr>
            <p:cNvPr id="1269" name="Google Shape;1269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10"/>
          <p:cNvSpPr/>
          <p:nvPr/>
        </p:nvSpPr>
        <p:spPr>
          <a:xfrm flipH="1">
            <a:off x="8360742" y="805200"/>
            <a:ext cx="66300" cy="6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0"/>
          <p:cNvSpPr/>
          <p:nvPr/>
        </p:nvSpPr>
        <p:spPr>
          <a:xfrm flipH="1">
            <a:off x="8452417" y="2105850"/>
            <a:ext cx="66300" cy="6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0"/>
          <p:cNvSpPr/>
          <p:nvPr/>
        </p:nvSpPr>
        <p:spPr>
          <a:xfrm flipH="1">
            <a:off x="6800654" y="141600"/>
            <a:ext cx="66300" cy="6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4" name="Google Shape;1274;p10"/>
          <p:cNvGrpSpPr/>
          <p:nvPr/>
        </p:nvGrpSpPr>
        <p:grpSpPr>
          <a:xfrm flipH="1">
            <a:off x="7429717" y="1036479"/>
            <a:ext cx="58546" cy="109825"/>
            <a:chOff x="3028100" y="3462950"/>
            <a:chExt cx="42700" cy="80100"/>
          </a:xfrm>
        </p:grpSpPr>
        <p:sp>
          <p:nvSpPr>
            <p:cNvPr id="1275" name="Google Shape;1275;p10"/>
            <p:cNvSpPr/>
            <p:nvPr/>
          </p:nvSpPr>
          <p:spPr>
            <a:xfrm>
              <a:off x="3031050" y="3467050"/>
              <a:ext cx="36200" cy="57025"/>
            </a:xfrm>
            <a:custGeom>
              <a:avLst/>
              <a:gdLst/>
              <a:ahLst/>
              <a:cxnLst/>
              <a:rect l="l" t="t" r="r" b="b"/>
              <a:pathLst>
                <a:path w="1448" h="2281" extrusionOk="0">
                  <a:moveTo>
                    <a:pt x="648" y="0"/>
                  </a:moveTo>
                  <a:cubicBezTo>
                    <a:pt x="637" y="0"/>
                    <a:pt x="627" y="1"/>
                    <a:pt x="617" y="3"/>
                  </a:cubicBezTo>
                  <a:cubicBezTo>
                    <a:pt x="475" y="3"/>
                    <a:pt x="333" y="122"/>
                    <a:pt x="190" y="383"/>
                  </a:cubicBezTo>
                  <a:cubicBezTo>
                    <a:pt x="72" y="620"/>
                    <a:pt x="1" y="881"/>
                    <a:pt x="24" y="1165"/>
                  </a:cubicBezTo>
                  <a:cubicBezTo>
                    <a:pt x="24" y="1426"/>
                    <a:pt x="119" y="1687"/>
                    <a:pt x="309" y="1877"/>
                  </a:cubicBezTo>
                  <a:cubicBezTo>
                    <a:pt x="499" y="2090"/>
                    <a:pt x="783" y="2233"/>
                    <a:pt x="1068" y="2280"/>
                  </a:cubicBezTo>
                  <a:cubicBezTo>
                    <a:pt x="1305" y="1948"/>
                    <a:pt x="1424" y="1545"/>
                    <a:pt x="1448" y="1165"/>
                  </a:cubicBezTo>
                  <a:cubicBezTo>
                    <a:pt x="1424" y="857"/>
                    <a:pt x="1305" y="549"/>
                    <a:pt x="1092" y="335"/>
                  </a:cubicBezTo>
                  <a:cubicBezTo>
                    <a:pt x="896" y="118"/>
                    <a:pt x="760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3028100" y="3462950"/>
              <a:ext cx="42700" cy="80100"/>
            </a:xfrm>
            <a:custGeom>
              <a:avLst/>
              <a:gdLst/>
              <a:ahLst/>
              <a:cxnLst/>
              <a:rect l="l" t="t" r="r" b="b"/>
              <a:pathLst>
                <a:path w="1708" h="3204" extrusionOk="0">
                  <a:moveTo>
                    <a:pt x="759" y="286"/>
                  </a:moveTo>
                  <a:cubicBezTo>
                    <a:pt x="759" y="309"/>
                    <a:pt x="854" y="309"/>
                    <a:pt x="1115" y="570"/>
                  </a:cubicBezTo>
                  <a:cubicBezTo>
                    <a:pt x="1305" y="760"/>
                    <a:pt x="1400" y="1021"/>
                    <a:pt x="1423" y="1306"/>
                  </a:cubicBezTo>
                  <a:cubicBezTo>
                    <a:pt x="1400" y="1567"/>
                    <a:pt x="1328" y="1851"/>
                    <a:pt x="1210" y="2088"/>
                  </a:cubicBezTo>
                  <a:cubicBezTo>
                    <a:pt x="1139" y="1875"/>
                    <a:pt x="1068" y="1685"/>
                    <a:pt x="996" y="1472"/>
                  </a:cubicBezTo>
                  <a:cubicBezTo>
                    <a:pt x="977" y="1386"/>
                    <a:pt x="916" y="1350"/>
                    <a:pt x="854" y="1350"/>
                  </a:cubicBezTo>
                  <a:cubicBezTo>
                    <a:pt x="762" y="1350"/>
                    <a:pt x="669" y="1429"/>
                    <a:pt x="712" y="1543"/>
                  </a:cubicBezTo>
                  <a:cubicBezTo>
                    <a:pt x="783" y="1780"/>
                    <a:pt x="854" y="1994"/>
                    <a:pt x="925" y="2207"/>
                  </a:cubicBezTo>
                  <a:cubicBezTo>
                    <a:pt x="783" y="2160"/>
                    <a:pt x="641" y="2065"/>
                    <a:pt x="522" y="1946"/>
                  </a:cubicBezTo>
                  <a:cubicBezTo>
                    <a:pt x="380" y="1756"/>
                    <a:pt x="285" y="1543"/>
                    <a:pt x="285" y="1306"/>
                  </a:cubicBezTo>
                  <a:cubicBezTo>
                    <a:pt x="285" y="1045"/>
                    <a:pt x="332" y="808"/>
                    <a:pt x="451" y="594"/>
                  </a:cubicBezTo>
                  <a:cubicBezTo>
                    <a:pt x="569" y="404"/>
                    <a:pt x="664" y="309"/>
                    <a:pt x="759" y="309"/>
                  </a:cubicBezTo>
                  <a:lnTo>
                    <a:pt x="759" y="286"/>
                  </a:lnTo>
                  <a:close/>
                  <a:moveTo>
                    <a:pt x="759" y="1"/>
                  </a:moveTo>
                  <a:cubicBezTo>
                    <a:pt x="546" y="1"/>
                    <a:pt x="356" y="143"/>
                    <a:pt x="190" y="475"/>
                  </a:cubicBezTo>
                  <a:cubicBezTo>
                    <a:pt x="71" y="736"/>
                    <a:pt x="0" y="1021"/>
                    <a:pt x="0" y="1306"/>
                  </a:cubicBezTo>
                  <a:cubicBezTo>
                    <a:pt x="0" y="1614"/>
                    <a:pt x="95" y="1922"/>
                    <a:pt x="308" y="2160"/>
                  </a:cubicBezTo>
                  <a:cubicBezTo>
                    <a:pt x="522" y="2373"/>
                    <a:pt x="783" y="2515"/>
                    <a:pt x="1068" y="2563"/>
                  </a:cubicBezTo>
                  <a:lnTo>
                    <a:pt x="1091" y="2587"/>
                  </a:lnTo>
                  <a:cubicBezTo>
                    <a:pt x="1257" y="2990"/>
                    <a:pt x="1305" y="3061"/>
                    <a:pt x="1305" y="3061"/>
                  </a:cubicBezTo>
                  <a:cubicBezTo>
                    <a:pt x="1305" y="3132"/>
                    <a:pt x="1352" y="3203"/>
                    <a:pt x="1447" y="3203"/>
                  </a:cubicBezTo>
                  <a:cubicBezTo>
                    <a:pt x="1518" y="3203"/>
                    <a:pt x="1589" y="3132"/>
                    <a:pt x="1589" y="3061"/>
                  </a:cubicBezTo>
                  <a:cubicBezTo>
                    <a:pt x="1589" y="3014"/>
                    <a:pt x="1589" y="2990"/>
                    <a:pt x="1352" y="2468"/>
                  </a:cubicBezTo>
                  <a:lnTo>
                    <a:pt x="1352" y="2444"/>
                  </a:lnTo>
                  <a:cubicBezTo>
                    <a:pt x="1566" y="2112"/>
                    <a:pt x="1684" y="1709"/>
                    <a:pt x="1708" y="1306"/>
                  </a:cubicBezTo>
                  <a:cubicBezTo>
                    <a:pt x="1708" y="974"/>
                    <a:pt x="1566" y="641"/>
                    <a:pt x="1328" y="381"/>
                  </a:cubicBezTo>
                  <a:cubicBezTo>
                    <a:pt x="1091" y="120"/>
                    <a:pt x="90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10"/>
          <p:cNvGrpSpPr/>
          <p:nvPr/>
        </p:nvGrpSpPr>
        <p:grpSpPr>
          <a:xfrm rot="-5090173" flipH="1">
            <a:off x="8616463" y="514178"/>
            <a:ext cx="58544" cy="109830"/>
            <a:chOff x="3028100" y="3462950"/>
            <a:chExt cx="42700" cy="80100"/>
          </a:xfrm>
        </p:grpSpPr>
        <p:sp>
          <p:nvSpPr>
            <p:cNvPr id="1278" name="Google Shape;1278;p10"/>
            <p:cNvSpPr/>
            <p:nvPr/>
          </p:nvSpPr>
          <p:spPr>
            <a:xfrm>
              <a:off x="3031050" y="3467050"/>
              <a:ext cx="36200" cy="57025"/>
            </a:xfrm>
            <a:custGeom>
              <a:avLst/>
              <a:gdLst/>
              <a:ahLst/>
              <a:cxnLst/>
              <a:rect l="l" t="t" r="r" b="b"/>
              <a:pathLst>
                <a:path w="1448" h="2281" extrusionOk="0">
                  <a:moveTo>
                    <a:pt x="648" y="0"/>
                  </a:moveTo>
                  <a:cubicBezTo>
                    <a:pt x="637" y="0"/>
                    <a:pt x="627" y="1"/>
                    <a:pt x="617" y="3"/>
                  </a:cubicBezTo>
                  <a:cubicBezTo>
                    <a:pt x="475" y="3"/>
                    <a:pt x="333" y="122"/>
                    <a:pt x="190" y="383"/>
                  </a:cubicBezTo>
                  <a:cubicBezTo>
                    <a:pt x="72" y="620"/>
                    <a:pt x="1" y="881"/>
                    <a:pt x="24" y="1165"/>
                  </a:cubicBezTo>
                  <a:cubicBezTo>
                    <a:pt x="24" y="1426"/>
                    <a:pt x="119" y="1687"/>
                    <a:pt x="309" y="1877"/>
                  </a:cubicBezTo>
                  <a:cubicBezTo>
                    <a:pt x="499" y="2090"/>
                    <a:pt x="783" y="2233"/>
                    <a:pt x="1068" y="2280"/>
                  </a:cubicBezTo>
                  <a:cubicBezTo>
                    <a:pt x="1305" y="1948"/>
                    <a:pt x="1424" y="1545"/>
                    <a:pt x="1448" y="1165"/>
                  </a:cubicBezTo>
                  <a:cubicBezTo>
                    <a:pt x="1424" y="857"/>
                    <a:pt x="1305" y="549"/>
                    <a:pt x="1092" y="335"/>
                  </a:cubicBezTo>
                  <a:cubicBezTo>
                    <a:pt x="896" y="118"/>
                    <a:pt x="760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3028100" y="3462950"/>
              <a:ext cx="42700" cy="80100"/>
            </a:xfrm>
            <a:custGeom>
              <a:avLst/>
              <a:gdLst/>
              <a:ahLst/>
              <a:cxnLst/>
              <a:rect l="l" t="t" r="r" b="b"/>
              <a:pathLst>
                <a:path w="1708" h="3204" extrusionOk="0">
                  <a:moveTo>
                    <a:pt x="759" y="286"/>
                  </a:moveTo>
                  <a:cubicBezTo>
                    <a:pt x="759" y="309"/>
                    <a:pt x="854" y="309"/>
                    <a:pt x="1115" y="570"/>
                  </a:cubicBezTo>
                  <a:cubicBezTo>
                    <a:pt x="1305" y="760"/>
                    <a:pt x="1400" y="1021"/>
                    <a:pt x="1423" y="1306"/>
                  </a:cubicBezTo>
                  <a:cubicBezTo>
                    <a:pt x="1400" y="1567"/>
                    <a:pt x="1328" y="1851"/>
                    <a:pt x="1210" y="2088"/>
                  </a:cubicBezTo>
                  <a:cubicBezTo>
                    <a:pt x="1139" y="1875"/>
                    <a:pt x="1068" y="1685"/>
                    <a:pt x="996" y="1472"/>
                  </a:cubicBezTo>
                  <a:cubicBezTo>
                    <a:pt x="977" y="1386"/>
                    <a:pt x="916" y="1350"/>
                    <a:pt x="854" y="1350"/>
                  </a:cubicBezTo>
                  <a:cubicBezTo>
                    <a:pt x="762" y="1350"/>
                    <a:pt x="669" y="1429"/>
                    <a:pt x="712" y="1543"/>
                  </a:cubicBezTo>
                  <a:cubicBezTo>
                    <a:pt x="783" y="1780"/>
                    <a:pt x="854" y="1994"/>
                    <a:pt x="925" y="2207"/>
                  </a:cubicBezTo>
                  <a:cubicBezTo>
                    <a:pt x="783" y="2160"/>
                    <a:pt x="641" y="2065"/>
                    <a:pt x="522" y="1946"/>
                  </a:cubicBezTo>
                  <a:cubicBezTo>
                    <a:pt x="380" y="1756"/>
                    <a:pt x="285" y="1543"/>
                    <a:pt x="285" y="1306"/>
                  </a:cubicBezTo>
                  <a:cubicBezTo>
                    <a:pt x="285" y="1045"/>
                    <a:pt x="332" y="808"/>
                    <a:pt x="451" y="594"/>
                  </a:cubicBezTo>
                  <a:cubicBezTo>
                    <a:pt x="569" y="404"/>
                    <a:pt x="664" y="309"/>
                    <a:pt x="759" y="309"/>
                  </a:cubicBezTo>
                  <a:lnTo>
                    <a:pt x="759" y="286"/>
                  </a:lnTo>
                  <a:close/>
                  <a:moveTo>
                    <a:pt x="759" y="1"/>
                  </a:moveTo>
                  <a:cubicBezTo>
                    <a:pt x="546" y="1"/>
                    <a:pt x="356" y="143"/>
                    <a:pt x="190" y="475"/>
                  </a:cubicBezTo>
                  <a:cubicBezTo>
                    <a:pt x="71" y="736"/>
                    <a:pt x="0" y="1021"/>
                    <a:pt x="0" y="1306"/>
                  </a:cubicBezTo>
                  <a:cubicBezTo>
                    <a:pt x="0" y="1614"/>
                    <a:pt x="95" y="1922"/>
                    <a:pt x="308" y="2160"/>
                  </a:cubicBezTo>
                  <a:cubicBezTo>
                    <a:pt x="522" y="2373"/>
                    <a:pt x="783" y="2515"/>
                    <a:pt x="1068" y="2563"/>
                  </a:cubicBezTo>
                  <a:lnTo>
                    <a:pt x="1091" y="2587"/>
                  </a:lnTo>
                  <a:cubicBezTo>
                    <a:pt x="1257" y="2990"/>
                    <a:pt x="1305" y="3061"/>
                    <a:pt x="1305" y="3061"/>
                  </a:cubicBezTo>
                  <a:cubicBezTo>
                    <a:pt x="1305" y="3132"/>
                    <a:pt x="1352" y="3203"/>
                    <a:pt x="1447" y="3203"/>
                  </a:cubicBezTo>
                  <a:cubicBezTo>
                    <a:pt x="1518" y="3203"/>
                    <a:pt x="1589" y="3132"/>
                    <a:pt x="1589" y="3061"/>
                  </a:cubicBezTo>
                  <a:cubicBezTo>
                    <a:pt x="1589" y="3014"/>
                    <a:pt x="1589" y="2990"/>
                    <a:pt x="1352" y="2468"/>
                  </a:cubicBezTo>
                  <a:lnTo>
                    <a:pt x="1352" y="2444"/>
                  </a:lnTo>
                  <a:cubicBezTo>
                    <a:pt x="1566" y="2112"/>
                    <a:pt x="1684" y="1709"/>
                    <a:pt x="1708" y="1306"/>
                  </a:cubicBezTo>
                  <a:cubicBezTo>
                    <a:pt x="1708" y="974"/>
                    <a:pt x="1566" y="641"/>
                    <a:pt x="1328" y="381"/>
                  </a:cubicBezTo>
                  <a:cubicBezTo>
                    <a:pt x="1091" y="120"/>
                    <a:pt x="90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10"/>
          <p:cNvGrpSpPr/>
          <p:nvPr/>
        </p:nvGrpSpPr>
        <p:grpSpPr>
          <a:xfrm rot="1126794" flipH="1">
            <a:off x="6798135" y="633884"/>
            <a:ext cx="208774" cy="289295"/>
            <a:chOff x="3109925" y="3233975"/>
            <a:chExt cx="149425" cy="207075"/>
          </a:xfrm>
        </p:grpSpPr>
        <p:sp>
          <p:nvSpPr>
            <p:cNvPr id="1281" name="Google Shape;1281;p10"/>
            <p:cNvSpPr/>
            <p:nvPr/>
          </p:nvSpPr>
          <p:spPr>
            <a:xfrm>
              <a:off x="3127125" y="3284475"/>
              <a:ext cx="122175" cy="119200"/>
            </a:xfrm>
            <a:custGeom>
              <a:avLst/>
              <a:gdLst/>
              <a:ahLst/>
              <a:cxnLst/>
              <a:rect l="l" t="t" r="r" b="b"/>
              <a:pathLst>
                <a:path w="4887" h="4768" extrusionOk="0">
                  <a:moveTo>
                    <a:pt x="3179" y="0"/>
                  </a:moveTo>
                  <a:lnTo>
                    <a:pt x="3084" y="24"/>
                  </a:lnTo>
                  <a:lnTo>
                    <a:pt x="2800" y="24"/>
                  </a:lnTo>
                  <a:cubicBezTo>
                    <a:pt x="2633" y="71"/>
                    <a:pt x="2491" y="95"/>
                    <a:pt x="2325" y="119"/>
                  </a:cubicBezTo>
                  <a:cubicBezTo>
                    <a:pt x="2254" y="119"/>
                    <a:pt x="2159" y="95"/>
                    <a:pt x="2088" y="71"/>
                  </a:cubicBezTo>
                  <a:lnTo>
                    <a:pt x="1637" y="71"/>
                  </a:lnTo>
                  <a:cubicBezTo>
                    <a:pt x="1708" y="285"/>
                    <a:pt x="1851" y="451"/>
                    <a:pt x="2040" y="569"/>
                  </a:cubicBezTo>
                  <a:cubicBezTo>
                    <a:pt x="2159" y="617"/>
                    <a:pt x="2278" y="640"/>
                    <a:pt x="2420" y="664"/>
                  </a:cubicBezTo>
                  <a:lnTo>
                    <a:pt x="2586" y="664"/>
                  </a:lnTo>
                  <a:cubicBezTo>
                    <a:pt x="2604" y="666"/>
                    <a:pt x="2622" y="667"/>
                    <a:pt x="2640" y="667"/>
                  </a:cubicBezTo>
                  <a:cubicBezTo>
                    <a:pt x="2827" y="667"/>
                    <a:pt x="2974" y="555"/>
                    <a:pt x="3060" y="403"/>
                  </a:cubicBezTo>
                  <a:lnTo>
                    <a:pt x="3060" y="380"/>
                  </a:lnTo>
                  <a:cubicBezTo>
                    <a:pt x="3108" y="261"/>
                    <a:pt x="3155" y="119"/>
                    <a:pt x="3179" y="0"/>
                  </a:cubicBezTo>
                  <a:close/>
                  <a:moveTo>
                    <a:pt x="166" y="1589"/>
                  </a:moveTo>
                  <a:cubicBezTo>
                    <a:pt x="48" y="1589"/>
                    <a:pt x="0" y="1684"/>
                    <a:pt x="0" y="1827"/>
                  </a:cubicBezTo>
                  <a:cubicBezTo>
                    <a:pt x="0" y="2230"/>
                    <a:pt x="333" y="2680"/>
                    <a:pt x="1044" y="3155"/>
                  </a:cubicBezTo>
                  <a:cubicBezTo>
                    <a:pt x="1376" y="3416"/>
                    <a:pt x="1756" y="3606"/>
                    <a:pt x="2183" y="3748"/>
                  </a:cubicBezTo>
                  <a:cubicBezTo>
                    <a:pt x="1993" y="3321"/>
                    <a:pt x="1756" y="2918"/>
                    <a:pt x="1471" y="2562"/>
                  </a:cubicBezTo>
                  <a:cubicBezTo>
                    <a:pt x="973" y="1921"/>
                    <a:pt x="546" y="1589"/>
                    <a:pt x="166" y="1589"/>
                  </a:cubicBezTo>
                  <a:close/>
                  <a:moveTo>
                    <a:pt x="4623" y="2168"/>
                  </a:moveTo>
                  <a:cubicBezTo>
                    <a:pt x="4602" y="2168"/>
                    <a:pt x="4580" y="2172"/>
                    <a:pt x="4555" y="2182"/>
                  </a:cubicBezTo>
                  <a:cubicBezTo>
                    <a:pt x="4199" y="2254"/>
                    <a:pt x="3867" y="2680"/>
                    <a:pt x="3535" y="3440"/>
                  </a:cubicBezTo>
                  <a:cubicBezTo>
                    <a:pt x="3369" y="3867"/>
                    <a:pt x="3226" y="4317"/>
                    <a:pt x="3132" y="4768"/>
                  </a:cubicBezTo>
                  <a:cubicBezTo>
                    <a:pt x="3511" y="4531"/>
                    <a:pt x="3820" y="4222"/>
                    <a:pt x="4104" y="3890"/>
                  </a:cubicBezTo>
                  <a:cubicBezTo>
                    <a:pt x="4650" y="3250"/>
                    <a:pt x="4887" y="2728"/>
                    <a:pt x="4768" y="2348"/>
                  </a:cubicBezTo>
                  <a:cubicBezTo>
                    <a:pt x="4750" y="2236"/>
                    <a:pt x="4701" y="2168"/>
                    <a:pt x="4623" y="2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3113475" y="3237550"/>
              <a:ext cx="141175" cy="49300"/>
            </a:xfrm>
            <a:custGeom>
              <a:avLst/>
              <a:gdLst/>
              <a:ahLst/>
              <a:cxnLst/>
              <a:rect l="l" t="t" r="r" b="b"/>
              <a:pathLst>
                <a:path w="5647" h="1972" extrusionOk="0">
                  <a:moveTo>
                    <a:pt x="2919" y="1"/>
                  </a:moveTo>
                  <a:cubicBezTo>
                    <a:pt x="2895" y="1"/>
                    <a:pt x="2871" y="1"/>
                    <a:pt x="2847" y="3"/>
                  </a:cubicBezTo>
                  <a:cubicBezTo>
                    <a:pt x="2278" y="3"/>
                    <a:pt x="1922" y="122"/>
                    <a:pt x="1780" y="359"/>
                  </a:cubicBezTo>
                  <a:cubicBezTo>
                    <a:pt x="1709" y="454"/>
                    <a:pt x="1685" y="572"/>
                    <a:pt x="1685" y="667"/>
                  </a:cubicBezTo>
                  <a:cubicBezTo>
                    <a:pt x="1685" y="833"/>
                    <a:pt x="1732" y="999"/>
                    <a:pt x="1804" y="1142"/>
                  </a:cubicBezTo>
                  <a:cubicBezTo>
                    <a:pt x="1519" y="999"/>
                    <a:pt x="1187" y="928"/>
                    <a:pt x="879" y="904"/>
                  </a:cubicBezTo>
                  <a:lnTo>
                    <a:pt x="665" y="904"/>
                  </a:lnTo>
                  <a:cubicBezTo>
                    <a:pt x="238" y="904"/>
                    <a:pt x="1" y="999"/>
                    <a:pt x="1" y="1213"/>
                  </a:cubicBezTo>
                  <a:cubicBezTo>
                    <a:pt x="1" y="1403"/>
                    <a:pt x="167" y="1545"/>
                    <a:pt x="499" y="1711"/>
                  </a:cubicBezTo>
                  <a:cubicBezTo>
                    <a:pt x="902" y="1877"/>
                    <a:pt x="1329" y="1948"/>
                    <a:pt x="1756" y="1948"/>
                  </a:cubicBezTo>
                  <a:lnTo>
                    <a:pt x="2634" y="1948"/>
                  </a:lnTo>
                  <a:cubicBezTo>
                    <a:pt x="2397" y="1853"/>
                    <a:pt x="2183" y="1711"/>
                    <a:pt x="2041" y="1497"/>
                  </a:cubicBezTo>
                  <a:lnTo>
                    <a:pt x="2041" y="1497"/>
                  </a:lnTo>
                  <a:cubicBezTo>
                    <a:pt x="2207" y="1711"/>
                    <a:pt x="2397" y="1853"/>
                    <a:pt x="2634" y="1948"/>
                  </a:cubicBezTo>
                  <a:cubicBezTo>
                    <a:pt x="2705" y="1972"/>
                    <a:pt x="2800" y="1972"/>
                    <a:pt x="2871" y="1972"/>
                  </a:cubicBezTo>
                  <a:cubicBezTo>
                    <a:pt x="3037" y="1972"/>
                    <a:pt x="3179" y="1948"/>
                    <a:pt x="3346" y="1901"/>
                  </a:cubicBezTo>
                  <a:lnTo>
                    <a:pt x="3630" y="1901"/>
                  </a:lnTo>
                  <a:lnTo>
                    <a:pt x="3701" y="1877"/>
                  </a:lnTo>
                  <a:cubicBezTo>
                    <a:pt x="4128" y="1853"/>
                    <a:pt x="4532" y="1758"/>
                    <a:pt x="4935" y="1616"/>
                  </a:cubicBezTo>
                  <a:cubicBezTo>
                    <a:pt x="5409" y="1426"/>
                    <a:pt x="5646" y="1189"/>
                    <a:pt x="5646" y="928"/>
                  </a:cubicBezTo>
                  <a:cubicBezTo>
                    <a:pt x="5646" y="738"/>
                    <a:pt x="5552" y="644"/>
                    <a:pt x="5362" y="644"/>
                  </a:cubicBezTo>
                  <a:cubicBezTo>
                    <a:pt x="5101" y="667"/>
                    <a:pt x="4864" y="738"/>
                    <a:pt x="4626" y="833"/>
                  </a:cubicBezTo>
                  <a:cubicBezTo>
                    <a:pt x="4413" y="904"/>
                    <a:pt x="4152" y="1023"/>
                    <a:pt x="3844" y="1165"/>
                  </a:cubicBezTo>
                  <a:cubicBezTo>
                    <a:pt x="3915" y="928"/>
                    <a:pt x="3867" y="667"/>
                    <a:pt x="3749" y="430"/>
                  </a:cubicBezTo>
                  <a:cubicBezTo>
                    <a:pt x="3749" y="406"/>
                    <a:pt x="3725" y="383"/>
                    <a:pt x="3701" y="383"/>
                  </a:cubicBezTo>
                  <a:cubicBezTo>
                    <a:pt x="3503" y="141"/>
                    <a:pt x="3223" y="1"/>
                    <a:pt x="29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3134825" y="3240500"/>
              <a:ext cx="95500" cy="26200"/>
            </a:xfrm>
            <a:custGeom>
              <a:avLst/>
              <a:gdLst/>
              <a:ahLst/>
              <a:cxnLst/>
              <a:rect l="l" t="t" r="r" b="b"/>
              <a:pathLst>
                <a:path w="3820" h="1048" extrusionOk="0">
                  <a:moveTo>
                    <a:pt x="594" y="122"/>
                  </a:moveTo>
                  <a:cubicBezTo>
                    <a:pt x="191" y="122"/>
                    <a:pt x="1" y="288"/>
                    <a:pt x="1" y="549"/>
                  </a:cubicBezTo>
                  <a:cubicBezTo>
                    <a:pt x="1" y="620"/>
                    <a:pt x="1" y="715"/>
                    <a:pt x="25" y="763"/>
                  </a:cubicBezTo>
                  <a:cubicBezTo>
                    <a:pt x="357" y="810"/>
                    <a:pt x="665" y="881"/>
                    <a:pt x="950" y="1000"/>
                  </a:cubicBezTo>
                  <a:cubicBezTo>
                    <a:pt x="878" y="881"/>
                    <a:pt x="831" y="715"/>
                    <a:pt x="831" y="549"/>
                  </a:cubicBezTo>
                  <a:cubicBezTo>
                    <a:pt x="831" y="454"/>
                    <a:pt x="855" y="336"/>
                    <a:pt x="926" y="241"/>
                  </a:cubicBezTo>
                  <a:cubicBezTo>
                    <a:pt x="831" y="170"/>
                    <a:pt x="712" y="122"/>
                    <a:pt x="594" y="122"/>
                  </a:cubicBezTo>
                  <a:close/>
                  <a:moveTo>
                    <a:pt x="3556" y="0"/>
                  </a:moveTo>
                  <a:cubicBezTo>
                    <a:pt x="3541" y="0"/>
                    <a:pt x="3526" y="1"/>
                    <a:pt x="3512" y="4"/>
                  </a:cubicBezTo>
                  <a:cubicBezTo>
                    <a:pt x="3274" y="4"/>
                    <a:pt x="3037" y="99"/>
                    <a:pt x="2847" y="241"/>
                  </a:cubicBezTo>
                  <a:cubicBezTo>
                    <a:pt x="2871" y="265"/>
                    <a:pt x="2895" y="288"/>
                    <a:pt x="2895" y="312"/>
                  </a:cubicBezTo>
                  <a:cubicBezTo>
                    <a:pt x="3013" y="549"/>
                    <a:pt x="3061" y="810"/>
                    <a:pt x="3013" y="1047"/>
                  </a:cubicBezTo>
                  <a:cubicBezTo>
                    <a:pt x="3322" y="905"/>
                    <a:pt x="3583" y="786"/>
                    <a:pt x="3796" y="715"/>
                  </a:cubicBezTo>
                  <a:cubicBezTo>
                    <a:pt x="3820" y="620"/>
                    <a:pt x="3820" y="549"/>
                    <a:pt x="3820" y="454"/>
                  </a:cubicBezTo>
                  <a:lnTo>
                    <a:pt x="3820" y="193"/>
                  </a:lnTo>
                  <a:cubicBezTo>
                    <a:pt x="3799" y="87"/>
                    <a:pt x="3682" y="0"/>
                    <a:pt x="3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3109925" y="3233975"/>
              <a:ext cx="149425" cy="207075"/>
            </a:xfrm>
            <a:custGeom>
              <a:avLst/>
              <a:gdLst/>
              <a:ahLst/>
              <a:cxnLst/>
              <a:rect l="l" t="t" r="r" b="b"/>
              <a:pathLst>
                <a:path w="5977" h="8283" extrusionOk="0">
                  <a:moveTo>
                    <a:pt x="1566" y="573"/>
                  </a:moveTo>
                  <a:cubicBezTo>
                    <a:pt x="1614" y="573"/>
                    <a:pt x="1661" y="573"/>
                    <a:pt x="1708" y="597"/>
                  </a:cubicBezTo>
                  <a:cubicBezTo>
                    <a:pt x="1685" y="668"/>
                    <a:pt x="1661" y="739"/>
                    <a:pt x="1661" y="834"/>
                  </a:cubicBezTo>
                  <a:cubicBezTo>
                    <a:pt x="1661" y="905"/>
                    <a:pt x="1685" y="976"/>
                    <a:pt x="1685" y="1047"/>
                  </a:cubicBezTo>
                  <a:cubicBezTo>
                    <a:pt x="1519" y="1000"/>
                    <a:pt x="1329" y="953"/>
                    <a:pt x="1139" y="929"/>
                  </a:cubicBezTo>
                  <a:lnTo>
                    <a:pt x="1139" y="905"/>
                  </a:lnTo>
                  <a:cubicBezTo>
                    <a:pt x="1139" y="881"/>
                    <a:pt x="1115" y="858"/>
                    <a:pt x="1115" y="834"/>
                  </a:cubicBezTo>
                  <a:cubicBezTo>
                    <a:pt x="1115" y="739"/>
                    <a:pt x="1115" y="573"/>
                    <a:pt x="1566" y="573"/>
                  </a:cubicBezTo>
                  <a:close/>
                  <a:moveTo>
                    <a:pt x="4484" y="431"/>
                  </a:moveTo>
                  <a:cubicBezTo>
                    <a:pt x="4602" y="431"/>
                    <a:pt x="4650" y="478"/>
                    <a:pt x="4650" y="502"/>
                  </a:cubicBezTo>
                  <a:lnTo>
                    <a:pt x="4650" y="739"/>
                  </a:lnTo>
                  <a:cubicBezTo>
                    <a:pt x="4650" y="787"/>
                    <a:pt x="4650" y="834"/>
                    <a:pt x="4650" y="881"/>
                  </a:cubicBezTo>
                  <a:cubicBezTo>
                    <a:pt x="4508" y="929"/>
                    <a:pt x="4341" y="1000"/>
                    <a:pt x="4152" y="1095"/>
                  </a:cubicBezTo>
                  <a:cubicBezTo>
                    <a:pt x="4152" y="905"/>
                    <a:pt x="4128" y="739"/>
                    <a:pt x="4033" y="573"/>
                  </a:cubicBezTo>
                  <a:lnTo>
                    <a:pt x="4057" y="549"/>
                  </a:lnTo>
                  <a:cubicBezTo>
                    <a:pt x="4175" y="478"/>
                    <a:pt x="4341" y="431"/>
                    <a:pt x="4484" y="431"/>
                  </a:cubicBezTo>
                  <a:close/>
                  <a:moveTo>
                    <a:pt x="5504" y="953"/>
                  </a:moveTo>
                  <a:cubicBezTo>
                    <a:pt x="5622" y="953"/>
                    <a:pt x="5646" y="1000"/>
                    <a:pt x="5646" y="1095"/>
                  </a:cubicBezTo>
                  <a:cubicBezTo>
                    <a:pt x="5646" y="1332"/>
                    <a:pt x="5314" y="1522"/>
                    <a:pt x="5029" y="1617"/>
                  </a:cubicBezTo>
                  <a:cubicBezTo>
                    <a:pt x="4721" y="1735"/>
                    <a:pt x="4389" y="1830"/>
                    <a:pt x="4057" y="1878"/>
                  </a:cubicBezTo>
                  <a:cubicBezTo>
                    <a:pt x="4057" y="1830"/>
                    <a:pt x="4033" y="1807"/>
                    <a:pt x="4009" y="1783"/>
                  </a:cubicBezTo>
                  <a:lnTo>
                    <a:pt x="4033" y="1783"/>
                  </a:lnTo>
                  <a:cubicBezTo>
                    <a:pt x="4081" y="1664"/>
                    <a:pt x="4104" y="1546"/>
                    <a:pt x="4128" y="1427"/>
                  </a:cubicBezTo>
                  <a:cubicBezTo>
                    <a:pt x="4389" y="1308"/>
                    <a:pt x="4626" y="1190"/>
                    <a:pt x="4840" y="1119"/>
                  </a:cubicBezTo>
                  <a:cubicBezTo>
                    <a:pt x="5029" y="1024"/>
                    <a:pt x="5267" y="976"/>
                    <a:pt x="5504" y="953"/>
                  </a:cubicBezTo>
                  <a:close/>
                  <a:moveTo>
                    <a:pt x="997" y="1190"/>
                  </a:moveTo>
                  <a:cubicBezTo>
                    <a:pt x="1281" y="1214"/>
                    <a:pt x="1566" y="1285"/>
                    <a:pt x="1827" y="1403"/>
                  </a:cubicBezTo>
                  <a:cubicBezTo>
                    <a:pt x="1898" y="1522"/>
                    <a:pt x="1969" y="1640"/>
                    <a:pt x="2064" y="1735"/>
                  </a:cubicBezTo>
                  <a:cubicBezTo>
                    <a:pt x="2112" y="1807"/>
                    <a:pt x="2183" y="1878"/>
                    <a:pt x="2230" y="1949"/>
                  </a:cubicBezTo>
                  <a:lnTo>
                    <a:pt x="1874" y="1949"/>
                  </a:lnTo>
                  <a:cubicBezTo>
                    <a:pt x="1471" y="1949"/>
                    <a:pt x="1068" y="1878"/>
                    <a:pt x="688" y="1712"/>
                  </a:cubicBezTo>
                  <a:cubicBezTo>
                    <a:pt x="451" y="1593"/>
                    <a:pt x="285" y="1522"/>
                    <a:pt x="285" y="1356"/>
                  </a:cubicBezTo>
                  <a:cubicBezTo>
                    <a:pt x="285" y="1214"/>
                    <a:pt x="617" y="1190"/>
                    <a:pt x="807" y="1190"/>
                  </a:cubicBezTo>
                  <a:close/>
                  <a:moveTo>
                    <a:pt x="3056" y="309"/>
                  </a:moveTo>
                  <a:cubicBezTo>
                    <a:pt x="3298" y="309"/>
                    <a:pt x="3549" y="425"/>
                    <a:pt x="3701" y="620"/>
                  </a:cubicBezTo>
                  <a:cubicBezTo>
                    <a:pt x="3725" y="644"/>
                    <a:pt x="3725" y="668"/>
                    <a:pt x="3748" y="668"/>
                  </a:cubicBezTo>
                  <a:cubicBezTo>
                    <a:pt x="3843" y="881"/>
                    <a:pt x="3867" y="1095"/>
                    <a:pt x="3843" y="1308"/>
                  </a:cubicBezTo>
                  <a:cubicBezTo>
                    <a:pt x="3843" y="1332"/>
                    <a:pt x="3843" y="1356"/>
                    <a:pt x="3843" y="1356"/>
                  </a:cubicBezTo>
                  <a:cubicBezTo>
                    <a:pt x="3820" y="1593"/>
                    <a:pt x="3677" y="1783"/>
                    <a:pt x="3464" y="1878"/>
                  </a:cubicBezTo>
                  <a:lnTo>
                    <a:pt x="3416" y="1901"/>
                  </a:lnTo>
                  <a:cubicBezTo>
                    <a:pt x="3274" y="1949"/>
                    <a:pt x="3155" y="1973"/>
                    <a:pt x="3013" y="1996"/>
                  </a:cubicBezTo>
                  <a:cubicBezTo>
                    <a:pt x="2942" y="1973"/>
                    <a:pt x="2871" y="1973"/>
                    <a:pt x="2800" y="1949"/>
                  </a:cubicBezTo>
                  <a:cubicBezTo>
                    <a:pt x="2586" y="1878"/>
                    <a:pt x="2420" y="1759"/>
                    <a:pt x="2278" y="1569"/>
                  </a:cubicBezTo>
                  <a:cubicBezTo>
                    <a:pt x="2207" y="1474"/>
                    <a:pt x="2135" y="1356"/>
                    <a:pt x="2064" y="1237"/>
                  </a:cubicBezTo>
                  <a:cubicBezTo>
                    <a:pt x="1993" y="1119"/>
                    <a:pt x="1969" y="976"/>
                    <a:pt x="1969" y="834"/>
                  </a:cubicBezTo>
                  <a:cubicBezTo>
                    <a:pt x="1969" y="763"/>
                    <a:pt x="1969" y="668"/>
                    <a:pt x="2017" y="597"/>
                  </a:cubicBezTo>
                  <a:cubicBezTo>
                    <a:pt x="2135" y="407"/>
                    <a:pt x="2468" y="312"/>
                    <a:pt x="2989" y="312"/>
                  </a:cubicBezTo>
                  <a:cubicBezTo>
                    <a:pt x="3011" y="310"/>
                    <a:pt x="3034" y="309"/>
                    <a:pt x="3056" y="309"/>
                  </a:cubicBezTo>
                  <a:close/>
                  <a:moveTo>
                    <a:pt x="3654" y="2186"/>
                  </a:moveTo>
                  <a:cubicBezTo>
                    <a:pt x="3630" y="2234"/>
                    <a:pt x="3606" y="2257"/>
                    <a:pt x="3582" y="2352"/>
                  </a:cubicBezTo>
                  <a:cubicBezTo>
                    <a:pt x="3559" y="2423"/>
                    <a:pt x="3488" y="2518"/>
                    <a:pt x="3274" y="2518"/>
                  </a:cubicBezTo>
                  <a:lnTo>
                    <a:pt x="3108" y="2518"/>
                  </a:lnTo>
                  <a:cubicBezTo>
                    <a:pt x="3013" y="2518"/>
                    <a:pt x="2894" y="2494"/>
                    <a:pt x="2800" y="2447"/>
                  </a:cubicBezTo>
                  <a:cubicBezTo>
                    <a:pt x="2705" y="2376"/>
                    <a:pt x="2634" y="2305"/>
                    <a:pt x="2586" y="2234"/>
                  </a:cubicBezTo>
                  <a:lnTo>
                    <a:pt x="2752" y="2234"/>
                  </a:lnTo>
                  <a:cubicBezTo>
                    <a:pt x="2823" y="2257"/>
                    <a:pt x="2918" y="2257"/>
                    <a:pt x="2989" y="2257"/>
                  </a:cubicBezTo>
                  <a:cubicBezTo>
                    <a:pt x="3155" y="2257"/>
                    <a:pt x="3321" y="2234"/>
                    <a:pt x="3488" y="2186"/>
                  </a:cubicBezTo>
                  <a:close/>
                  <a:moveTo>
                    <a:pt x="831" y="3752"/>
                  </a:moveTo>
                  <a:cubicBezTo>
                    <a:pt x="1163" y="3752"/>
                    <a:pt x="1566" y="4060"/>
                    <a:pt x="2017" y="4653"/>
                  </a:cubicBezTo>
                  <a:cubicBezTo>
                    <a:pt x="2230" y="4914"/>
                    <a:pt x="2396" y="5175"/>
                    <a:pt x="2562" y="5483"/>
                  </a:cubicBezTo>
                  <a:cubicBezTo>
                    <a:pt x="2301" y="5341"/>
                    <a:pt x="2041" y="5199"/>
                    <a:pt x="1803" y="5033"/>
                  </a:cubicBezTo>
                  <a:cubicBezTo>
                    <a:pt x="1139" y="4582"/>
                    <a:pt x="831" y="4179"/>
                    <a:pt x="831" y="3847"/>
                  </a:cubicBezTo>
                  <a:cubicBezTo>
                    <a:pt x="831" y="3775"/>
                    <a:pt x="831" y="3752"/>
                    <a:pt x="831" y="3752"/>
                  </a:cubicBezTo>
                  <a:close/>
                  <a:moveTo>
                    <a:pt x="5290" y="4321"/>
                  </a:moveTo>
                  <a:cubicBezTo>
                    <a:pt x="5290" y="4321"/>
                    <a:pt x="5314" y="4345"/>
                    <a:pt x="5314" y="4416"/>
                  </a:cubicBezTo>
                  <a:cubicBezTo>
                    <a:pt x="5409" y="4724"/>
                    <a:pt x="5195" y="5222"/>
                    <a:pt x="4674" y="5815"/>
                  </a:cubicBezTo>
                  <a:cubicBezTo>
                    <a:pt x="4484" y="6029"/>
                    <a:pt x="4270" y="6242"/>
                    <a:pt x="4057" y="6432"/>
                  </a:cubicBezTo>
                  <a:cubicBezTo>
                    <a:pt x="4128" y="6124"/>
                    <a:pt x="4247" y="5815"/>
                    <a:pt x="4365" y="5507"/>
                  </a:cubicBezTo>
                  <a:cubicBezTo>
                    <a:pt x="4650" y="4819"/>
                    <a:pt x="4982" y="4416"/>
                    <a:pt x="5290" y="4321"/>
                  </a:cubicBezTo>
                  <a:close/>
                  <a:moveTo>
                    <a:pt x="3073" y="1"/>
                  </a:moveTo>
                  <a:cubicBezTo>
                    <a:pt x="3045" y="1"/>
                    <a:pt x="3017" y="2"/>
                    <a:pt x="2989" y="4"/>
                  </a:cubicBezTo>
                  <a:cubicBezTo>
                    <a:pt x="2444" y="4"/>
                    <a:pt x="2088" y="99"/>
                    <a:pt x="1874" y="312"/>
                  </a:cubicBezTo>
                  <a:cubicBezTo>
                    <a:pt x="1780" y="265"/>
                    <a:pt x="1685" y="241"/>
                    <a:pt x="1566" y="241"/>
                  </a:cubicBezTo>
                  <a:cubicBezTo>
                    <a:pt x="926" y="241"/>
                    <a:pt x="831" y="597"/>
                    <a:pt x="831" y="810"/>
                  </a:cubicBezTo>
                  <a:lnTo>
                    <a:pt x="831" y="905"/>
                  </a:lnTo>
                  <a:cubicBezTo>
                    <a:pt x="800" y="904"/>
                    <a:pt x="770" y="903"/>
                    <a:pt x="741" y="903"/>
                  </a:cubicBezTo>
                  <a:cubicBezTo>
                    <a:pt x="152" y="903"/>
                    <a:pt x="1" y="1130"/>
                    <a:pt x="1" y="1356"/>
                  </a:cubicBezTo>
                  <a:cubicBezTo>
                    <a:pt x="1" y="1617"/>
                    <a:pt x="190" y="1807"/>
                    <a:pt x="570" y="1996"/>
                  </a:cubicBezTo>
                  <a:cubicBezTo>
                    <a:pt x="953" y="2145"/>
                    <a:pt x="1356" y="2237"/>
                    <a:pt x="1760" y="2237"/>
                  </a:cubicBezTo>
                  <a:cubicBezTo>
                    <a:pt x="1806" y="2237"/>
                    <a:pt x="1852" y="2236"/>
                    <a:pt x="1898" y="2234"/>
                  </a:cubicBezTo>
                  <a:lnTo>
                    <a:pt x="2230" y="2234"/>
                  </a:lnTo>
                  <a:cubicBezTo>
                    <a:pt x="2325" y="2423"/>
                    <a:pt x="2468" y="2589"/>
                    <a:pt x="2657" y="2708"/>
                  </a:cubicBezTo>
                  <a:cubicBezTo>
                    <a:pt x="2752" y="2755"/>
                    <a:pt x="2847" y="2779"/>
                    <a:pt x="2942" y="2803"/>
                  </a:cubicBezTo>
                  <a:cubicBezTo>
                    <a:pt x="2942" y="3752"/>
                    <a:pt x="2989" y="4700"/>
                    <a:pt x="3084" y="5649"/>
                  </a:cubicBezTo>
                  <a:cubicBezTo>
                    <a:pt x="3061" y="5649"/>
                    <a:pt x="3013" y="5626"/>
                    <a:pt x="2966" y="5626"/>
                  </a:cubicBezTo>
                  <a:cubicBezTo>
                    <a:pt x="2776" y="5222"/>
                    <a:pt x="2539" y="4843"/>
                    <a:pt x="2278" y="4487"/>
                  </a:cubicBezTo>
                  <a:cubicBezTo>
                    <a:pt x="1732" y="3799"/>
                    <a:pt x="1281" y="3467"/>
                    <a:pt x="854" y="3467"/>
                  </a:cubicBezTo>
                  <a:cubicBezTo>
                    <a:pt x="783" y="3467"/>
                    <a:pt x="522" y="3491"/>
                    <a:pt x="522" y="3847"/>
                  </a:cubicBezTo>
                  <a:cubicBezTo>
                    <a:pt x="522" y="4297"/>
                    <a:pt x="902" y="4772"/>
                    <a:pt x="1637" y="5293"/>
                  </a:cubicBezTo>
                  <a:cubicBezTo>
                    <a:pt x="2017" y="5554"/>
                    <a:pt x="2396" y="5768"/>
                    <a:pt x="2823" y="5887"/>
                  </a:cubicBezTo>
                  <a:cubicBezTo>
                    <a:pt x="2918" y="5934"/>
                    <a:pt x="3037" y="5934"/>
                    <a:pt x="3132" y="5958"/>
                  </a:cubicBezTo>
                  <a:cubicBezTo>
                    <a:pt x="3179" y="6313"/>
                    <a:pt x="3227" y="6646"/>
                    <a:pt x="3298" y="6978"/>
                  </a:cubicBezTo>
                  <a:cubicBezTo>
                    <a:pt x="3393" y="7381"/>
                    <a:pt x="3511" y="7784"/>
                    <a:pt x="3630" y="8187"/>
                  </a:cubicBezTo>
                  <a:cubicBezTo>
                    <a:pt x="3654" y="8235"/>
                    <a:pt x="3701" y="8282"/>
                    <a:pt x="3772" y="8282"/>
                  </a:cubicBezTo>
                  <a:lnTo>
                    <a:pt x="3820" y="8282"/>
                  </a:lnTo>
                  <a:cubicBezTo>
                    <a:pt x="3891" y="8259"/>
                    <a:pt x="3938" y="8187"/>
                    <a:pt x="3914" y="8116"/>
                  </a:cubicBezTo>
                  <a:cubicBezTo>
                    <a:pt x="3796" y="7760"/>
                    <a:pt x="3701" y="7405"/>
                    <a:pt x="3606" y="7049"/>
                  </a:cubicBezTo>
                  <a:cubicBezTo>
                    <a:pt x="3701" y="7025"/>
                    <a:pt x="3796" y="6978"/>
                    <a:pt x="3891" y="6930"/>
                  </a:cubicBezTo>
                  <a:cubicBezTo>
                    <a:pt x="4270" y="6693"/>
                    <a:pt x="4602" y="6385"/>
                    <a:pt x="4887" y="6029"/>
                  </a:cubicBezTo>
                  <a:cubicBezTo>
                    <a:pt x="5480" y="5341"/>
                    <a:pt x="5717" y="4795"/>
                    <a:pt x="5599" y="4368"/>
                  </a:cubicBezTo>
                  <a:cubicBezTo>
                    <a:pt x="5575" y="4250"/>
                    <a:pt x="5528" y="4155"/>
                    <a:pt x="5433" y="4084"/>
                  </a:cubicBezTo>
                  <a:cubicBezTo>
                    <a:pt x="5391" y="4056"/>
                    <a:pt x="5341" y="4044"/>
                    <a:pt x="5293" y="4044"/>
                  </a:cubicBezTo>
                  <a:cubicBezTo>
                    <a:pt x="5258" y="4044"/>
                    <a:pt x="5225" y="4050"/>
                    <a:pt x="5195" y="4060"/>
                  </a:cubicBezTo>
                  <a:cubicBezTo>
                    <a:pt x="4768" y="4155"/>
                    <a:pt x="4413" y="4606"/>
                    <a:pt x="4081" y="5412"/>
                  </a:cubicBezTo>
                  <a:cubicBezTo>
                    <a:pt x="3914" y="5839"/>
                    <a:pt x="3772" y="6266"/>
                    <a:pt x="3677" y="6717"/>
                  </a:cubicBezTo>
                  <a:cubicBezTo>
                    <a:pt x="3630" y="6717"/>
                    <a:pt x="3606" y="6740"/>
                    <a:pt x="3559" y="6764"/>
                  </a:cubicBezTo>
                  <a:cubicBezTo>
                    <a:pt x="3488" y="6456"/>
                    <a:pt x="3440" y="6147"/>
                    <a:pt x="3393" y="5815"/>
                  </a:cubicBezTo>
                  <a:cubicBezTo>
                    <a:pt x="3274" y="4819"/>
                    <a:pt x="3227" y="3823"/>
                    <a:pt x="3227" y="2850"/>
                  </a:cubicBezTo>
                  <a:lnTo>
                    <a:pt x="3274" y="2850"/>
                  </a:lnTo>
                  <a:cubicBezTo>
                    <a:pt x="3535" y="2850"/>
                    <a:pt x="3772" y="2708"/>
                    <a:pt x="3867" y="2471"/>
                  </a:cubicBezTo>
                  <a:cubicBezTo>
                    <a:pt x="3914" y="2352"/>
                    <a:pt x="3962" y="2257"/>
                    <a:pt x="3986" y="2186"/>
                  </a:cubicBezTo>
                  <a:cubicBezTo>
                    <a:pt x="4389" y="2139"/>
                    <a:pt x="4768" y="2044"/>
                    <a:pt x="5124" y="1901"/>
                  </a:cubicBezTo>
                  <a:cubicBezTo>
                    <a:pt x="5694" y="1688"/>
                    <a:pt x="5954" y="1427"/>
                    <a:pt x="5954" y="1095"/>
                  </a:cubicBezTo>
                  <a:cubicBezTo>
                    <a:pt x="5977" y="847"/>
                    <a:pt x="5786" y="642"/>
                    <a:pt x="5543" y="642"/>
                  </a:cubicBezTo>
                  <a:cubicBezTo>
                    <a:pt x="5530" y="642"/>
                    <a:pt x="5517" y="643"/>
                    <a:pt x="5504" y="644"/>
                  </a:cubicBezTo>
                  <a:cubicBezTo>
                    <a:pt x="5314" y="668"/>
                    <a:pt x="5124" y="692"/>
                    <a:pt x="4958" y="763"/>
                  </a:cubicBezTo>
                  <a:lnTo>
                    <a:pt x="4958" y="478"/>
                  </a:lnTo>
                  <a:cubicBezTo>
                    <a:pt x="4958" y="454"/>
                    <a:pt x="4958" y="454"/>
                    <a:pt x="4958" y="431"/>
                  </a:cubicBezTo>
                  <a:cubicBezTo>
                    <a:pt x="4914" y="255"/>
                    <a:pt x="4748" y="120"/>
                    <a:pt x="4554" y="120"/>
                  </a:cubicBezTo>
                  <a:cubicBezTo>
                    <a:pt x="4539" y="120"/>
                    <a:pt x="4523" y="121"/>
                    <a:pt x="4508" y="122"/>
                  </a:cubicBezTo>
                  <a:cubicBezTo>
                    <a:pt x="4270" y="122"/>
                    <a:pt x="4057" y="194"/>
                    <a:pt x="3867" y="312"/>
                  </a:cubicBezTo>
                  <a:cubicBezTo>
                    <a:pt x="3650" y="117"/>
                    <a:pt x="3373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10"/>
          <p:cNvSpPr/>
          <p:nvPr/>
        </p:nvSpPr>
        <p:spPr>
          <a:xfrm flipH="1">
            <a:off x="7344701" y="3121533"/>
            <a:ext cx="1799201" cy="2021923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286" name="Google Shape;1286;p10"/>
          <p:cNvSpPr/>
          <p:nvPr/>
        </p:nvSpPr>
        <p:spPr>
          <a:xfrm flipH="1">
            <a:off x="-55" y="0"/>
            <a:ext cx="1799230" cy="2022285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3"/>
          <p:cNvSpPr txBox="1">
            <a:spLocks noGrp="1"/>
          </p:cNvSpPr>
          <p:nvPr>
            <p:ph type="title"/>
          </p:nvPr>
        </p:nvSpPr>
        <p:spPr>
          <a:xfrm>
            <a:off x="717550" y="1742775"/>
            <a:ext cx="2656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2" name="Google Shape;1582;p13"/>
          <p:cNvSpPr txBox="1">
            <a:spLocks noGrp="1"/>
          </p:cNvSpPr>
          <p:nvPr>
            <p:ph type="title" idx="2" hasCustomPrompt="1"/>
          </p:nvPr>
        </p:nvSpPr>
        <p:spPr>
          <a:xfrm>
            <a:off x="1408000" y="123057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3" name="Google Shape;1583;p13"/>
          <p:cNvSpPr txBox="1">
            <a:spLocks noGrp="1"/>
          </p:cNvSpPr>
          <p:nvPr>
            <p:ph type="subTitle" idx="1"/>
          </p:nvPr>
        </p:nvSpPr>
        <p:spPr>
          <a:xfrm>
            <a:off x="882350" y="220844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13"/>
          <p:cNvSpPr txBox="1">
            <a:spLocks noGrp="1"/>
          </p:cNvSpPr>
          <p:nvPr>
            <p:ph type="title" idx="3"/>
          </p:nvPr>
        </p:nvSpPr>
        <p:spPr>
          <a:xfrm>
            <a:off x="3481300" y="174036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5" name="Google Shape;1585;p13"/>
          <p:cNvSpPr txBox="1">
            <a:spLocks noGrp="1"/>
          </p:cNvSpPr>
          <p:nvPr>
            <p:ph type="title" idx="4" hasCustomPrompt="1"/>
          </p:nvPr>
        </p:nvSpPr>
        <p:spPr>
          <a:xfrm>
            <a:off x="4011850" y="123057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6" name="Google Shape;1586;p13"/>
          <p:cNvSpPr txBox="1">
            <a:spLocks noGrp="1"/>
          </p:cNvSpPr>
          <p:nvPr>
            <p:ph type="subTitle" idx="5"/>
          </p:nvPr>
        </p:nvSpPr>
        <p:spPr>
          <a:xfrm>
            <a:off x="3486200" y="220844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7" name="Google Shape;1587;p13"/>
          <p:cNvSpPr txBox="1">
            <a:spLocks noGrp="1"/>
          </p:cNvSpPr>
          <p:nvPr>
            <p:ph type="title" idx="6"/>
          </p:nvPr>
        </p:nvSpPr>
        <p:spPr>
          <a:xfrm>
            <a:off x="608515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8" name="Google Shape;1588;p13"/>
          <p:cNvSpPr txBox="1">
            <a:spLocks noGrp="1"/>
          </p:cNvSpPr>
          <p:nvPr>
            <p:ph type="title" idx="7" hasCustomPrompt="1"/>
          </p:nvPr>
        </p:nvSpPr>
        <p:spPr>
          <a:xfrm>
            <a:off x="6615700" y="123057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9" name="Google Shape;1589;p13"/>
          <p:cNvSpPr txBox="1">
            <a:spLocks noGrp="1"/>
          </p:cNvSpPr>
          <p:nvPr>
            <p:ph type="subTitle" idx="8"/>
          </p:nvPr>
        </p:nvSpPr>
        <p:spPr>
          <a:xfrm>
            <a:off x="6090050" y="220844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0" name="Google Shape;1590;p13"/>
          <p:cNvSpPr txBox="1">
            <a:spLocks noGrp="1"/>
          </p:cNvSpPr>
          <p:nvPr>
            <p:ph type="title" idx="9"/>
          </p:nvPr>
        </p:nvSpPr>
        <p:spPr>
          <a:xfrm>
            <a:off x="2055563" y="358038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1" name="Google Shape;1591;p13"/>
          <p:cNvSpPr txBox="1">
            <a:spLocks noGrp="1"/>
          </p:cNvSpPr>
          <p:nvPr>
            <p:ph type="title" idx="13" hasCustomPrompt="1"/>
          </p:nvPr>
        </p:nvSpPr>
        <p:spPr>
          <a:xfrm>
            <a:off x="2586113" y="30777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2" name="Google Shape;1592;p13"/>
          <p:cNvSpPr txBox="1">
            <a:spLocks noGrp="1"/>
          </p:cNvSpPr>
          <p:nvPr>
            <p:ph type="subTitle" idx="14"/>
          </p:nvPr>
        </p:nvSpPr>
        <p:spPr>
          <a:xfrm>
            <a:off x="2060463" y="4050971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13"/>
          <p:cNvSpPr txBox="1">
            <a:spLocks noGrp="1"/>
          </p:cNvSpPr>
          <p:nvPr>
            <p:ph type="title" idx="15"/>
          </p:nvPr>
        </p:nvSpPr>
        <p:spPr>
          <a:xfrm>
            <a:off x="4739363" y="358038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4" name="Google Shape;1594;p13"/>
          <p:cNvSpPr txBox="1">
            <a:spLocks noGrp="1"/>
          </p:cNvSpPr>
          <p:nvPr>
            <p:ph type="title" idx="16" hasCustomPrompt="1"/>
          </p:nvPr>
        </p:nvSpPr>
        <p:spPr>
          <a:xfrm>
            <a:off x="5269913" y="30777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5" name="Google Shape;1595;p13"/>
          <p:cNvSpPr txBox="1">
            <a:spLocks noGrp="1"/>
          </p:cNvSpPr>
          <p:nvPr>
            <p:ph type="subTitle" idx="17"/>
          </p:nvPr>
        </p:nvSpPr>
        <p:spPr>
          <a:xfrm>
            <a:off x="4744263" y="4050971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6" name="Google Shape;1596;p13"/>
          <p:cNvSpPr txBox="1">
            <a:spLocks noGrp="1"/>
          </p:cNvSpPr>
          <p:nvPr>
            <p:ph type="title" idx="18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97" name="Google Shape;1597;p13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1598" name="Google Shape;1598;p13"/>
            <p:cNvSpPr/>
            <p:nvPr/>
          </p:nvSpPr>
          <p:spPr>
            <a:xfrm>
              <a:off x="7344672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-55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1600" name="Google Shape;1600;p13"/>
          <p:cNvGrpSpPr/>
          <p:nvPr/>
        </p:nvGrpSpPr>
        <p:grpSpPr>
          <a:xfrm>
            <a:off x="97666" y="58071"/>
            <a:ext cx="8940886" cy="4989241"/>
            <a:chOff x="97666" y="58071"/>
            <a:chExt cx="8940886" cy="4989241"/>
          </a:xfrm>
        </p:grpSpPr>
        <p:grpSp>
          <p:nvGrpSpPr>
            <p:cNvPr id="1601" name="Google Shape;1601;p13"/>
            <p:cNvGrpSpPr/>
            <p:nvPr/>
          </p:nvGrpSpPr>
          <p:grpSpPr>
            <a:xfrm flipH="1">
              <a:off x="8900391" y="208192"/>
              <a:ext cx="54561" cy="54522"/>
              <a:chOff x="2943275" y="3531300"/>
              <a:chExt cx="39050" cy="39025"/>
            </a:xfrm>
          </p:grpSpPr>
          <p:sp>
            <p:nvSpPr>
              <p:cNvPr id="1602" name="Google Shape;1602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3"/>
            <p:cNvGrpSpPr/>
            <p:nvPr/>
          </p:nvGrpSpPr>
          <p:grpSpPr>
            <a:xfrm flipH="1">
              <a:off x="8983991" y="1076767"/>
              <a:ext cx="54561" cy="54522"/>
              <a:chOff x="2943275" y="3531300"/>
              <a:chExt cx="39050" cy="39025"/>
            </a:xfrm>
          </p:grpSpPr>
          <p:sp>
            <p:nvSpPr>
              <p:cNvPr id="1605" name="Google Shape;1605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7" name="Google Shape;1607;p13"/>
            <p:cNvSpPr/>
            <p:nvPr/>
          </p:nvSpPr>
          <p:spPr>
            <a:xfrm flipH="1">
              <a:off x="8747019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 flipH="1">
              <a:off x="7579506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9" name="Google Shape;1609;p13"/>
            <p:cNvGrpSpPr/>
            <p:nvPr/>
          </p:nvGrpSpPr>
          <p:grpSpPr>
            <a:xfrm rot="-5090173" flipH="1">
              <a:off x="8241903" y="316565"/>
              <a:ext cx="58544" cy="109830"/>
              <a:chOff x="3028100" y="3462950"/>
              <a:chExt cx="42700" cy="80100"/>
            </a:xfrm>
          </p:grpSpPr>
          <p:sp>
            <p:nvSpPr>
              <p:cNvPr id="1610" name="Google Shape;1610;p1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2" name="Google Shape;1612;p13"/>
            <p:cNvGrpSpPr/>
            <p:nvPr/>
          </p:nvGrpSpPr>
          <p:grpSpPr>
            <a:xfrm flipH="1">
              <a:off x="8840372" y="1480017"/>
              <a:ext cx="174597" cy="315399"/>
              <a:chOff x="2555450" y="3170300"/>
              <a:chExt cx="136425" cy="246425"/>
            </a:xfrm>
          </p:grpSpPr>
          <p:sp>
            <p:nvSpPr>
              <p:cNvPr id="1613" name="Google Shape;1613;p13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3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3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6" name="Google Shape;1616;p13"/>
            <p:cNvSpPr/>
            <p:nvPr/>
          </p:nvSpPr>
          <p:spPr>
            <a:xfrm flipH="1">
              <a:off x="8551219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7" name="Google Shape;1617;p13"/>
            <p:cNvGrpSpPr/>
            <p:nvPr/>
          </p:nvGrpSpPr>
          <p:grpSpPr>
            <a:xfrm rot="-1808284" flipH="1">
              <a:off x="7751769" y="90925"/>
              <a:ext cx="208773" cy="289302"/>
              <a:chOff x="3109925" y="3233975"/>
              <a:chExt cx="149425" cy="207075"/>
            </a:xfrm>
          </p:grpSpPr>
          <p:sp>
            <p:nvSpPr>
              <p:cNvPr id="1618" name="Google Shape;1618;p1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3"/>
            <p:cNvGrpSpPr/>
            <p:nvPr/>
          </p:nvGrpSpPr>
          <p:grpSpPr>
            <a:xfrm rot="-1369816">
              <a:off x="258783" y="4726430"/>
              <a:ext cx="208770" cy="289308"/>
              <a:chOff x="3109925" y="3233975"/>
              <a:chExt cx="149425" cy="207075"/>
            </a:xfrm>
          </p:grpSpPr>
          <p:sp>
            <p:nvSpPr>
              <p:cNvPr id="1623" name="Google Shape;1623;p1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7" name="Google Shape;1627;p13"/>
            <p:cNvSpPr/>
            <p:nvPr/>
          </p:nvSpPr>
          <p:spPr>
            <a:xfrm flipH="1">
              <a:off x="568419" y="446731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8" name="Google Shape;1628;p13"/>
            <p:cNvGrpSpPr/>
            <p:nvPr/>
          </p:nvGrpSpPr>
          <p:grpSpPr>
            <a:xfrm flipH="1">
              <a:off x="97666" y="3644992"/>
              <a:ext cx="54561" cy="54522"/>
              <a:chOff x="2943275" y="3531300"/>
              <a:chExt cx="39050" cy="39025"/>
            </a:xfrm>
          </p:grpSpPr>
          <p:sp>
            <p:nvSpPr>
              <p:cNvPr id="1629" name="Google Shape;1629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1" name="Google Shape;1631;p13"/>
            <p:cNvGrpSpPr/>
            <p:nvPr/>
          </p:nvGrpSpPr>
          <p:grpSpPr>
            <a:xfrm rot="-5090173" flipH="1">
              <a:off x="333878" y="3398840"/>
              <a:ext cx="58544" cy="109830"/>
              <a:chOff x="3028100" y="3462950"/>
              <a:chExt cx="42700" cy="80100"/>
            </a:xfrm>
          </p:grpSpPr>
          <p:sp>
            <p:nvSpPr>
              <p:cNvPr id="1632" name="Google Shape;1632;p1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3"/>
            <p:cNvGrpSpPr/>
            <p:nvPr/>
          </p:nvGrpSpPr>
          <p:grpSpPr>
            <a:xfrm rot="2463903" flipH="1">
              <a:off x="1298705" y="4713386"/>
              <a:ext cx="174592" cy="315383"/>
              <a:chOff x="2555450" y="3170300"/>
              <a:chExt cx="136425" cy="246425"/>
            </a:xfrm>
          </p:grpSpPr>
          <p:sp>
            <p:nvSpPr>
              <p:cNvPr id="1635" name="Google Shape;1635;p13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3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3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8" name="Google Shape;1638;p13"/>
            <p:cNvSpPr/>
            <p:nvPr/>
          </p:nvSpPr>
          <p:spPr>
            <a:xfrm flipH="1">
              <a:off x="144544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9" name="Google Shape;1639;p13"/>
            <p:cNvGrpSpPr/>
            <p:nvPr/>
          </p:nvGrpSpPr>
          <p:grpSpPr>
            <a:xfrm flipH="1">
              <a:off x="130341" y="4441542"/>
              <a:ext cx="54561" cy="54522"/>
              <a:chOff x="2943275" y="3531300"/>
              <a:chExt cx="39050" cy="39025"/>
            </a:xfrm>
          </p:grpSpPr>
          <p:sp>
            <p:nvSpPr>
              <p:cNvPr id="1640" name="Google Shape;1640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2" name="Google Shape;1642;p13"/>
            <p:cNvGrpSpPr/>
            <p:nvPr/>
          </p:nvGrpSpPr>
          <p:grpSpPr>
            <a:xfrm flipH="1">
              <a:off x="789366" y="4986729"/>
              <a:ext cx="54561" cy="54522"/>
              <a:chOff x="2943275" y="3531300"/>
              <a:chExt cx="39050" cy="39025"/>
            </a:xfrm>
          </p:grpSpPr>
          <p:sp>
            <p:nvSpPr>
              <p:cNvPr id="1643" name="Google Shape;1643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5" name="Google Shape;1645;p13"/>
            <p:cNvGrpSpPr/>
            <p:nvPr/>
          </p:nvGrpSpPr>
          <p:grpSpPr>
            <a:xfrm rot="-5090173" flipH="1">
              <a:off x="933578" y="4711165"/>
              <a:ext cx="58544" cy="109830"/>
              <a:chOff x="3028100" y="3462950"/>
              <a:chExt cx="42700" cy="80100"/>
            </a:xfrm>
          </p:grpSpPr>
          <p:sp>
            <p:nvSpPr>
              <p:cNvPr id="1646" name="Google Shape;1646;p1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1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8" name="Google Shape;1648;p13"/>
            <p:cNvGrpSpPr/>
            <p:nvPr/>
          </p:nvGrpSpPr>
          <p:grpSpPr>
            <a:xfrm>
              <a:off x="97666" y="3958508"/>
              <a:ext cx="470757" cy="374027"/>
              <a:chOff x="2701325" y="3170575"/>
              <a:chExt cx="392625" cy="311975"/>
            </a:xfrm>
          </p:grpSpPr>
          <p:sp>
            <p:nvSpPr>
              <p:cNvPr id="1649" name="Google Shape;1649;p13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13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13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13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13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13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13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6" name="Google Shape;1656;p13"/>
            <p:cNvGrpSpPr/>
            <p:nvPr/>
          </p:nvGrpSpPr>
          <p:grpSpPr>
            <a:xfrm>
              <a:off x="8595981" y="467242"/>
              <a:ext cx="368393" cy="444112"/>
              <a:chOff x="2475575" y="3443625"/>
              <a:chExt cx="316000" cy="380950"/>
            </a:xfrm>
          </p:grpSpPr>
          <p:sp>
            <p:nvSpPr>
              <p:cNvPr id="1657" name="Google Shape;1657;p1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1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1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1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1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1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1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1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1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1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1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1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6" r:id="rId13"/>
    <p:sldLayoutId id="2147483673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b="10566"/>
          <a:stretch/>
        </p:blipFill>
        <p:spPr>
          <a:xfrm>
            <a:off x="-76200" y="-18036"/>
            <a:ext cx="9220199" cy="5177864"/>
          </a:xfrm>
          <a:prstGeom prst="rect">
            <a:avLst/>
          </a:prstGeom>
        </p:spPr>
      </p:pic>
      <p:sp>
        <p:nvSpPr>
          <p:cNvPr id="16" name="Wave 15"/>
          <p:cNvSpPr/>
          <p:nvPr userDrawn="1"/>
        </p:nvSpPr>
        <p:spPr>
          <a:xfrm>
            <a:off x="157843" y="132754"/>
            <a:ext cx="8828315" cy="4877993"/>
          </a:xfrm>
          <a:prstGeom prst="wave">
            <a:avLst>
              <a:gd name="adj1" fmla="val 1355"/>
              <a:gd name="adj2" fmla="val 0"/>
            </a:avLst>
          </a:prstGeom>
          <a:ln w="19050">
            <a:solidFill>
              <a:srgbClr val="10A7C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/>
          <a:srcRect l="56770"/>
          <a:stretch/>
        </p:blipFill>
        <p:spPr>
          <a:xfrm>
            <a:off x="8391171" y="228116"/>
            <a:ext cx="740875" cy="548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000" y="101846"/>
            <a:ext cx="499934" cy="477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99715" y="-49890"/>
            <a:ext cx="516870" cy="56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45907" y="4388441"/>
            <a:ext cx="1116269" cy="6712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8"/>
          <a:srcRect t="1945" r="41952" b="-2126"/>
          <a:stretch/>
        </p:blipFill>
        <p:spPr>
          <a:xfrm>
            <a:off x="8155863" y="4153876"/>
            <a:ext cx="1002425" cy="1103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/>
          <a:srcRect t="46662" r="68542"/>
          <a:stretch/>
        </p:blipFill>
        <p:spPr>
          <a:xfrm>
            <a:off x="7627040" y="-27584"/>
            <a:ext cx="633704" cy="343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/>
          <a:srcRect t="46662" r="68542"/>
          <a:stretch/>
        </p:blipFill>
        <p:spPr>
          <a:xfrm>
            <a:off x="8717587" y="3868864"/>
            <a:ext cx="537141" cy="2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4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slide" Target="slide1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audio" Target="../media/audio6.wav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30.png"/><Relationship Id="rId10" Type="http://schemas.openxmlformats.org/officeDocument/2006/relationships/image" Target="../media/image37.jpeg"/><Relationship Id="rId4" Type="http://schemas.openxmlformats.org/officeDocument/2006/relationships/audio" Target="../media/audio7.wav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slide" Target="slide3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0.wav"/><Relationship Id="rId7" Type="http://schemas.openxmlformats.org/officeDocument/2006/relationships/image" Target="../media/image50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1.wav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0.wav"/><Relationship Id="rId7" Type="http://schemas.openxmlformats.org/officeDocument/2006/relationships/image" Target="../media/image50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1.wav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1.wav"/><Relationship Id="rId7" Type="http://schemas.openxmlformats.org/officeDocument/2006/relationships/image" Target="../media/image50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0.wav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1.wav"/><Relationship Id="rId7" Type="http://schemas.openxmlformats.org/officeDocument/2006/relationships/image" Target="../media/image50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0.wav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0.wav"/><Relationship Id="rId7" Type="http://schemas.openxmlformats.org/officeDocument/2006/relationships/image" Target="../media/image50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1.wav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0.gif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0;p37">
            <a:extLst>
              <a:ext uri="{FF2B5EF4-FFF2-40B4-BE49-F238E27FC236}">
                <a16:creationId xmlns:a16="http://schemas.microsoft.com/office/drawing/2014/main" id="{81E44F85-A636-421A-88E0-CCF35F14551D}"/>
              </a:ext>
            </a:extLst>
          </p:cNvPr>
          <p:cNvSpPr/>
          <p:nvPr/>
        </p:nvSpPr>
        <p:spPr>
          <a:xfrm rot="2293565">
            <a:off x="1291553" y="1613141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81;p37">
            <a:extLst>
              <a:ext uri="{FF2B5EF4-FFF2-40B4-BE49-F238E27FC236}">
                <a16:creationId xmlns:a16="http://schemas.microsoft.com/office/drawing/2014/main" id="{A647120D-30F3-4F03-9D59-1EE1958B96E4}"/>
              </a:ext>
            </a:extLst>
          </p:cNvPr>
          <p:cNvSpPr/>
          <p:nvPr/>
        </p:nvSpPr>
        <p:spPr>
          <a:xfrm rot="2293565">
            <a:off x="6359303" y="4790391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82;p37">
            <a:extLst>
              <a:ext uri="{FF2B5EF4-FFF2-40B4-BE49-F238E27FC236}">
                <a16:creationId xmlns:a16="http://schemas.microsoft.com/office/drawing/2014/main" id="{DB5A7DAD-6D4B-48A5-8C88-FEBFDE70F391}"/>
              </a:ext>
            </a:extLst>
          </p:cNvPr>
          <p:cNvSpPr/>
          <p:nvPr/>
        </p:nvSpPr>
        <p:spPr>
          <a:xfrm rot="2293565">
            <a:off x="4776103" y="1427041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83;p37">
            <a:extLst>
              <a:ext uri="{FF2B5EF4-FFF2-40B4-BE49-F238E27FC236}">
                <a16:creationId xmlns:a16="http://schemas.microsoft.com/office/drawing/2014/main" id="{7EC5CBDA-02EE-4724-82BD-A93456E4EE2A}"/>
              </a:ext>
            </a:extLst>
          </p:cNvPr>
          <p:cNvSpPr/>
          <p:nvPr/>
        </p:nvSpPr>
        <p:spPr>
          <a:xfrm rot="2293565">
            <a:off x="594628" y="4460316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Google Shape;414;p48">
            <a:extLst>
              <a:ext uri="{FF2B5EF4-FFF2-40B4-BE49-F238E27FC236}">
                <a16:creationId xmlns:a16="http://schemas.microsoft.com/office/drawing/2014/main" id="{48498C15-A162-4BE1-9D68-3C7148B8BFC7}"/>
              </a:ext>
            </a:extLst>
          </p:cNvPr>
          <p:cNvCxnSpPr>
            <a:cxnSpLocks/>
          </p:cNvCxnSpPr>
          <p:nvPr/>
        </p:nvCxnSpPr>
        <p:spPr>
          <a:xfrm flipV="1">
            <a:off x="2454304" y="967406"/>
            <a:ext cx="4085708" cy="1"/>
          </a:xfrm>
          <a:prstGeom prst="straightConnector1">
            <a:avLst/>
          </a:prstGeom>
          <a:noFill/>
          <a:ln w="9525" cap="flat" cmpd="sng" algn="ctr">
            <a:solidFill>
              <a:srgbClr val="FFCCA9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9" name="Google Shape;874;p28">
            <a:extLst>
              <a:ext uri="{FF2B5EF4-FFF2-40B4-BE49-F238E27FC236}">
                <a16:creationId xmlns:a16="http://schemas.microsoft.com/office/drawing/2014/main" id="{62A8B559-9674-48CF-AE85-1984AB1BE5E8}"/>
              </a:ext>
            </a:extLst>
          </p:cNvPr>
          <p:cNvSpPr txBox="1"/>
          <p:nvPr/>
        </p:nvSpPr>
        <p:spPr>
          <a:xfrm>
            <a:off x="1793296" y="463302"/>
            <a:ext cx="5750559" cy="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Pompiere"/>
                <a:cs typeface="Times New Roman" panose="02020603050405020304" pitchFamily="18" charset="0"/>
                <a:sym typeface="Pompiere"/>
              </a:rPr>
              <a:t>Online Classroom Rules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  <p:sp>
        <p:nvSpPr>
          <p:cNvPr id="10" name="Google Shape;875;p28">
            <a:extLst>
              <a:ext uri="{FF2B5EF4-FFF2-40B4-BE49-F238E27FC236}">
                <a16:creationId xmlns:a16="http://schemas.microsoft.com/office/drawing/2014/main" id="{16A4FFA8-DA8C-40CF-91A8-9B92CC67CECA}"/>
              </a:ext>
            </a:extLst>
          </p:cNvPr>
          <p:cNvSpPr txBox="1"/>
          <p:nvPr/>
        </p:nvSpPr>
        <p:spPr>
          <a:xfrm>
            <a:off x="2927526" y="1036794"/>
            <a:ext cx="3926008" cy="383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Be on time.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Delius"/>
              <a:cs typeface="Times New Roman" panose="02020603050405020304" pitchFamily="18" charset="0"/>
              <a:sym typeface="Delius"/>
            </a:endParaRP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Mute yourself.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Turn on Camera.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Raise your hand to talk.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Prepare your supplies.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Delius"/>
              <a:cs typeface="Times New Roman" panose="02020603050405020304" pitchFamily="18" charset="0"/>
              <a:sym typeface="Delius"/>
            </a:endParaRPr>
          </a:p>
        </p:txBody>
      </p:sp>
      <p:sp>
        <p:nvSpPr>
          <p:cNvPr id="11" name="Google Shape;876;p28">
            <a:extLst>
              <a:ext uri="{FF2B5EF4-FFF2-40B4-BE49-F238E27FC236}">
                <a16:creationId xmlns:a16="http://schemas.microsoft.com/office/drawing/2014/main" id="{5C0DB3AF-DDFF-4059-9723-745E051A79D8}"/>
              </a:ext>
            </a:extLst>
          </p:cNvPr>
          <p:cNvSpPr/>
          <p:nvPr/>
        </p:nvSpPr>
        <p:spPr>
          <a:xfrm>
            <a:off x="2431683" y="1331154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877;p28">
            <a:extLst>
              <a:ext uri="{FF2B5EF4-FFF2-40B4-BE49-F238E27FC236}">
                <a16:creationId xmlns:a16="http://schemas.microsoft.com/office/drawing/2014/main" id="{31030E6D-EA62-4AF8-875C-87F70D7A1615}"/>
              </a:ext>
            </a:extLst>
          </p:cNvPr>
          <p:cNvSpPr/>
          <p:nvPr/>
        </p:nvSpPr>
        <p:spPr>
          <a:xfrm>
            <a:off x="2431683" y="2031889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" name="Google Shape;876;p28">
            <a:extLst>
              <a:ext uri="{FF2B5EF4-FFF2-40B4-BE49-F238E27FC236}">
                <a16:creationId xmlns:a16="http://schemas.microsoft.com/office/drawing/2014/main" id="{0E21F348-26D6-4AE2-885D-6E49E0E69EAF}"/>
              </a:ext>
            </a:extLst>
          </p:cNvPr>
          <p:cNvSpPr/>
          <p:nvPr/>
        </p:nvSpPr>
        <p:spPr>
          <a:xfrm>
            <a:off x="2439288" y="3539652"/>
            <a:ext cx="371051" cy="37105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4" name="Google Shape;877;p28">
            <a:extLst>
              <a:ext uri="{FF2B5EF4-FFF2-40B4-BE49-F238E27FC236}">
                <a16:creationId xmlns:a16="http://schemas.microsoft.com/office/drawing/2014/main" id="{6C24B81C-B079-40B0-BD3F-588F4A2ED1E8}"/>
              </a:ext>
            </a:extLst>
          </p:cNvPr>
          <p:cNvSpPr/>
          <p:nvPr/>
        </p:nvSpPr>
        <p:spPr>
          <a:xfrm>
            <a:off x="2430523" y="4269925"/>
            <a:ext cx="390388" cy="3903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" name="Google Shape;877;p28">
            <a:extLst>
              <a:ext uri="{FF2B5EF4-FFF2-40B4-BE49-F238E27FC236}">
                <a16:creationId xmlns:a16="http://schemas.microsoft.com/office/drawing/2014/main" id="{5CD4213F-EF65-4915-9651-1514C867D9D5}"/>
              </a:ext>
            </a:extLst>
          </p:cNvPr>
          <p:cNvSpPr/>
          <p:nvPr/>
        </p:nvSpPr>
        <p:spPr>
          <a:xfrm>
            <a:off x="2463069" y="2809272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" name="Google Shape;881;p28">
            <a:extLst>
              <a:ext uri="{FF2B5EF4-FFF2-40B4-BE49-F238E27FC236}">
                <a16:creationId xmlns:a16="http://schemas.microsoft.com/office/drawing/2014/main" id="{C899EFAC-0FD4-44CA-8346-491F7BCB3051}"/>
              </a:ext>
            </a:extLst>
          </p:cNvPr>
          <p:cNvSpPr/>
          <p:nvPr/>
        </p:nvSpPr>
        <p:spPr>
          <a:xfrm>
            <a:off x="2454304" y="1131011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" name="Google Shape;881;p28">
            <a:extLst>
              <a:ext uri="{FF2B5EF4-FFF2-40B4-BE49-F238E27FC236}">
                <a16:creationId xmlns:a16="http://schemas.microsoft.com/office/drawing/2014/main" id="{DC84E3A1-7C42-4D02-8398-FAC7B2C0CBB4}"/>
              </a:ext>
            </a:extLst>
          </p:cNvPr>
          <p:cNvSpPr/>
          <p:nvPr/>
        </p:nvSpPr>
        <p:spPr>
          <a:xfrm>
            <a:off x="2454304" y="1888634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8" name="Google Shape;881;p28">
            <a:extLst>
              <a:ext uri="{FF2B5EF4-FFF2-40B4-BE49-F238E27FC236}">
                <a16:creationId xmlns:a16="http://schemas.microsoft.com/office/drawing/2014/main" id="{538935EE-80AC-47E3-A232-1F50A8CD3457}"/>
              </a:ext>
            </a:extLst>
          </p:cNvPr>
          <p:cNvSpPr/>
          <p:nvPr/>
        </p:nvSpPr>
        <p:spPr>
          <a:xfrm>
            <a:off x="2473640" y="2650420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Google Shape;881;p28">
            <a:extLst>
              <a:ext uri="{FF2B5EF4-FFF2-40B4-BE49-F238E27FC236}">
                <a16:creationId xmlns:a16="http://schemas.microsoft.com/office/drawing/2014/main" id="{45CD15E0-7D8E-411A-8D93-E8EEBBC6869C}"/>
              </a:ext>
            </a:extLst>
          </p:cNvPr>
          <p:cNvSpPr/>
          <p:nvPr/>
        </p:nvSpPr>
        <p:spPr>
          <a:xfrm>
            <a:off x="2463069" y="3361341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" name="Google Shape;881;p28">
            <a:extLst>
              <a:ext uri="{FF2B5EF4-FFF2-40B4-BE49-F238E27FC236}">
                <a16:creationId xmlns:a16="http://schemas.microsoft.com/office/drawing/2014/main" id="{DC49022A-1114-4C30-8E48-7AD9315009C0}"/>
              </a:ext>
            </a:extLst>
          </p:cNvPr>
          <p:cNvSpPr/>
          <p:nvPr/>
        </p:nvSpPr>
        <p:spPr>
          <a:xfrm>
            <a:off x="2454304" y="4058534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2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3581158" y="718465"/>
            <a:ext cx="4412222" cy="3861155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0037F9-F635-42C5-ACCC-61561A606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474" y="718465"/>
            <a:ext cx="3233447" cy="2866353"/>
          </a:xfrm>
          <a:prstGeom prst="rect">
            <a:avLst/>
          </a:prstGeom>
        </p:spPr>
      </p:pic>
      <p:pic>
        <p:nvPicPr>
          <p:cNvPr id="18" name="MsPham">
            <a:hlinkClick r:id="" action="ppaction://media"/>
            <a:extLst>
              <a:ext uri="{FF2B5EF4-FFF2-40B4-BE49-F238E27FC236}">
                <a16:creationId xmlns:a16="http://schemas.microsoft.com/office/drawing/2014/main" id="{21350955-0B3E-4787-B104-EF3A30A5FD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4" end="4819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292" y="-490525"/>
            <a:ext cx="342900" cy="34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CB3C00-243D-47BF-B598-C24BE49D1254}"/>
              </a:ext>
            </a:extLst>
          </p:cNvPr>
          <p:cNvSpPr/>
          <p:nvPr/>
        </p:nvSpPr>
        <p:spPr>
          <a:xfrm>
            <a:off x="425133" y="1995502"/>
            <a:ext cx="2767891" cy="57624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81F669-C264-4D3C-95A6-55773F904615}"/>
              </a:ext>
            </a:extLst>
          </p:cNvPr>
          <p:cNvSpPr/>
          <p:nvPr/>
        </p:nvSpPr>
        <p:spPr>
          <a:xfrm>
            <a:off x="425133" y="2433240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/ˈkrɪsməs/</a:t>
            </a:r>
          </a:p>
        </p:txBody>
      </p:sp>
      <p:pic>
        <p:nvPicPr>
          <p:cNvPr id="23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10F70006-CEE0-40E3-A58A-5DEE351A5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5663844" y="3629956"/>
            <a:ext cx="266864" cy="2658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540CA1F-F2BB-467D-B504-05B47D69E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52" y="3066295"/>
            <a:ext cx="1633992" cy="1633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D1633-9AA5-433C-9EC1-56AFBA2A5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343" y="1090948"/>
            <a:ext cx="1904310" cy="1409190"/>
          </a:xfrm>
          <a:prstGeom prst="rect">
            <a:avLst/>
          </a:prstGeom>
        </p:spPr>
      </p:pic>
      <p:pic>
        <p:nvPicPr>
          <p:cNvPr id="4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50548C6D-7100-46D9-9BD8-0636BBD85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6" end="25701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8825" y="-1035611"/>
            <a:ext cx="342900" cy="342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C4C0B7-8E05-4DD1-A424-CDC1A0DECE5B}"/>
              </a:ext>
            </a:extLst>
          </p:cNvPr>
          <p:cNvSpPr/>
          <p:nvPr/>
        </p:nvSpPr>
        <p:spPr>
          <a:xfrm>
            <a:off x="1957764" y="2402559"/>
            <a:ext cx="1462903" cy="5224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year</a:t>
            </a:r>
          </a:p>
        </p:txBody>
      </p:sp>
      <p:pic>
        <p:nvPicPr>
          <p:cNvPr id="6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4BEB8B0E-F7F2-426D-B2B2-765B2FE63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3464701" y="2625394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6E2EE68B-121F-4063-BA93-F31634131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3" end="18494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12" y="-521261"/>
            <a:ext cx="342900" cy="342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0B8F44-E4B1-4DA3-B672-640DCF97B3AD}"/>
              </a:ext>
            </a:extLst>
          </p:cNvPr>
          <p:cNvSpPr/>
          <p:nvPr/>
        </p:nvSpPr>
        <p:spPr>
          <a:xfrm>
            <a:off x="5485367" y="2495305"/>
            <a:ext cx="2266241" cy="5224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Day</a:t>
            </a:r>
          </a:p>
        </p:txBody>
      </p:sp>
      <p:pic>
        <p:nvPicPr>
          <p:cNvPr id="10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67A6B7E5-4484-4B84-85E8-15E0462B9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7720753" y="2625393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07551EFA-91EE-4D2D-AAC7-EDD7E75B7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34" end="11232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12" y="-521261"/>
            <a:ext cx="342900" cy="342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8DA73F-7424-4BB5-B398-B2F9D0434966}"/>
              </a:ext>
            </a:extLst>
          </p:cNvPr>
          <p:cNvSpPr/>
          <p:nvPr/>
        </p:nvSpPr>
        <p:spPr>
          <a:xfrm>
            <a:off x="1582970" y="4621049"/>
            <a:ext cx="2361098" cy="5224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Teachers’ Day</a:t>
            </a:r>
          </a:p>
        </p:txBody>
      </p:sp>
      <p:pic>
        <p:nvPicPr>
          <p:cNvPr id="14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F658156D-0689-4F73-B8A7-ACF3BE1B2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3815960" y="4771668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">
            <a:extLst>
              <a:ext uri="{FF2B5EF4-FFF2-40B4-BE49-F238E27FC236}">
                <a16:creationId xmlns:a16="http://schemas.microsoft.com/office/drawing/2014/main" id="{57F0AB5E-0574-4A3B-ABAA-2F184BA30A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5593504" y="3283630"/>
            <a:ext cx="2056239" cy="1416657"/>
          </a:xfrm>
          <a:prstGeom prst="rect">
            <a:avLst/>
          </a:prstGeom>
        </p:spPr>
      </p:pic>
      <p:pic>
        <p:nvPicPr>
          <p:cNvPr id="16" name="MsPham">
            <a:hlinkClick r:id="" action="ppaction://media"/>
            <a:extLst>
              <a:ext uri="{FF2B5EF4-FFF2-40B4-BE49-F238E27FC236}">
                <a16:creationId xmlns:a16="http://schemas.microsoft.com/office/drawing/2014/main" id="{F1A2C6BA-E7F4-45A0-A5BE-4B86E04C4E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4" end="4819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2690" y="-136075"/>
            <a:ext cx="342900" cy="3429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B9C3DD-7230-4AFF-8CF8-318B17FA11A2}"/>
              </a:ext>
            </a:extLst>
          </p:cNvPr>
          <p:cNvSpPr/>
          <p:nvPr/>
        </p:nvSpPr>
        <p:spPr>
          <a:xfrm>
            <a:off x="5685674" y="4609804"/>
            <a:ext cx="1598790" cy="52456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Christmas</a:t>
            </a:r>
          </a:p>
        </p:txBody>
      </p:sp>
      <p:pic>
        <p:nvPicPr>
          <p:cNvPr id="18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B9AA1919-5032-4E9E-9DFB-E56B6AE11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7380614" y="4754675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32EC51-975A-4945-899F-5B523BB8FDA6}"/>
              </a:ext>
            </a:extLst>
          </p:cNvPr>
          <p:cNvSpPr txBox="1"/>
          <p:nvPr/>
        </p:nvSpPr>
        <p:spPr>
          <a:xfrm>
            <a:off x="3756980" y="46541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852C39-2302-43ED-BC10-AAC349516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36623">
            <a:off x="5465641" y="3087530"/>
            <a:ext cx="625952" cy="6488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70438F-D584-4875-9FAA-F1E8D992D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213">
            <a:off x="1326626" y="1077146"/>
            <a:ext cx="590465" cy="6168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C6E0BB-E172-42E5-9588-49AC096179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9100" y="3021428"/>
            <a:ext cx="616304" cy="638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848803-871F-4835-A825-0262BF89A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3335" y="1066910"/>
            <a:ext cx="1785387" cy="14504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AE3E16-2AF8-45DA-876B-4320E45DFD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80386">
            <a:off x="7451941" y="1061080"/>
            <a:ext cx="596004" cy="5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B31370-E46E-4459-B9E7-8CD00AA1F21D}"/>
              </a:ext>
            </a:extLst>
          </p:cNvPr>
          <p:cNvGrpSpPr/>
          <p:nvPr/>
        </p:nvGrpSpPr>
        <p:grpSpPr>
          <a:xfrm>
            <a:off x="1207788" y="577149"/>
            <a:ext cx="1436896" cy="984800"/>
            <a:chOff x="6814701" y="3661289"/>
            <a:chExt cx="3379960" cy="2307018"/>
          </a:xfrm>
        </p:grpSpPr>
        <p:pic>
          <p:nvPicPr>
            <p:cNvPr id="5" name="MsPham">
              <a:extLst>
                <a:ext uri="{FF2B5EF4-FFF2-40B4-BE49-F238E27FC236}">
                  <a16:creationId xmlns:a16="http://schemas.microsoft.com/office/drawing/2014/main" id="{B63137E2-46AB-47AA-8FA8-D658EBFA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7007284" y="3772346"/>
              <a:ext cx="3187377" cy="21959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4EA38D-4CF4-426D-8BFC-20EEBFA7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36623">
              <a:off x="6814701" y="3661289"/>
              <a:ext cx="970288" cy="100584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BB5C10-1343-4444-A255-E14FB06CA23B}"/>
              </a:ext>
            </a:extLst>
          </p:cNvPr>
          <p:cNvGrpSpPr/>
          <p:nvPr/>
        </p:nvGrpSpPr>
        <p:grpSpPr>
          <a:xfrm>
            <a:off x="1223810" y="2690733"/>
            <a:ext cx="1404849" cy="1002440"/>
            <a:chOff x="1861917" y="657319"/>
            <a:chExt cx="3304578" cy="23483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D83BB0-53C3-4C6A-8116-DFFDA968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306B51-13DC-432F-AAA9-C98E6312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88F6BF-8849-4024-9860-CB175E5451E3}"/>
              </a:ext>
            </a:extLst>
          </p:cNvPr>
          <p:cNvGrpSpPr/>
          <p:nvPr/>
        </p:nvGrpSpPr>
        <p:grpSpPr>
          <a:xfrm>
            <a:off x="1308485" y="3746926"/>
            <a:ext cx="1339482" cy="1082183"/>
            <a:chOff x="7260015" y="494906"/>
            <a:chExt cx="3150817" cy="25351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A45DD5-45F3-4027-8D4A-B07AFAB0A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84" t="59588" r="61523"/>
            <a:stretch/>
          </p:blipFill>
          <p:spPr>
            <a:xfrm>
              <a:off x="7260015" y="708194"/>
              <a:ext cx="3150817" cy="23218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4B2FCA-94CC-4583-A548-4008B60BA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340ACD-CCC9-42AD-9F44-36F16F6EDB7D}"/>
              </a:ext>
            </a:extLst>
          </p:cNvPr>
          <p:cNvGrpSpPr/>
          <p:nvPr/>
        </p:nvGrpSpPr>
        <p:grpSpPr>
          <a:xfrm>
            <a:off x="1238588" y="1615702"/>
            <a:ext cx="1375294" cy="1021277"/>
            <a:chOff x="1931438" y="3546726"/>
            <a:chExt cx="3235056" cy="2392471"/>
          </a:xfrm>
        </p:grpSpPr>
        <p:pic>
          <p:nvPicPr>
            <p:cNvPr id="14" name="Picture 2" descr="Lịch sử và ý nghĩa của ngày Nhà giáo Việt Nam 20/11">
              <a:extLst>
                <a:ext uri="{FF2B5EF4-FFF2-40B4-BE49-F238E27FC236}">
                  <a16:creationId xmlns:a16="http://schemas.microsoft.com/office/drawing/2014/main" id="{0DDA166A-19A5-49BB-BD49-3C01C2493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5584E8-C4FF-4AA4-9E42-27C7868C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C122A9-612D-4FA1-8B37-D15F651B0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365887" y="5431811"/>
            <a:ext cx="701370" cy="7572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5186B9-A3CD-4A7D-9542-95377B57B472}"/>
              </a:ext>
            </a:extLst>
          </p:cNvPr>
          <p:cNvGrpSpPr/>
          <p:nvPr/>
        </p:nvGrpSpPr>
        <p:grpSpPr>
          <a:xfrm flipH="1">
            <a:off x="5955830" y="2918127"/>
            <a:ext cx="2755262" cy="798466"/>
            <a:chOff x="1478131" y="4924314"/>
            <a:chExt cx="3673682" cy="1064621"/>
          </a:xfrm>
          <a:noFill/>
        </p:grpSpPr>
        <p:sp>
          <p:nvSpPr>
            <p:cNvPr id="18" name="Rounded Rectangle 20">
              <a:extLst>
                <a:ext uri="{FF2B5EF4-FFF2-40B4-BE49-F238E27FC236}">
                  <a16:creationId xmlns:a16="http://schemas.microsoft.com/office/drawing/2014/main" id="{15B4E949-28D7-4F96-88E8-618B5BF10411}"/>
                </a:ext>
              </a:extLst>
            </p:cNvPr>
            <p:cNvSpPr/>
            <p:nvPr/>
          </p:nvSpPr>
          <p:spPr>
            <a:xfrm>
              <a:off x="1768534" y="5009382"/>
              <a:ext cx="3383279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year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E62178-906B-40A5-A39A-00961CB0D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1519565" y="488288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53E927-48FC-4CF6-AAF7-96D82F6F39BE}"/>
              </a:ext>
            </a:extLst>
          </p:cNvPr>
          <p:cNvGrpSpPr/>
          <p:nvPr/>
        </p:nvGrpSpPr>
        <p:grpSpPr>
          <a:xfrm flipH="1">
            <a:off x="5955830" y="461743"/>
            <a:ext cx="2945105" cy="826837"/>
            <a:chOff x="4969070" y="3846945"/>
            <a:chExt cx="3926806" cy="1102449"/>
          </a:xfrm>
          <a:noFill/>
        </p:grpSpPr>
        <p:sp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573E64F7-4FAD-4001-9481-5614B5DE657F}"/>
                </a:ext>
              </a:extLst>
            </p:cNvPr>
            <p:cNvSpPr/>
            <p:nvPr/>
          </p:nvSpPr>
          <p:spPr>
            <a:xfrm>
              <a:off x="5512597" y="3969841"/>
              <a:ext cx="3383279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Children’s Day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A3C193-12A8-4365-95F7-735207EF9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5010504" y="3805511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2953EB-8567-42EC-BF46-FBB4D99F80D0}"/>
              </a:ext>
            </a:extLst>
          </p:cNvPr>
          <p:cNvGrpSpPr/>
          <p:nvPr/>
        </p:nvGrpSpPr>
        <p:grpSpPr>
          <a:xfrm flipH="1">
            <a:off x="5955830" y="1275909"/>
            <a:ext cx="2770110" cy="836156"/>
            <a:chOff x="6445512" y="5644884"/>
            <a:chExt cx="3693480" cy="1114874"/>
          </a:xfrm>
          <a:noFill/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364F40D-4B04-4794-8ED7-0A4C883815EC}"/>
                </a:ext>
              </a:extLst>
            </p:cNvPr>
            <p:cNvSpPr/>
            <p:nvPr/>
          </p:nvSpPr>
          <p:spPr>
            <a:xfrm>
              <a:off x="6755712" y="5780205"/>
              <a:ext cx="3383280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Christmas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2466DA-6E5C-446D-B723-35E585BF0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6486946" y="560345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C8BFC4-62E9-4458-B495-B3B809A80E5A}"/>
              </a:ext>
            </a:extLst>
          </p:cNvPr>
          <p:cNvGrpSpPr/>
          <p:nvPr/>
        </p:nvGrpSpPr>
        <p:grpSpPr>
          <a:xfrm flipH="1">
            <a:off x="5955831" y="2090076"/>
            <a:ext cx="2908412" cy="852859"/>
            <a:chOff x="1545126" y="5517681"/>
            <a:chExt cx="3877883" cy="1137144"/>
          </a:xfrm>
          <a:noFill/>
        </p:grpSpPr>
        <p:sp>
          <p:nvSpPr>
            <p:cNvPr id="27" name="Rounded Rectangle 22">
              <a:extLst>
                <a:ext uri="{FF2B5EF4-FFF2-40B4-BE49-F238E27FC236}">
                  <a16:creationId xmlns:a16="http://schemas.microsoft.com/office/drawing/2014/main" id="{13C3208D-5043-4A88-A60B-11FAACCADA1B}"/>
                </a:ext>
              </a:extLst>
            </p:cNvPr>
            <p:cNvSpPr/>
            <p:nvPr/>
          </p:nvSpPr>
          <p:spPr>
            <a:xfrm>
              <a:off x="2039729" y="5675272"/>
              <a:ext cx="3383280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Teachers’ Day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2995E14-8F1E-44CF-A8C8-860A4CEA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1586560" y="5476247"/>
              <a:ext cx="1040326" cy="1123194"/>
            </a:xfrm>
            <a:prstGeom prst="rect">
              <a:avLst/>
            </a:prstGeom>
            <a:grpFill/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018C244C-74F8-4B59-8621-37FB5A0A3382}"/>
              </a:ext>
            </a:extLst>
          </p:cNvPr>
          <p:cNvSpPr/>
          <p:nvPr/>
        </p:nvSpPr>
        <p:spPr>
          <a:xfrm>
            <a:off x="866837" y="954730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C216551-1773-466D-A4AA-6662D6F293C4}"/>
              </a:ext>
            </a:extLst>
          </p:cNvPr>
          <p:cNvSpPr/>
          <p:nvPr/>
        </p:nvSpPr>
        <p:spPr>
          <a:xfrm>
            <a:off x="866837" y="2035010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A7BACD-5FAB-47DA-9910-A88DC3913DCE}"/>
              </a:ext>
            </a:extLst>
          </p:cNvPr>
          <p:cNvSpPr/>
          <p:nvPr/>
        </p:nvSpPr>
        <p:spPr>
          <a:xfrm>
            <a:off x="866837" y="3115291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66CBD-19D4-419B-8AFC-F31B20E3276F}"/>
              </a:ext>
            </a:extLst>
          </p:cNvPr>
          <p:cNvSpPr/>
          <p:nvPr/>
        </p:nvSpPr>
        <p:spPr>
          <a:xfrm>
            <a:off x="866837" y="4195571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1A14D2-527D-45ED-A58A-457969A35A79}"/>
              </a:ext>
            </a:extLst>
          </p:cNvPr>
          <p:cNvSpPr txBox="1"/>
          <p:nvPr/>
        </p:nvSpPr>
        <p:spPr>
          <a:xfrm>
            <a:off x="2544990" y="111382"/>
            <a:ext cx="2537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the best bee.</a:t>
            </a:r>
          </a:p>
        </p:txBody>
      </p:sp>
      <p:sp>
        <p:nvSpPr>
          <p:cNvPr id="2" name="Arrow: Down 1">
            <a:hlinkClick r:id="rId12" action="ppaction://hlinksldjump"/>
            <a:extLst>
              <a:ext uri="{FF2B5EF4-FFF2-40B4-BE49-F238E27FC236}">
                <a16:creationId xmlns:a16="http://schemas.microsoft.com/office/drawing/2014/main" id="{18E7273F-1D9A-4E09-B936-C73E2404273B}"/>
              </a:ext>
            </a:extLst>
          </p:cNvPr>
          <p:cNvSpPr/>
          <p:nvPr/>
        </p:nvSpPr>
        <p:spPr>
          <a:xfrm>
            <a:off x="8237421" y="4406260"/>
            <a:ext cx="484632" cy="48920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284E-6 L -0.33177 0.6524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3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87654E-7 L -0.33334 -0.11883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6 L -0.32813 -0.0839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8642E-6 L -0.33247 -0.02932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4" name="Google Shape;3904;p40"/>
          <p:cNvSpPr txBox="1">
            <a:spLocks noGrp="1"/>
          </p:cNvSpPr>
          <p:nvPr>
            <p:ph type="title"/>
          </p:nvPr>
        </p:nvSpPr>
        <p:spPr>
          <a:xfrm>
            <a:off x="3637447" y="1990888"/>
            <a:ext cx="403121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/>
              <a:t>Model sentence</a:t>
            </a:r>
            <a:endParaRPr sz="3200" dirty="0"/>
          </a:p>
        </p:txBody>
      </p:sp>
      <p:sp>
        <p:nvSpPr>
          <p:cNvPr id="3906" name="Google Shape;3906;p40"/>
          <p:cNvSpPr txBox="1">
            <a:spLocks noGrp="1"/>
          </p:cNvSpPr>
          <p:nvPr>
            <p:ph type="title" idx="2"/>
          </p:nvPr>
        </p:nvSpPr>
        <p:spPr>
          <a:xfrm>
            <a:off x="1581900" y="1990888"/>
            <a:ext cx="231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771EA0-10AE-44FA-90FA-EDB30DFF821B}"/>
              </a:ext>
            </a:extLst>
          </p:cNvPr>
          <p:cNvGrpSpPr/>
          <p:nvPr/>
        </p:nvGrpSpPr>
        <p:grpSpPr>
          <a:xfrm>
            <a:off x="620953" y="414799"/>
            <a:ext cx="7218079" cy="4526280"/>
            <a:chOff x="-3929216" y="-2181534"/>
            <a:chExt cx="17030700" cy="10839452"/>
          </a:xfrm>
        </p:grpSpPr>
        <p:pic>
          <p:nvPicPr>
            <p:cNvPr id="4" name="Picture 2" descr="https://s.sachmem.vn/public/images/v2/TA4T2SHS/U15-L1-1-a_54.png">
              <a:extLst>
                <a:ext uri="{FF2B5EF4-FFF2-40B4-BE49-F238E27FC236}">
                  <a16:creationId xmlns:a16="http://schemas.microsoft.com/office/drawing/2014/main" id="{2A3FD1B7-43D2-4652-87F5-B7B4FFEF9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9216" y="-1705284"/>
              <a:ext cx="9258300" cy="55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v2/TA4T2SHS/U15-L1-1-b_46.png">
              <a:extLst>
                <a:ext uri="{FF2B5EF4-FFF2-40B4-BE49-F238E27FC236}">
                  <a16:creationId xmlns:a16="http://schemas.microsoft.com/office/drawing/2014/main" id="{9D7228CD-B07E-491D-9D4B-AA58C3C91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609" y="-2181534"/>
              <a:ext cx="7762875" cy="600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s://s.sachmem.vn/public/images/v2/TA4T2SHS/U15-L1-1-c_48.png">
              <a:extLst>
                <a:ext uri="{FF2B5EF4-FFF2-40B4-BE49-F238E27FC236}">
                  <a16:creationId xmlns:a16="http://schemas.microsoft.com/office/drawing/2014/main" id="{B9B6E79D-9975-4491-86FA-374E4930F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9216" y="3952567"/>
              <a:ext cx="8191500" cy="470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s://s.sachmem.vn/public/images/v2/TA4T2SHS/U15-L1-1-d_52.png">
              <a:extLst>
                <a:ext uri="{FF2B5EF4-FFF2-40B4-BE49-F238E27FC236}">
                  <a16:creationId xmlns:a16="http://schemas.microsoft.com/office/drawing/2014/main" id="{90AACC27-6DB0-44AE-BAFF-4B13D213C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284" y="4085918"/>
              <a:ext cx="88392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B9EB738-0D01-4F82-B4FA-F839EF87BB4E}"/>
              </a:ext>
            </a:extLst>
          </p:cNvPr>
          <p:cNvSpPr/>
          <p:nvPr/>
        </p:nvSpPr>
        <p:spPr>
          <a:xfrm>
            <a:off x="961215" y="598878"/>
            <a:ext cx="3527652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Hi, Mai. You look very smart today!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CDA8A-7B3F-4269-B46C-13BA2F41F26D}"/>
              </a:ext>
            </a:extLst>
          </p:cNvPr>
          <p:cNvSpPr/>
          <p:nvPr/>
        </p:nvSpPr>
        <p:spPr>
          <a:xfrm>
            <a:off x="2554339" y="2334136"/>
            <a:ext cx="206389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Yes, because we're having a party.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32C1B-6DDF-46CD-A919-7D3EDF60EA36}"/>
              </a:ext>
            </a:extLst>
          </p:cNvPr>
          <p:cNvSpPr/>
          <p:nvPr/>
        </p:nvSpPr>
        <p:spPr>
          <a:xfrm>
            <a:off x="6124765" y="382720"/>
            <a:ext cx="1752688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 party is it?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44C55-34CB-4A37-8777-6AA55BCA18F8}"/>
              </a:ext>
            </a:extLst>
          </p:cNvPr>
          <p:cNvSpPr/>
          <p:nvPr/>
        </p:nvSpPr>
        <p:spPr>
          <a:xfrm>
            <a:off x="5028694" y="626014"/>
            <a:ext cx="160465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It's a party for Children's Day.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C4D9E7-8EC7-48C0-A382-9B5F3F3F036E}"/>
              </a:ext>
            </a:extLst>
          </p:cNvPr>
          <p:cNvSpPr/>
          <p:nvPr/>
        </p:nvSpPr>
        <p:spPr>
          <a:xfrm>
            <a:off x="1175028" y="4583289"/>
            <a:ext cx="2543675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It's on the first of June.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3E1EA1-8535-42AF-B18B-03A6BB92C00D}"/>
              </a:ext>
            </a:extLst>
          </p:cNvPr>
          <p:cNvSpPr/>
          <p:nvPr/>
        </p:nvSpPr>
        <p:spPr>
          <a:xfrm>
            <a:off x="1175028" y="2955906"/>
            <a:ext cx="1253255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 is it?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F2CC36-A320-4AEF-81C3-6D7C9B1B5923}"/>
              </a:ext>
            </a:extLst>
          </p:cNvPr>
          <p:cNvSpPr/>
          <p:nvPr/>
        </p:nvSpPr>
        <p:spPr>
          <a:xfrm>
            <a:off x="4180818" y="3432321"/>
            <a:ext cx="1857624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Yes! Thank you.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B649A4-D978-418A-8096-19437BA7BF2F}"/>
              </a:ext>
            </a:extLst>
          </p:cNvPr>
          <p:cNvSpPr/>
          <p:nvPr/>
        </p:nvSpPr>
        <p:spPr>
          <a:xfrm>
            <a:off x="4833128" y="2997789"/>
            <a:ext cx="1955282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Come and join us.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32E7F-0DD7-4EA3-8A18-C950289AA065}"/>
              </a:ext>
            </a:extLst>
          </p:cNvPr>
          <p:cNvSpPr/>
          <p:nvPr/>
        </p:nvSpPr>
        <p:spPr>
          <a:xfrm>
            <a:off x="918715" y="149059"/>
            <a:ext cx="20570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 Look, listen and repeat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62486-8CBF-4272-8FCB-EC4DB251AA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85" y="641478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F97AD9-C842-46FE-B27B-B4AC14799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619" y="2974982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D274AB-21AD-4525-81AA-E83DA61B0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1205" y="688555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C32B2B-CEE4-479F-B7B6-6C2F68E1E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119" y="3045514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09718E-74D6-4024-AF5C-402DB0368EFD}"/>
              </a:ext>
            </a:extLst>
          </p:cNvPr>
          <p:cNvSpPr/>
          <p:nvPr/>
        </p:nvSpPr>
        <p:spPr>
          <a:xfrm>
            <a:off x="3408226" y="55532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365FFF-09D7-4862-BAB1-718847811C1E}"/>
              </a:ext>
            </a:extLst>
          </p:cNvPr>
          <p:cNvSpPr/>
          <p:nvPr/>
        </p:nvSpPr>
        <p:spPr>
          <a:xfrm>
            <a:off x="2288225" y="3743283"/>
            <a:ext cx="4705863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7327E7-6ABF-4D22-85E3-FB31A09D2BA4}"/>
              </a:ext>
            </a:extLst>
          </p:cNvPr>
          <p:cNvSpPr/>
          <p:nvPr/>
        </p:nvSpPr>
        <p:spPr>
          <a:xfrm>
            <a:off x="3663525" y="3783967"/>
            <a:ext cx="1874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D2233F-D6B9-4C06-8269-86F8736B0447}"/>
              </a:ext>
            </a:extLst>
          </p:cNvPr>
          <p:cNvSpPr/>
          <p:nvPr/>
        </p:nvSpPr>
        <p:spPr>
          <a:xfrm>
            <a:off x="3274346" y="4280105"/>
            <a:ext cx="3203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 first of January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E6A56C-1C74-4B4C-9000-BA2D2263AF21}"/>
              </a:ext>
            </a:extLst>
          </p:cNvPr>
          <p:cNvGrpSpPr/>
          <p:nvPr/>
        </p:nvGrpSpPr>
        <p:grpSpPr>
          <a:xfrm>
            <a:off x="2583324" y="1172818"/>
            <a:ext cx="3399000" cy="2415444"/>
            <a:chOff x="1861917" y="657319"/>
            <a:chExt cx="3304578" cy="23483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878C48-04F5-47DC-A737-10F421A5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01B0B2-B5E2-4703-8C8A-079F101D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AD28C-811D-4CB9-B747-287FA2EDB3B6}"/>
              </a:ext>
            </a:extLst>
          </p:cNvPr>
          <p:cNvSpPr/>
          <p:nvPr/>
        </p:nvSpPr>
        <p:spPr>
          <a:xfrm>
            <a:off x="3584577" y="583272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573264-33B5-429C-B1AC-1CECD0C3D48D}"/>
              </a:ext>
            </a:extLst>
          </p:cNvPr>
          <p:cNvSpPr/>
          <p:nvPr/>
        </p:nvSpPr>
        <p:spPr>
          <a:xfrm>
            <a:off x="2142229" y="3812032"/>
            <a:ext cx="4705863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77FBDD-84CC-45B4-9B08-2ACD4498F6DB}"/>
              </a:ext>
            </a:extLst>
          </p:cNvPr>
          <p:cNvSpPr/>
          <p:nvPr/>
        </p:nvSpPr>
        <p:spPr>
          <a:xfrm>
            <a:off x="3373932" y="3877005"/>
            <a:ext cx="274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89FE7-752D-4D12-9FE0-938E9B5B43C5}"/>
              </a:ext>
            </a:extLst>
          </p:cNvPr>
          <p:cNvSpPr/>
          <p:nvPr/>
        </p:nvSpPr>
        <p:spPr>
          <a:xfrm>
            <a:off x="3143718" y="4342544"/>
            <a:ext cx="245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of June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0230CC-2EE6-4B13-ADE4-3A76CCBE2EC6}"/>
              </a:ext>
            </a:extLst>
          </p:cNvPr>
          <p:cNvGrpSpPr/>
          <p:nvPr/>
        </p:nvGrpSpPr>
        <p:grpSpPr>
          <a:xfrm>
            <a:off x="2874358" y="1145230"/>
            <a:ext cx="3395284" cy="2552857"/>
            <a:chOff x="7025564" y="494906"/>
            <a:chExt cx="3375124" cy="2537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B95AC-03BD-4E16-B6AC-31AF18D13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84" t="59588" r="61523"/>
            <a:stretch/>
          </p:blipFill>
          <p:spPr>
            <a:xfrm>
              <a:off x="7025564" y="710742"/>
              <a:ext cx="3150816" cy="23218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16C5B9-C086-416C-A9F4-2E66A51F6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DB8685-6D36-4451-907B-711A76493876}"/>
              </a:ext>
            </a:extLst>
          </p:cNvPr>
          <p:cNvSpPr/>
          <p:nvPr/>
        </p:nvSpPr>
        <p:spPr>
          <a:xfrm>
            <a:off x="3640125" y="550353"/>
            <a:ext cx="174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942AA8-BD66-4E99-B5E5-6C2878DA624E}"/>
              </a:ext>
            </a:extLst>
          </p:cNvPr>
          <p:cNvSpPr/>
          <p:nvPr/>
        </p:nvSpPr>
        <p:spPr>
          <a:xfrm>
            <a:off x="2219069" y="3907805"/>
            <a:ext cx="5339019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350D7F-60E6-475C-8408-ECF55C2F5D0F}"/>
              </a:ext>
            </a:extLst>
          </p:cNvPr>
          <p:cNvSpPr/>
          <p:nvPr/>
        </p:nvSpPr>
        <p:spPr>
          <a:xfrm>
            <a:off x="3450772" y="3972778"/>
            <a:ext cx="3474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A8FBD5-BFF7-4BEE-B7F7-D7A4CBF87FEE}"/>
              </a:ext>
            </a:extLst>
          </p:cNvPr>
          <p:cNvSpPr/>
          <p:nvPr/>
        </p:nvSpPr>
        <p:spPr>
          <a:xfrm>
            <a:off x="3286139" y="4440614"/>
            <a:ext cx="3871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twentieth of November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82240D-FF2F-4067-BE28-4E5D9BD6F535}"/>
              </a:ext>
            </a:extLst>
          </p:cNvPr>
          <p:cNvGrpSpPr/>
          <p:nvPr/>
        </p:nvGrpSpPr>
        <p:grpSpPr>
          <a:xfrm>
            <a:off x="2735242" y="1132448"/>
            <a:ext cx="3673515" cy="2716731"/>
            <a:chOff x="1931438" y="3546726"/>
            <a:chExt cx="3235056" cy="2392471"/>
          </a:xfrm>
        </p:grpSpPr>
        <p:pic>
          <p:nvPicPr>
            <p:cNvPr id="7" name="Picture 2" descr="Lịch sử và ý nghĩa của ngày Nhà giáo Việt Nam 20/11">
              <a:extLst>
                <a:ext uri="{FF2B5EF4-FFF2-40B4-BE49-F238E27FC236}">
                  <a16:creationId xmlns:a16="http://schemas.microsoft.com/office/drawing/2014/main" id="{12D15664-680C-43EB-9A04-132814DDE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63749-7960-40F6-8954-6108B49B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1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B532EE-78B2-4D48-AFFC-6CE75DF9E8F9}"/>
              </a:ext>
            </a:extLst>
          </p:cNvPr>
          <p:cNvSpPr/>
          <p:nvPr/>
        </p:nvSpPr>
        <p:spPr>
          <a:xfrm>
            <a:off x="3605784" y="625746"/>
            <a:ext cx="174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94A02-204F-44E2-8A9F-CDD883E59C1A}"/>
              </a:ext>
            </a:extLst>
          </p:cNvPr>
          <p:cNvSpPr/>
          <p:nvPr/>
        </p:nvSpPr>
        <p:spPr>
          <a:xfrm>
            <a:off x="2219069" y="3907805"/>
            <a:ext cx="5224719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60180E-6657-47B8-AE6D-A00E3D2D7019}"/>
              </a:ext>
            </a:extLst>
          </p:cNvPr>
          <p:cNvSpPr/>
          <p:nvPr/>
        </p:nvSpPr>
        <p:spPr>
          <a:xfrm>
            <a:off x="3910354" y="3948489"/>
            <a:ext cx="2058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Christmas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585FC-1922-4E9B-9CD9-F07E591C91E8}"/>
              </a:ext>
            </a:extLst>
          </p:cNvPr>
          <p:cNvSpPr/>
          <p:nvPr/>
        </p:nvSpPr>
        <p:spPr>
          <a:xfrm>
            <a:off x="3242308" y="4430496"/>
            <a:ext cx="400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twenty-fifth of December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1F9F8F-1B83-4B81-BA47-B8DED84D233C}"/>
              </a:ext>
            </a:extLst>
          </p:cNvPr>
          <p:cNvGrpSpPr/>
          <p:nvPr/>
        </p:nvGrpSpPr>
        <p:grpSpPr>
          <a:xfrm>
            <a:off x="2706889" y="1216969"/>
            <a:ext cx="3730221" cy="2546091"/>
            <a:chOff x="4101494" y="1369658"/>
            <a:chExt cx="3379960" cy="2307018"/>
          </a:xfrm>
        </p:grpSpPr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39CEB722-8911-4632-B492-4B244643B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4294077" y="1480715"/>
              <a:ext cx="3187377" cy="21959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D8BB4D-45AC-4847-8539-6131E51B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36623">
              <a:off x="4101494" y="1369658"/>
              <a:ext cx="970288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A378451-6A03-44B0-9124-7907EA7E5B6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140920" y="1150650"/>
            <a:ext cx="2550239" cy="145103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6BBCDE-160D-40E7-8833-0BA4848F81CE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536953" y="1150650"/>
            <a:ext cx="1154206" cy="172950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1163FA-567D-4D36-834C-42CB41759DF4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4691159" y="1150650"/>
            <a:ext cx="1078263" cy="169649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EEFF8E-4167-4F79-A196-31AD66E98641}"/>
              </a:ext>
            </a:extLst>
          </p:cNvPr>
          <p:cNvCxnSpPr>
            <a:cxnSpLocks/>
            <a:stCxn id="6" idx="2"/>
            <a:endCxn id="34" idx="1"/>
          </p:cNvCxnSpPr>
          <p:nvPr/>
        </p:nvCxnSpPr>
        <p:spPr>
          <a:xfrm>
            <a:off x="4691159" y="1150650"/>
            <a:ext cx="2370830" cy="132941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5E7150-B7F4-4A16-A67C-7315C21B9FE6}"/>
              </a:ext>
            </a:extLst>
          </p:cNvPr>
          <p:cNvSpPr/>
          <p:nvPr/>
        </p:nvSpPr>
        <p:spPr>
          <a:xfrm>
            <a:off x="2122130" y="279793"/>
            <a:ext cx="5138058" cy="870857"/>
          </a:xfrm>
          <a:prstGeom prst="roundRect">
            <a:avLst/>
          </a:prstGeom>
          <a:noFill/>
          <a:ln w="28575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________________?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It’s on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B8FF2-21AB-4897-B297-3EC9AB0738E1}"/>
              </a:ext>
            </a:extLst>
          </p:cNvPr>
          <p:cNvGrpSpPr/>
          <p:nvPr/>
        </p:nvGrpSpPr>
        <p:grpSpPr>
          <a:xfrm flipH="1">
            <a:off x="7106375" y="1643459"/>
            <a:ext cx="1793773" cy="639256"/>
            <a:chOff x="1224041" y="4721884"/>
            <a:chExt cx="3002766" cy="1212151"/>
          </a:xfrm>
          <a:noFill/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8CBC02D7-F1A6-4169-919F-F07F6081704E}"/>
                </a:ext>
              </a:extLst>
            </p:cNvPr>
            <p:cNvSpPr/>
            <p:nvPr/>
          </p:nvSpPr>
          <p:spPr>
            <a:xfrm>
              <a:off x="1807077" y="4823414"/>
              <a:ext cx="2419730" cy="111062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year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5D028D-01AA-404B-AF0B-74EA91B2E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1265475" y="468045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525A48-B136-459F-B42E-FDB130D6650B}"/>
              </a:ext>
            </a:extLst>
          </p:cNvPr>
          <p:cNvGrpSpPr/>
          <p:nvPr/>
        </p:nvGrpSpPr>
        <p:grpSpPr>
          <a:xfrm flipH="1">
            <a:off x="2439674" y="2744213"/>
            <a:ext cx="2194560" cy="639671"/>
            <a:chOff x="4969070" y="3846945"/>
            <a:chExt cx="3926806" cy="1212939"/>
          </a:xfrm>
          <a:noFill/>
        </p:grpSpPr>
        <p:sp>
          <p:nvSpPr>
            <p:cNvPr id="11" name="Rounded Rectangle 29">
              <a:extLst>
                <a:ext uri="{FF2B5EF4-FFF2-40B4-BE49-F238E27FC236}">
                  <a16:creationId xmlns:a16="http://schemas.microsoft.com/office/drawing/2014/main" id="{2A21916D-5372-43A8-B652-31C89AED09E6}"/>
                </a:ext>
              </a:extLst>
            </p:cNvPr>
            <p:cNvSpPr/>
            <p:nvPr/>
          </p:nvSpPr>
          <p:spPr>
            <a:xfrm>
              <a:off x="5512595" y="3949262"/>
              <a:ext cx="3383281" cy="1110622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Children’s Day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40FFE5-A2AF-4096-A996-654F456D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5010504" y="3805511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3D6B22-865A-46C2-A925-044B6C6A6230}"/>
              </a:ext>
            </a:extLst>
          </p:cNvPr>
          <p:cNvGrpSpPr/>
          <p:nvPr/>
        </p:nvGrpSpPr>
        <p:grpSpPr>
          <a:xfrm>
            <a:off x="386016" y="1751505"/>
            <a:ext cx="1877934" cy="647878"/>
            <a:chOff x="6445512" y="5644884"/>
            <a:chExt cx="3160594" cy="1228499"/>
          </a:xfrm>
          <a:noFill/>
        </p:grpSpPr>
        <p:sp>
          <p:nvSpPr>
            <p:cNvPr id="14" name="Rounded Rectangle 32">
              <a:extLst>
                <a:ext uri="{FF2B5EF4-FFF2-40B4-BE49-F238E27FC236}">
                  <a16:creationId xmlns:a16="http://schemas.microsoft.com/office/drawing/2014/main" id="{53BE7185-5C21-4351-8E86-A7B4AA395BB5}"/>
                </a:ext>
              </a:extLst>
            </p:cNvPr>
            <p:cNvSpPr/>
            <p:nvPr/>
          </p:nvSpPr>
          <p:spPr>
            <a:xfrm>
              <a:off x="6941818" y="5762762"/>
              <a:ext cx="2664288" cy="111062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Christmas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E30C93-3CA8-4544-AD49-5EDB1DE5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6486946" y="560345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B44D3E-35E4-4D62-A102-E097C28BFE69}"/>
              </a:ext>
            </a:extLst>
          </p:cNvPr>
          <p:cNvGrpSpPr/>
          <p:nvPr/>
        </p:nvGrpSpPr>
        <p:grpSpPr>
          <a:xfrm flipH="1">
            <a:off x="4812095" y="2806398"/>
            <a:ext cx="2182869" cy="626459"/>
            <a:chOff x="1565784" y="5371016"/>
            <a:chExt cx="3857225" cy="1187885"/>
          </a:xfrm>
          <a:noFill/>
        </p:grpSpPr>
        <p:sp>
          <p:nvSpPr>
            <p:cNvPr id="17" name="Rounded Rectangle 35">
              <a:extLst>
                <a:ext uri="{FF2B5EF4-FFF2-40B4-BE49-F238E27FC236}">
                  <a16:creationId xmlns:a16="http://schemas.microsoft.com/office/drawing/2014/main" id="{48403A65-2457-4CC6-9132-2305FBDEDC25}"/>
                </a:ext>
              </a:extLst>
            </p:cNvPr>
            <p:cNvSpPr/>
            <p:nvPr/>
          </p:nvSpPr>
          <p:spPr>
            <a:xfrm>
              <a:off x="2039730" y="5448280"/>
              <a:ext cx="3383279" cy="111062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Teacher’s Day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3ADDB9-6134-4660-9925-428784EF0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1607218" y="5329582"/>
              <a:ext cx="1040326" cy="1123194"/>
            </a:xfrm>
            <a:prstGeom prst="rect">
              <a:avLst/>
            </a:prstGeom>
            <a:grpFill/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710AACE-BB82-479D-A9F2-3AF5058ADA36}"/>
              </a:ext>
            </a:extLst>
          </p:cNvPr>
          <p:cNvSpPr/>
          <p:nvPr/>
        </p:nvSpPr>
        <p:spPr>
          <a:xfrm>
            <a:off x="6979039" y="3232418"/>
            <a:ext cx="1904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twenty-fifth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December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521FF4-F60B-45AD-8D32-AD531C6EB544}"/>
              </a:ext>
            </a:extLst>
          </p:cNvPr>
          <p:cNvSpPr/>
          <p:nvPr/>
        </p:nvSpPr>
        <p:spPr>
          <a:xfrm>
            <a:off x="4957453" y="4340075"/>
            <a:ext cx="1661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twentieth of November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25F2BC-9DC0-4707-9E8D-99147519B238}"/>
              </a:ext>
            </a:extLst>
          </p:cNvPr>
          <p:cNvSpPr/>
          <p:nvPr/>
        </p:nvSpPr>
        <p:spPr>
          <a:xfrm>
            <a:off x="2300364" y="4336800"/>
            <a:ext cx="1931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of June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7B1DB4-B869-4095-9BE6-64572F405110}"/>
              </a:ext>
            </a:extLst>
          </p:cNvPr>
          <p:cNvSpPr/>
          <p:nvPr/>
        </p:nvSpPr>
        <p:spPr>
          <a:xfrm>
            <a:off x="802460" y="3307082"/>
            <a:ext cx="1463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 the first of January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F0AFAA-AC11-483C-9760-C02BAC119564}"/>
              </a:ext>
            </a:extLst>
          </p:cNvPr>
          <p:cNvGrpSpPr/>
          <p:nvPr/>
        </p:nvGrpSpPr>
        <p:grpSpPr>
          <a:xfrm>
            <a:off x="736070" y="2294431"/>
            <a:ext cx="1404849" cy="1002440"/>
            <a:chOff x="1861917" y="657319"/>
            <a:chExt cx="3304578" cy="23483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8B5B2A-D8F5-433C-BCB6-136634877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1A7631-F60A-4E9F-B467-5A8A4D97C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77EF27-F55E-4F02-9013-2B4B2B45E399}"/>
              </a:ext>
            </a:extLst>
          </p:cNvPr>
          <p:cNvGrpSpPr/>
          <p:nvPr/>
        </p:nvGrpSpPr>
        <p:grpSpPr>
          <a:xfrm>
            <a:off x="2672687" y="3224476"/>
            <a:ext cx="1339482" cy="1082183"/>
            <a:chOff x="7260015" y="494906"/>
            <a:chExt cx="3150817" cy="25351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168881-0DAD-494E-8D1B-89F15C749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84" t="59588" r="61523"/>
            <a:stretch/>
          </p:blipFill>
          <p:spPr>
            <a:xfrm>
              <a:off x="7260015" y="708194"/>
              <a:ext cx="3150817" cy="23218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0B6E174-5EF4-435D-ADAB-B066D47C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D6F08E-D9D1-4720-95BC-DB77859A1C3A}"/>
              </a:ext>
            </a:extLst>
          </p:cNvPr>
          <p:cNvGrpSpPr/>
          <p:nvPr/>
        </p:nvGrpSpPr>
        <p:grpSpPr>
          <a:xfrm>
            <a:off x="5073056" y="3315523"/>
            <a:ext cx="1375294" cy="1021277"/>
            <a:chOff x="1931438" y="3546726"/>
            <a:chExt cx="3235056" cy="2392471"/>
          </a:xfrm>
        </p:grpSpPr>
        <p:pic>
          <p:nvPicPr>
            <p:cNvPr id="30" name="Picture 2" descr="Lịch sử và ý nghĩa của ngày Nhà giáo Việt Nam 20/11">
              <a:extLst>
                <a:ext uri="{FF2B5EF4-FFF2-40B4-BE49-F238E27FC236}">
                  <a16:creationId xmlns:a16="http://schemas.microsoft.com/office/drawing/2014/main" id="{F1BC6D42-D259-49AB-BF08-36A9F5CA5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E08F032-697C-4C5F-A0A2-269007BA6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56BFD4-B7B1-45C8-B04C-4D3556AFFD39}"/>
              </a:ext>
            </a:extLst>
          </p:cNvPr>
          <p:cNvGrpSpPr/>
          <p:nvPr/>
        </p:nvGrpSpPr>
        <p:grpSpPr>
          <a:xfrm>
            <a:off x="7053943" y="2208337"/>
            <a:ext cx="1436896" cy="984800"/>
            <a:chOff x="6814701" y="3661289"/>
            <a:chExt cx="3379960" cy="2307018"/>
          </a:xfrm>
        </p:grpSpPr>
        <p:pic>
          <p:nvPicPr>
            <p:cNvPr id="33" name="MsPham">
              <a:extLst>
                <a:ext uri="{FF2B5EF4-FFF2-40B4-BE49-F238E27FC236}">
                  <a16:creationId xmlns:a16="http://schemas.microsoft.com/office/drawing/2014/main" id="{D32FB7AB-0284-46B4-B7DC-D2CC764FA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7007284" y="3772346"/>
              <a:ext cx="3187377" cy="219596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A5B59E5-66ED-4A51-8568-6E23BF648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636623">
              <a:off x="6814701" y="3661289"/>
              <a:ext cx="970288" cy="10058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957C538-F187-492A-85C8-1931257EB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942721" y="279793"/>
            <a:ext cx="855839" cy="9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1"/>
        </a:solidFill>
        <a:effectLst/>
      </p:bgPr>
    </p:bg>
    <p:spTree>
      <p:nvGrpSpPr>
        <p:cNvPr id="1" name="Shape 3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Google Shape;3761;p33"/>
          <p:cNvSpPr txBox="1">
            <a:spLocks noGrp="1"/>
          </p:cNvSpPr>
          <p:nvPr>
            <p:ph type="ctrTitle"/>
          </p:nvPr>
        </p:nvSpPr>
        <p:spPr>
          <a:xfrm>
            <a:off x="1591745" y="1151065"/>
            <a:ext cx="596051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1"/>
                </a:solidFill>
              </a:rPr>
              <a:t>Unit 15: When’s Children’s Day?</a:t>
            </a: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3762" name="Google Shape;3762;p33"/>
          <p:cNvSpPr txBox="1">
            <a:spLocks noGrp="1"/>
          </p:cNvSpPr>
          <p:nvPr>
            <p:ph type="subTitle" idx="1"/>
          </p:nvPr>
        </p:nvSpPr>
        <p:spPr>
          <a:xfrm>
            <a:off x="3939360" y="3394070"/>
            <a:ext cx="1409880" cy="3908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</a:t>
            </a:r>
            <a:endParaRPr dirty="0"/>
          </a:p>
        </p:txBody>
      </p:sp>
      <p:sp>
        <p:nvSpPr>
          <p:cNvPr id="4" name="Google Shape;3762;p33">
            <a:extLst>
              <a:ext uri="{FF2B5EF4-FFF2-40B4-BE49-F238E27FC236}">
                <a16:creationId xmlns:a16="http://schemas.microsoft.com/office/drawing/2014/main" id="{18294213-E015-451C-90FB-12B94BC86CA4}"/>
              </a:ext>
            </a:extLst>
          </p:cNvPr>
          <p:cNvSpPr txBox="1">
            <a:spLocks/>
          </p:cNvSpPr>
          <p:nvPr/>
        </p:nvSpPr>
        <p:spPr>
          <a:xfrm>
            <a:off x="3428955" y="3847520"/>
            <a:ext cx="2286090" cy="39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dirty="0"/>
              <a:t>Teacher: Ngoc </a:t>
            </a:r>
            <a:r>
              <a:rPr lang="en-US" dirty="0" err="1"/>
              <a:t>Khue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1" grpId="0"/>
      <p:bldP spid="3762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Google Shape;3978;p45"/>
          <p:cNvSpPr/>
          <p:nvPr/>
        </p:nvSpPr>
        <p:spPr>
          <a:xfrm>
            <a:off x="5811788" y="1655087"/>
            <a:ext cx="1869389" cy="1513383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9" name="Google Shape;3979;p45"/>
          <p:cNvSpPr/>
          <p:nvPr/>
        </p:nvSpPr>
        <p:spPr>
          <a:xfrm>
            <a:off x="1776358" y="768113"/>
            <a:ext cx="4060584" cy="328731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1" name="Google Shape;3981;p45"/>
          <p:cNvSpPr txBox="1">
            <a:spLocks noGrp="1"/>
          </p:cNvSpPr>
          <p:nvPr>
            <p:ph type="title"/>
          </p:nvPr>
        </p:nvSpPr>
        <p:spPr>
          <a:xfrm>
            <a:off x="2131308" y="2134275"/>
            <a:ext cx="31509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3982" name="Google Shape;3982;p45"/>
          <p:cNvSpPr txBox="1">
            <a:spLocks noGrp="1"/>
          </p:cNvSpPr>
          <p:nvPr>
            <p:ph type="title" idx="2"/>
          </p:nvPr>
        </p:nvSpPr>
        <p:spPr>
          <a:xfrm>
            <a:off x="5857700" y="1990875"/>
            <a:ext cx="177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09C917-C20F-44B6-860B-D0430B7F452F}"/>
              </a:ext>
            </a:extLst>
          </p:cNvPr>
          <p:cNvGrpSpPr/>
          <p:nvPr/>
        </p:nvGrpSpPr>
        <p:grpSpPr>
          <a:xfrm>
            <a:off x="1127944" y="543034"/>
            <a:ext cx="6546965" cy="4394947"/>
            <a:chOff x="2546566" y="952356"/>
            <a:chExt cx="6620534" cy="4444334"/>
          </a:xfrm>
        </p:grpSpPr>
        <p:pic>
          <p:nvPicPr>
            <p:cNvPr id="4" name="Picture 1" descr="https://s.sachmem.vn/public/images/TA4T2SHS/U15-L1-3-1-eevqdvraspgcgatj.jpg">
              <a:extLst>
                <a:ext uri="{FF2B5EF4-FFF2-40B4-BE49-F238E27FC236}">
                  <a16:creationId xmlns:a16="http://schemas.microsoft.com/office/drawing/2014/main" id="{CD938326-B6EC-4542-915A-55F2581BB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566" y="100324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5" name="Picture 3" descr="https://s.sachmem.vn/public/images/TA4T2SHS/U15-L1-3-2-ominidedqcuqocpp.jpg">
              <a:extLst>
                <a:ext uri="{FF2B5EF4-FFF2-40B4-BE49-F238E27FC236}">
                  <a16:creationId xmlns:a16="http://schemas.microsoft.com/office/drawing/2014/main" id="{4EC07974-819E-4A0D-B079-6E930ADD5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295" y="952356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6" name="Picture 4" descr="https://s.sachmem.vn/public/images/TA4T2SHS/U15-L1-3-3-ofimhiaqiayfwjhb.jpg">
              <a:extLst>
                <a:ext uri="{FF2B5EF4-FFF2-40B4-BE49-F238E27FC236}">
                  <a16:creationId xmlns:a16="http://schemas.microsoft.com/office/drawing/2014/main" id="{2EFAFE21-AF48-4DB8-8A6D-D521B348D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972157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7" name="Picture 5" descr="https://s.sachmem.vn/public/images/TA4T2SHS/U15-L1-3-4-dqgmvbpgghfmzsnq.jpg">
              <a:extLst>
                <a:ext uri="{FF2B5EF4-FFF2-40B4-BE49-F238E27FC236}">
                  <a16:creationId xmlns:a16="http://schemas.microsoft.com/office/drawing/2014/main" id="{D2D87BA8-A063-4796-85D4-AD62CBEA5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93" y="255438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8" name="Picture 6" descr="https://s.sachmem.vn/public/images/TA4T2SHS/U15-L1-3-5-gsbvzrmavqeeprat.jpg">
              <a:extLst>
                <a:ext uri="{FF2B5EF4-FFF2-40B4-BE49-F238E27FC236}">
                  <a16:creationId xmlns:a16="http://schemas.microsoft.com/office/drawing/2014/main" id="{932AB743-8E6D-43D5-8C34-42C4E212E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353" y="255438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9" name="Picture 7" descr="https://s.sachmem.vn/public/images/TA4T2SHS/U15-L1-3-6-srclsbipqkodllft.jpg">
              <a:extLst>
                <a:ext uri="{FF2B5EF4-FFF2-40B4-BE49-F238E27FC236}">
                  <a16:creationId xmlns:a16="http://schemas.microsoft.com/office/drawing/2014/main" id="{5F8AF21D-C3D7-487F-B489-4E4C6F0B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255438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10" name="Picture 8" descr="https://s.sachmem.vn/public/images/TA4T2SHS/U15-L1-3-7-rhjmxnkvrayqdszc.jpg">
              <a:extLst>
                <a:ext uri="{FF2B5EF4-FFF2-40B4-BE49-F238E27FC236}">
                  <a16:creationId xmlns:a16="http://schemas.microsoft.com/office/drawing/2014/main" id="{53BC32BB-38B3-4EB5-A9CC-CEB1E13D6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93" y="4136620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11" name="Picture 9" descr="https://s.sachmem.vn/public/images/TA4T2SHS/U15-L1-3-8-akoijdwzupfqolxg.jpg">
              <a:extLst>
                <a:ext uri="{FF2B5EF4-FFF2-40B4-BE49-F238E27FC236}">
                  <a16:creationId xmlns:a16="http://schemas.microsoft.com/office/drawing/2014/main" id="{FD8C2609-A645-4F89-9CD6-5264C22DD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353" y="4136620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12" name="Picture 10" descr="https://s.sachmem.vn/public/images/TA4T2SHS/U15-L1-3-9-siiqqangdhwmvavz.jpg">
              <a:extLst>
                <a:ext uri="{FF2B5EF4-FFF2-40B4-BE49-F238E27FC236}">
                  <a16:creationId xmlns:a16="http://schemas.microsoft.com/office/drawing/2014/main" id="{01F09BD3-F7A7-4055-A248-1749821BC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4136620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E62B5-7B8A-406E-823A-DED9BD468D41}"/>
              </a:ext>
            </a:extLst>
          </p:cNvPr>
          <p:cNvSpPr/>
          <p:nvPr/>
        </p:nvSpPr>
        <p:spPr>
          <a:xfrm>
            <a:off x="515436" y="163078"/>
            <a:ext cx="1702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Listen and tick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AEE2D-AFEC-42E7-A126-F47438AFC0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772" y="818471"/>
            <a:ext cx="713995" cy="858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3B293-F784-486F-A222-296E1A9D76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142" y="2298735"/>
            <a:ext cx="713995" cy="858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7FAF11-7013-4735-9EC5-60841AD8AA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74" y="3779001"/>
            <a:ext cx="713995" cy="85834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58461A5-F226-4C92-9E96-BC94464C034F}"/>
              </a:ext>
            </a:extLst>
          </p:cNvPr>
          <p:cNvSpPr/>
          <p:nvPr/>
        </p:nvSpPr>
        <p:spPr>
          <a:xfrm>
            <a:off x="686441" y="1322788"/>
            <a:ext cx="274320" cy="27432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E3CB4-5655-420F-8148-9A00696310E9}"/>
              </a:ext>
            </a:extLst>
          </p:cNvPr>
          <p:cNvSpPr/>
          <p:nvPr/>
        </p:nvSpPr>
        <p:spPr>
          <a:xfrm>
            <a:off x="664714" y="2809302"/>
            <a:ext cx="274320" cy="27432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CFEBE3-DFE5-4CA2-9C72-6781924F21E6}"/>
              </a:ext>
            </a:extLst>
          </p:cNvPr>
          <p:cNvSpPr/>
          <p:nvPr/>
        </p:nvSpPr>
        <p:spPr>
          <a:xfrm>
            <a:off x="650427" y="4286372"/>
            <a:ext cx="274320" cy="27432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9E8922-BA7F-44B7-A719-AC5026781888}"/>
              </a:ext>
            </a:extLst>
          </p:cNvPr>
          <p:cNvSpPr/>
          <p:nvPr/>
        </p:nvSpPr>
        <p:spPr>
          <a:xfrm>
            <a:off x="2720797" y="1512950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62C979-D4BB-46E8-8EA9-3A989714148D}"/>
              </a:ext>
            </a:extLst>
          </p:cNvPr>
          <p:cNvSpPr/>
          <p:nvPr/>
        </p:nvSpPr>
        <p:spPr>
          <a:xfrm>
            <a:off x="5060692" y="1512950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FC1478-8D1D-450E-AC6E-ACD9226C2E33}"/>
              </a:ext>
            </a:extLst>
          </p:cNvPr>
          <p:cNvSpPr/>
          <p:nvPr/>
        </p:nvSpPr>
        <p:spPr>
          <a:xfrm>
            <a:off x="7400588" y="1512950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0E8D22-6E67-4003-B6A6-65B3A73E0008}"/>
              </a:ext>
            </a:extLst>
          </p:cNvPr>
          <p:cNvSpPr/>
          <p:nvPr/>
        </p:nvSpPr>
        <p:spPr>
          <a:xfrm>
            <a:off x="2720797" y="3074451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92D9FD-2116-4D04-B379-47214D7CE0B7}"/>
              </a:ext>
            </a:extLst>
          </p:cNvPr>
          <p:cNvSpPr/>
          <p:nvPr/>
        </p:nvSpPr>
        <p:spPr>
          <a:xfrm>
            <a:off x="5060692" y="3074451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03284A-E8AA-4ADD-8A20-D36F1053A819}"/>
              </a:ext>
            </a:extLst>
          </p:cNvPr>
          <p:cNvSpPr/>
          <p:nvPr/>
        </p:nvSpPr>
        <p:spPr>
          <a:xfrm>
            <a:off x="7400588" y="3074451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243844-EA19-4D58-84BF-72A27C3259F9}"/>
              </a:ext>
            </a:extLst>
          </p:cNvPr>
          <p:cNvSpPr/>
          <p:nvPr/>
        </p:nvSpPr>
        <p:spPr>
          <a:xfrm>
            <a:off x="2720797" y="4630394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A18A4E-55FA-439F-94B7-A2691F4B2FDC}"/>
              </a:ext>
            </a:extLst>
          </p:cNvPr>
          <p:cNvSpPr/>
          <p:nvPr/>
        </p:nvSpPr>
        <p:spPr>
          <a:xfrm>
            <a:off x="5060692" y="4630394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85CEA2-D1E0-4366-A3D7-0B34CF0A156A}"/>
              </a:ext>
            </a:extLst>
          </p:cNvPr>
          <p:cNvSpPr/>
          <p:nvPr/>
        </p:nvSpPr>
        <p:spPr>
          <a:xfrm>
            <a:off x="7400588" y="4630394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008715-5C0B-4C11-93B3-F4491ACC636E}"/>
              </a:ext>
            </a:extLst>
          </p:cNvPr>
          <p:cNvCxnSpPr/>
          <p:nvPr/>
        </p:nvCxnSpPr>
        <p:spPr>
          <a:xfrm flipV="1">
            <a:off x="239796" y="1902279"/>
            <a:ext cx="7962909" cy="806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623B10-A054-45F3-A9BF-CA647B6DEB11}"/>
              </a:ext>
            </a:extLst>
          </p:cNvPr>
          <p:cNvCxnSpPr/>
          <p:nvPr/>
        </p:nvCxnSpPr>
        <p:spPr>
          <a:xfrm flipV="1">
            <a:off x="239796" y="3494449"/>
            <a:ext cx="7962909" cy="806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ctagon 30">
            <a:extLst>
              <a:ext uri="{FF2B5EF4-FFF2-40B4-BE49-F238E27FC236}">
                <a16:creationId xmlns:a16="http://schemas.microsoft.com/office/drawing/2014/main" id="{C5842183-0409-485C-911C-958C64672A95}"/>
              </a:ext>
            </a:extLst>
          </p:cNvPr>
          <p:cNvSpPr/>
          <p:nvPr/>
        </p:nvSpPr>
        <p:spPr>
          <a:xfrm>
            <a:off x="2416150" y="1512950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2" name="Octagon 31">
            <a:extLst>
              <a:ext uri="{FF2B5EF4-FFF2-40B4-BE49-F238E27FC236}">
                <a16:creationId xmlns:a16="http://schemas.microsoft.com/office/drawing/2014/main" id="{5F2DE48E-1EAC-4B4F-9192-39CB521DDD6E}"/>
              </a:ext>
            </a:extLst>
          </p:cNvPr>
          <p:cNvSpPr/>
          <p:nvPr/>
        </p:nvSpPr>
        <p:spPr>
          <a:xfrm>
            <a:off x="2416150" y="3074451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ctagon 32">
            <a:extLst>
              <a:ext uri="{FF2B5EF4-FFF2-40B4-BE49-F238E27FC236}">
                <a16:creationId xmlns:a16="http://schemas.microsoft.com/office/drawing/2014/main" id="{F0350034-029F-4999-8926-4E3F40CCCD09}"/>
              </a:ext>
            </a:extLst>
          </p:cNvPr>
          <p:cNvSpPr/>
          <p:nvPr/>
        </p:nvSpPr>
        <p:spPr>
          <a:xfrm>
            <a:off x="2416150" y="4630394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Octagon 33">
            <a:extLst>
              <a:ext uri="{FF2B5EF4-FFF2-40B4-BE49-F238E27FC236}">
                <a16:creationId xmlns:a16="http://schemas.microsoft.com/office/drawing/2014/main" id="{5ECF9A8C-10E9-4F68-8E90-90295A70ECE4}"/>
              </a:ext>
            </a:extLst>
          </p:cNvPr>
          <p:cNvSpPr/>
          <p:nvPr/>
        </p:nvSpPr>
        <p:spPr>
          <a:xfrm>
            <a:off x="4743424" y="1512950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5" name="Octagon 34">
            <a:extLst>
              <a:ext uri="{FF2B5EF4-FFF2-40B4-BE49-F238E27FC236}">
                <a16:creationId xmlns:a16="http://schemas.microsoft.com/office/drawing/2014/main" id="{0F0DAB3F-61E8-428D-91E8-485E856752A9}"/>
              </a:ext>
            </a:extLst>
          </p:cNvPr>
          <p:cNvSpPr/>
          <p:nvPr/>
        </p:nvSpPr>
        <p:spPr>
          <a:xfrm>
            <a:off x="4743424" y="3074451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" name="Octagon 35">
            <a:extLst>
              <a:ext uri="{FF2B5EF4-FFF2-40B4-BE49-F238E27FC236}">
                <a16:creationId xmlns:a16="http://schemas.microsoft.com/office/drawing/2014/main" id="{851079B2-BA04-440A-9B5F-1656C685C966}"/>
              </a:ext>
            </a:extLst>
          </p:cNvPr>
          <p:cNvSpPr/>
          <p:nvPr/>
        </p:nvSpPr>
        <p:spPr>
          <a:xfrm>
            <a:off x="4743424" y="4630394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7" name="Octagon 36">
            <a:extLst>
              <a:ext uri="{FF2B5EF4-FFF2-40B4-BE49-F238E27FC236}">
                <a16:creationId xmlns:a16="http://schemas.microsoft.com/office/drawing/2014/main" id="{1F0B904C-FE4F-4715-B9F6-B4801CA8AC15}"/>
              </a:ext>
            </a:extLst>
          </p:cNvPr>
          <p:cNvSpPr/>
          <p:nvPr/>
        </p:nvSpPr>
        <p:spPr>
          <a:xfrm>
            <a:off x="7088214" y="1512950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Octagon 37">
            <a:extLst>
              <a:ext uri="{FF2B5EF4-FFF2-40B4-BE49-F238E27FC236}">
                <a16:creationId xmlns:a16="http://schemas.microsoft.com/office/drawing/2014/main" id="{E7CE6671-BFB9-41DF-B074-A8AFF493E07B}"/>
              </a:ext>
            </a:extLst>
          </p:cNvPr>
          <p:cNvSpPr/>
          <p:nvPr/>
        </p:nvSpPr>
        <p:spPr>
          <a:xfrm>
            <a:off x="7088214" y="3074451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Octagon 38">
            <a:extLst>
              <a:ext uri="{FF2B5EF4-FFF2-40B4-BE49-F238E27FC236}">
                <a16:creationId xmlns:a16="http://schemas.microsoft.com/office/drawing/2014/main" id="{D27516E7-B523-4870-9145-8433FA4D56DE}"/>
              </a:ext>
            </a:extLst>
          </p:cNvPr>
          <p:cNvSpPr/>
          <p:nvPr/>
        </p:nvSpPr>
        <p:spPr>
          <a:xfrm>
            <a:off x="7088214" y="4630394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huyentick">
            <a:extLst>
              <a:ext uri="{FF2B5EF4-FFF2-40B4-BE49-F238E27FC236}">
                <a16:creationId xmlns:a16="http://schemas.microsoft.com/office/drawing/2014/main" id="{35874A18-71C7-429D-9F79-8DC90190C0AC}"/>
              </a:ext>
            </a:extLst>
          </p:cNvPr>
          <p:cNvSpPr/>
          <p:nvPr/>
        </p:nvSpPr>
        <p:spPr bwMode="auto">
          <a:xfrm>
            <a:off x="5088403" y="1436878"/>
            <a:ext cx="419005" cy="3142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FF0000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uyentick">
            <a:extLst>
              <a:ext uri="{FF2B5EF4-FFF2-40B4-BE49-F238E27FC236}">
                <a16:creationId xmlns:a16="http://schemas.microsoft.com/office/drawing/2014/main" id="{38C4568C-A596-4CC2-A32D-41B25357F4DE}"/>
              </a:ext>
            </a:extLst>
          </p:cNvPr>
          <p:cNvSpPr/>
          <p:nvPr/>
        </p:nvSpPr>
        <p:spPr bwMode="auto">
          <a:xfrm>
            <a:off x="2747743" y="2977131"/>
            <a:ext cx="419005" cy="3142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FF0000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uyentick">
            <a:extLst>
              <a:ext uri="{FF2B5EF4-FFF2-40B4-BE49-F238E27FC236}">
                <a16:creationId xmlns:a16="http://schemas.microsoft.com/office/drawing/2014/main" id="{E262CB08-75D1-423C-A338-48070A6149A8}"/>
              </a:ext>
            </a:extLst>
          </p:cNvPr>
          <p:cNvSpPr/>
          <p:nvPr/>
        </p:nvSpPr>
        <p:spPr bwMode="auto">
          <a:xfrm>
            <a:off x="7442658" y="4549965"/>
            <a:ext cx="419005" cy="3142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FF0000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D2E176C-AB75-4513-A9EB-E94128454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225" y="1112460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4927A62-BED9-4F1C-97BD-D70390921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226" y="2390375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0815492-E9A1-4283-9C5E-534501C753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225" y="3691913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9EC2C3-EBF2-4107-A35A-9D0DE66C5D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236" y="175227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3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0B7803-1BA9-413C-A89E-8310B32C4E53}"/>
              </a:ext>
            </a:extLst>
          </p:cNvPr>
          <p:cNvSpPr/>
          <p:nvPr/>
        </p:nvSpPr>
        <p:spPr>
          <a:xfrm>
            <a:off x="1724476" y="198461"/>
            <a:ext cx="18255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8EB5CA3-FC24-432D-B686-794C858B8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63" y="863986"/>
            <a:ext cx="536332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Christmas?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 _______________________.</a:t>
            </a:r>
            <a:endParaRPr lang="en-US" alt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.sachmem.vn/public/images/TA4T2SHS/U15-L1-4-1-wfkcglftfjllcblu.jpg">
            <a:extLst>
              <a:ext uri="{FF2B5EF4-FFF2-40B4-BE49-F238E27FC236}">
                <a16:creationId xmlns:a16="http://schemas.microsoft.com/office/drawing/2014/main" id="{7D15E84C-70D9-462F-B7E9-659A00B7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1" y="724599"/>
            <a:ext cx="2341088" cy="13248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TA4T2SHS/U15-L1-4-2-suefehryrskbapxd.jpg">
            <a:extLst>
              <a:ext uri="{FF2B5EF4-FFF2-40B4-BE49-F238E27FC236}">
                <a16:creationId xmlns:a16="http://schemas.microsoft.com/office/drawing/2014/main" id="{10585A22-DC73-40F9-9A64-5AE335A2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1" y="2138669"/>
            <a:ext cx="2341088" cy="13248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4T2SHS/U15-L1-4-3-vlcvxikjihtjktia.jpg">
            <a:extLst>
              <a:ext uri="{FF2B5EF4-FFF2-40B4-BE49-F238E27FC236}">
                <a16:creationId xmlns:a16="http://schemas.microsoft.com/office/drawing/2014/main" id="{ECF35250-D4BC-4930-BC88-5A425165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1" y="3493248"/>
            <a:ext cx="2341088" cy="13248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E528121-630E-408E-AA06-2CE78A94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63" y="3632635"/>
            <a:ext cx="536332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Children's Day?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 _______________________.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6222DFC-1390-412D-83F0-03257619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63" y="2278055"/>
            <a:ext cx="536332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Teacher's Day?</a:t>
            </a:r>
            <a:b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 _______________________.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00D90-CD37-4C2D-BE55-9F3D8DAF4D72}"/>
              </a:ext>
            </a:extLst>
          </p:cNvPr>
          <p:cNvSpPr/>
          <p:nvPr/>
        </p:nvSpPr>
        <p:spPr>
          <a:xfrm>
            <a:off x="4881282" y="1363742"/>
            <a:ext cx="3860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twenty-fifth of December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D8A19-5762-4EAD-BBA5-7868C7ADF6B5}"/>
              </a:ext>
            </a:extLst>
          </p:cNvPr>
          <p:cNvSpPr/>
          <p:nvPr/>
        </p:nvSpPr>
        <p:spPr>
          <a:xfrm>
            <a:off x="4915453" y="2777675"/>
            <a:ext cx="3860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twentieth of November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BE0C92-D263-4E98-A906-FFDE0FEDCC07}"/>
              </a:ext>
            </a:extLst>
          </p:cNvPr>
          <p:cNvSpPr/>
          <p:nvPr/>
        </p:nvSpPr>
        <p:spPr>
          <a:xfrm>
            <a:off x="4915454" y="4141376"/>
            <a:ext cx="3860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of June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BF603-BF4B-499A-AB4A-C67F95478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72"/>
          <a:stretch/>
        </p:blipFill>
        <p:spPr>
          <a:xfrm>
            <a:off x="1501267" y="785639"/>
            <a:ext cx="5780623" cy="38907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949185-A5A5-4408-8FCF-8C70E7E915C9}"/>
              </a:ext>
            </a:extLst>
          </p:cNvPr>
          <p:cNvSpPr/>
          <p:nvPr/>
        </p:nvSpPr>
        <p:spPr>
          <a:xfrm>
            <a:off x="1978049" y="276919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Let’s sing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4F93A-CEE4-4F33-B4EC-155EF92F7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5984" y="122990"/>
            <a:ext cx="599157" cy="61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Down 1">
            <a:hlinkClick r:id="rId5" action="ppaction://hlinksldjump"/>
            <a:extLst>
              <a:ext uri="{FF2B5EF4-FFF2-40B4-BE49-F238E27FC236}">
                <a16:creationId xmlns:a16="http://schemas.microsoft.com/office/drawing/2014/main" id="{94CE5275-3116-4AE8-94F4-AE7976372D28}"/>
              </a:ext>
            </a:extLst>
          </p:cNvPr>
          <p:cNvSpPr/>
          <p:nvPr/>
        </p:nvSpPr>
        <p:spPr>
          <a:xfrm>
            <a:off x="8328660" y="4312920"/>
            <a:ext cx="484632" cy="561548"/>
          </a:xfrm>
          <a:prstGeom prst="down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381" y="376502"/>
            <a:ext cx="4241074" cy="3702620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685800">
              <a:buClrTx/>
            </a:pPr>
            <a:r>
              <a:rPr lang="en-US" sz="2100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2984091" y="376683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r-TR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97" y="1642453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421" y="641250"/>
            <a:ext cx="6067570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When is Christmas?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05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2400" b="1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twentieth of November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twenty-fifth of December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484109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26" y="885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1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2400" b="1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first of December</a:t>
            </a:r>
            <a:endParaRPr lang="en-US" sz="2400" b="1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Helvetica Neue"/>
              </a:rPr>
              <a:t>the first of January</a:t>
            </a:r>
            <a:endParaRPr lang="en-US" sz="2400" kern="1200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484109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26" y="885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When is New year?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050" b="1" kern="12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83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twentieth of Octorber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twentieth of November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twentieth of June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19720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17" y="1044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788330" y="53544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When is Teacher’s Day?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050" b="1" kern="12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0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00000"/>
                </a:solidFill>
                <a:latin typeface="Helvetica Neue"/>
              </a:rPr>
              <a:t>the first of June</a:t>
            </a:r>
            <a:endParaRPr lang="en-US" sz="2400" b="1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Helvetica Neue"/>
              </a:rPr>
              <a:t>the first of November</a:t>
            </a:r>
            <a:endParaRPr lang="en-US" sz="2400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Helvetica Neue"/>
              </a:rPr>
              <a:t>the first of January</a:t>
            </a:r>
            <a:endParaRPr lang="en-US" sz="2400" kern="1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306199" y="59572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09283" y="2773372"/>
            <a:ext cx="2272481" cy="7409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65" y="1261933"/>
            <a:ext cx="769044" cy="536112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846578" y="5305888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When is Children’s Day?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It's on ___________.</a:t>
            </a:r>
            <a:endParaRPr lang="en-US" altLang="en-US" sz="1050" b="1" kern="12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416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Teacher’s Day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484109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26" y="885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When is _________?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100" b="1" kern="1200" dirty="0">
                <a:solidFill>
                  <a:srgbClr val="002060"/>
                </a:solidFill>
                <a:latin typeface="Helvetica Neue"/>
              </a:rPr>
              <a:t>  It's on the twentieth of November.</a:t>
            </a:r>
          </a:p>
        </p:txBody>
      </p:sp>
    </p:spTree>
    <p:extLst>
      <p:ext uri="{BB962C8B-B14F-4D97-AF65-F5344CB8AC3E}">
        <p14:creationId xmlns:p14="http://schemas.microsoft.com/office/powerpoint/2010/main" val="9747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1"/>
        </a:solidFill>
        <a:effectLst/>
      </p:bgPr>
    </p:bg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169;p49">
            <a:extLst>
              <a:ext uri="{FF2B5EF4-FFF2-40B4-BE49-F238E27FC236}">
                <a16:creationId xmlns:a16="http://schemas.microsoft.com/office/drawing/2014/main" id="{499EC97C-51DE-4E02-A782-DF7D44BBAB5F}"/>
              </a:ext>
            </a:extLst>
          </p:cNvPr>
          <p:cNvSpPr txBox="1">
            <a:spLocks/>
          </p:cNvSpPr>
          <p:nvPr/>
        </p:nvSpPr>
        <p:spPr>
          <a:xfrm>
            <a:off x="1991330" y="407829"/>
            <a:ext cx="5161340" cy="6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Objectives</a:t>
            </a:r>
          </a:p>
        </p:txBody>
      </p:sp>
      <p:sp>
        <p:nvSpPr>
          <p:cNvPr id="9" name="Google Shape;5170;p49">
            <a:extLst>
              <a:ext uri="{FF2B5EF4-FFF2-40B4-BE49-F238E27FC236}">
                <a16:creationId xmlns:a16="http://schemas.microsoft.com/office/drawing/2014/main" id="{0E333936-E139-492A-AC48-07005C665775}"/>
              </a:ext>
            </a:extLst>
          </p:cNvPr>
          <p:cNvSpPr txBox="1">
            <a:spLocks/>
          </p:cNvSpPr>
          <p:nvPr/>
        </p:nvSpPr>
        <p:spPr>
          <a:xfrm>
            <a:off x="1221560" y="952084"/>
            <a:ext cx="7795219" cy="126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Popular Festivals</a:t>
            </a:r>
            <a:r>
              <a:rPr lang="vi-V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about when a festival is</a:t>
            </a:r>
            <a:r>
              <a:rPr lang="vi-V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using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When’s ……..? – It’s on the….. of……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169;p49">
            <a:extLst>
              <a:ext uri="{FF2B5EF4-FFF2-40B4-BE49-F238E27FC236}">
                <a16:creationId xmlns:a16="http://schemas.microsoft.com/office/drawing/2014/main" id="{DDD1D86C-A72A-4C02-970D-64BB5C7BB99B}"/>
              </a:ext>
            </a:extLst>
          </p:cNvPr>
          <p:cNvSpPr txBox="1">
            <a:spLocks/>
          </p:cNvSpPr>
          <p:nvPr/>
        </p:nvSpPr>
        <p:spPr>
          <a:xfrm>
            <a:off x="2351609" y="2726798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Mục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đích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:</a:t>
            </a:r>
          </a:p>
        </p:txBody>
      </p:sp>
      <p:sp>
        <p:nvSpPr>
          <p:cNvPr id="11" name="Google Shape;5170;p49">
            <a:extLst>
              <a:ext uri="{FF2B5EF4-FFF2-40B4-BE49-F238E27FC236}">
                <a16:creationId xmlns:a16="http://schemas.microsoft.com/office/drawing/2014/main" id="{2DD4674C-C333-4597-8572-DE7B78E36B63}"/>
              </a:ext>
            </a:extLst>
          </p:cNvPr>
          <p:cNvSpPr txBox="1">
            <a:spLocks/>
          </p:cNvSpPr>
          <p:nvPr/>
        </p:nvSpPr>
        <p:spPr>
          <a:xfrm>
            <a:off x="1221560" y="3119195"/>
            <a:ext cx="7542736" cy="178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Các lễ hội phổ biến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  <a:p>
            <a:pPr marL="285750" lvl="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nào diễn ra lễ hội đó, sử dụng mẫu câu: 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When’s ……..? – It’s on the….. of……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3354457"/>
            <a:ext cx="9172575" cy="1789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0"/>
            <a:ext cx="9172575" cy="33544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486" y="203793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91" y="174736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457" y="654666"/>
            <a:ext cx="6181880" cy="2190178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22741"/>
          <a:stretch/>
        </p:blipFill>
        <p:spPr>
          <a:xfrm>
            <a:off x="2873276" y="3354457"/>
            <a:ext cx="2277053" cy="7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52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4156" name="Google Shape;4156;p52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4157" name="Google Shape;4157;p52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52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52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52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52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52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52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4" name="Google Shape;4164;p52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4165" name="Google Shape;4165;p52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52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52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52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52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52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1" name="Google Shape;4171;p52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4172" name="Google Shape;4172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52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4177" name="Google Shape;4177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9" name="Google Shape;4179;p52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4180" name="Google Shape;4180;p52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52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52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3" name="Google Shape;4183;p52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4184" name="Google Shape;4184;p52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52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52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52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52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52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52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52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52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52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52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52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6" name="Google Shape;4196;p52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4197" name="Google Shape;4197;p52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52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52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52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4201" name="Google Shape;4201;p52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52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52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52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52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52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52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52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52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52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52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52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3" name="Google Shape;4213;p52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4214" name="Google Shape;4214;p52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52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52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7" name="Google Shape;4217;p52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4218" name="Google Shape;4218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0" name="Google Shape;4220;p52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4221" name="Google Shape;4221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3" name="Google Shape;4223;p52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4224" name="Google Shape;4224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6" name="Google Shape;4226;p52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4227" name="Google Shape;4227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9" name="Google Shape;4229;p52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52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52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32" name="Google Shape;4232;p52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4233" name="Google Shape;4233;p52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52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52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52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52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52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9" name="Google Shape;4239;p52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4240" name="Google Shape;4240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4" name="Google Shape;4244;p52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4245" name="Google Shape;4245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9" name="Google Shape;4249;p52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4250" name="Google Shape;4250;p52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52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52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52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52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52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52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52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52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52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52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52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62" name="Google Shape;4262;p52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2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64" name="Google Shape;4264;p52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4265" name="Google Shape;4265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9" name="Google Shape;4269;p52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4270" name="Google Shape;4270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2" name="Google Shape;4272;p52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4273" name="Google Shape;4273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5" name="Google Shape;4275;p52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4276" name="Google Shape;4276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8" name="Google Shape;4278;p52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4279" name="Google Shape;4279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1" name="Google Shape;4281;p52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4282" name="Google Shape;4282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4" name="Google Shape;4284;p52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4285" name="Google Shape;4285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9" name="Google Shape;4289;p52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4290" name="Google Shape;4290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2" name="Google Shape;4292;p52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4293" name="Google Shape;4293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5" name="Google Shape;4295;p52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4296" name="Google Shape;4296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8" name="Google Shape;4298;p52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4299" name="Google Shape;4299;p52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4300" name="Google Shape;4300;p52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1" name="Google Shape;4301;p52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2" name="Google Shape;4302;p52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3" name="Google Shape;4303;p52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4" name="Google Shape;4304;p52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5" name="Google Shape;4305;p52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6" name="Google Shape;4306;p52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07" name="Google Shape;4307;p52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4308" name="Google Shape;4308;p5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9" name="Google Shape;4309;p5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0" name="Google Shape;4310;p5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1" name="Google Shape;4311;p5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2" name="Google Shape;4312;p5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3" name="Google Shape;4313;p5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4" name="Google Shape;4314;p52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4315" name="Google Shape;4315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6" name="Google Shape;4316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7" name="Google Shape;4317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8" name="Google Shape;4318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9" name="Google Shape;4319;p52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4320" name="Google Shape;4320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1" name="Google Shape;4321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22" name="Google Shape;4322;p52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323" name="Google Shape;4323;p5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4" name="Google Shape;4324;p5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5" name="Google Shape;4325;p5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26" name="Google Shape;4326;p52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327" name="Google Shape;4327;p5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8" name="Google Shape;4328;p5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9" name="Google Shape;4329;p5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0" name="Google Shape;4330;p5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1" name="Google Shape;4331;p5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2" name="Google Shape;4332;p5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3" name="Google Shape;4333;p5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4" name="Google Shape;4334;p5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5" name="Google Shape;4335;p5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6" name="Google Shape;4336;p5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7" name="Google Shape;4337;p5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8" name="Google Shape;4338;p5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39" name="Google Shape;4339;p52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4340" name="Google Shape;4340;p5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1" name="Google Shape;4341;p5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2" name="Google Shape;4342;p5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43" name="Google Shape;4343;p52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344" name="Google Shape;4344;p5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5" name="Google Shape;4345;p5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6" name="Google Shape;4346;p5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7" name="Google Shape;4347;p5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8" name="Google Shape;4348;p5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9" name="Google Shape;4349;p5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0" name="Google Shape;4350;p5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1" name="Google Shape;4351;p5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2" name="Google Shape;4352;p5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3" name="Google Shape;4353;p5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4" name="Google Shape;4354;p5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5" name="Google Shape;4355;p5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56" name="Google Shape;4356;p52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357" name="Google Shape;4357;p5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8" name="Google Shape;4358;p5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9" name="Google Shape;4359;p5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0" name="Google Shape;4360;p52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4361" name="Google Shape;4361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2" name="Google Shape;4362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3" name="Google Shape;4363;p52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4364" name="Google Shape;4364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5" name="Google Shape;4365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6" name="Google Shape;4366;p52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4367" name="Google Shape;4367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8" name="Google Shape;4368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9" name="Google Shape;4369;p52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4370" name="Google Shape;4370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1" name="Google Shape;4371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2" name="Google Shape;4372;p52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52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52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75" name="Google Shape;4375;p52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4376" name="Google Shape;4376;p5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7" name="Google Shape;4377;p5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8" name="Google Shape;4378;p5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9" name="Google Shape;4379;p5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0" name="Google Shape;4380;p5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1" name="Google Shape;4381;p5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82" name="Google Shape;4382;p52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4383" name="Google Shape;4383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4" name="Google Shape;4384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5" name="Google Shape;4385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6" name="Google Shape;4386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87" name="Google Shape;4387;p52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4388" name="Google Shape;4388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9" name="Google Shape;4389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0" name="Google Shape;4390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1" name="Google Shape;4391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92" name="Google Shape;4392;p52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4393" name="Google Shape;4393;p5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4" name="Google Shape;4394;p5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5" name="Google Shape;4395;p5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6" name="Google Shape;4396;p5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7" name="Google Shape;4397;p5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8" name="Google Shape;4398;p5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9" name="Google Shape;4399;p5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0" name="Google Shape;4400;p5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1" name="Google Shape;4401;p5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2" name="Google Shape;4402;p5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3" name="Google Shape;4403;p5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4" name="Google Shape;4404;p5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405" name="Google Shape;4405;p52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52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07" name="Google Shape;4407;p52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4408" name="Google Shape;4408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9" name="Google Shape;4409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0" name="Google Shape;4410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1" name="Google Shape;4411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2" name="Google Shape;4412;p52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4413" name="Google Shape;4413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4" name="Google Shape;4414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5" name="Google Shape;4415;p52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4416" name="Google Shape;4416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7" name="Google Shape;4417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8" name="Google Shape;4418;p52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4419" name="Google Shape;4419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0" name="Google Shape;4420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1" name="Google Shape;4421;p52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4422" name="Google Shape;4422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3" name="Google Shape;4423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4" name="Google Shape;4424;p52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4425" name="Google Shape;4425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6" name="Google Shape;4426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7" name="Google Shape;4427;p52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4428" name="Google Shape;4428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9" name="Google Shape;4429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0" name="Google Shape;4430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1" name="Google Shape;4431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32" name="Google Shape;4432;p52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4433" name="Google Shape;4433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4" name="Google Shape;4434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35" name="Google Shape;4435;p52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4436" name="Google Shape;4436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7" name="Google Shape;4437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38" name="Google Shape;4438;p52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4439" name="Google Shape;4439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0" name="Google Shape;4440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41" name="Google Shape;4441;p52"/>
          <p:cNvSpPr txBox="1">
            <a:spLocks noGrp="1"/>
          </p:cNvSpPr>
          <p:nvPr>
            <p:ph type="title"/>
          </p:nvPr>
        </p:nvSpPr>
        <p:spPr>
          <a:xfrm>
            <a:off x="1727838" y="2395257"/>
            <a:ext cx="568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4442" name="Google Shape;4442;p52"/>
          <p:cNvSpPr txBox="1">
            <a:spLocks noGrp="1"/>
          </p:cNvSpPr>
          <p:nvPr>
            <p:ph type="title" idx="2"/>
          </p:nvPr>
        </p:nvSpPr>
        <p:spPr>
          <a:xfrm>
            <a:off x="2996151" y="155344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04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A8D854-992C-4AD7-A8E7-716828F313FE}"/>
              </a:ext>
            </a:extLst>
          </p:cNvPr>
          <p:cNvSpPr/>
          <p:nvPr/>
        </p:nvSpPr>
        <p:spPr>
          <a:xfrm>
            <a:off x="2101457" y="0"/>
            <a:ext cx="5138632" cy="142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Monday, February 28`th 202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Unit 15: When’s Children’s day?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Lesson 1</a:t>
            </a:r>
            <a:endParaRPr lang="en-US" sz="20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06D07-4CCD-49CB-8296-CC4262506A84}"/>
              </a:ext>
            </a:extLst>
          </p:cNvPr>
          <p:cNvSpPr/>
          <p:nvPr/>
        </p:nvSpPr>
        <p:spPr>
          <a:xfrm>
            <a:off x="435943" y="1550193"/>
            <a:ext cx="19357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New words: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34EE9-94AE-49AD-9B3C-35F578F180E4}"/>
              </a:ext>
            </a:extLst>
          </p:cNvPr>
          <p:cNvSpPr/>
          <p:nvPr/>
        </p:nvSpPr>
        <p:spPr>
          <a:xfrm>
            <a:off x="584942" y="1951021"/>
            <a:ext cx="4365678" cy="1883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New year: Năm mới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Children’s Day: Quốc tế thiếu nhi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Teachers’ Day: Ngày nhà giáo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Christmas: Giáng sinh</a:t>
            </a:r>
            <a:endParaRPr lang="en-US" sz="20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C3CF5F-2D63-44FB-9DBB-D1FA403B0784}"/>
              </a:ext>
            </a:extLst>
          </p:cNvPr>
          <p:cNvSpPr/>
          <p:nvPr/>
        </p:nvSpPr>
        <p:spPr>
          <a:xfrm>
            <a:off x="5579443" y="1662183"/>
            <a:ext cx="30430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Model sentence: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1750D-C112-458A-B733-119AAD65C434}"/>
              </a:ext>
            </a:extLst>
          </p:cNvPr>
          <p:cNvSpPr/>
          <p:nvPr/>
        </p:nvSpPr>
        <p:spPr>
          <a:xfrm>
            <a:off x="5483425" y="2206057"/>
            <a:ext cx="3043064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>
                <a:latin typeface="+mj-lt"/>
              </a:rPr>
              <a:t>When’s </a:t>
            </a:r>
            <a:r>
              <a:rPr lang="vi-VN" sz="2000" i="1" u="sng" dirty="0">
                <a:latin typeface="+mj-lt"/>
              </a:rPr>
              <a:t>Children’s Day</a:t>
            </a:r>
            <a:r>
              <a:rPr lang="vi-VN" sz="2000" i="1" dirty="0">
                <a:latin typeface="+mj-lt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vi-VN" sz="2000" i="1" dirty="0">
                <a:latin typeface="+mj-lt"/>
              </a:rPr>
              <a:t>It’s on the </a:t>
            </a:r>
            <a:r>
              <a:rPr lang="vi-VN" sz="2000" i="1" u="sng" dirty="0">
                <a:latin typeface="+mj-lt"/>
              </a:rPr>
              <a:t>first</a:t>
            </a:r>
            <a:r>
              <a:rPr lang="vi-VN" sz="2000" i="1" dirty="0">
                <a:latin typeface="+mj-lt"/>
              </a:rPr>
              <a:t> of June.</a:t>
            </a:r>
            <a:endParaRPr lang="en-US" sz="2000" i="1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D886E-1A74-43C9-BF52-BED062D3C778}"/>
              </a:ext>
            </a:extLst>
          </p:cNvPr>
          <p:cNvSpPr/>
          <p:nvPr/>
        </p:nvSpPr>
        <p:spPr>
          <a:xfrm>
            <a:off x="5483425" y="3279810"/>
            <a:ext cx="30430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Homework: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5AFE8C-7525-47F3-AC6F-8706C4D03BCD}"/>
              </a:ext>
            </a:extLst>
          </p:cNvPr>
          <p:cNvSpPr/>
          <p:nvPr/>
        </p:nvSpPr>
        <p:spPr>
          <a:xfrm>
            <a:off x="4635448" y="3834357"/>
            <a:ext cx="4508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>
                <a:latin typeface="+mj-lt"/>
              </a:rPr>
              <a:t>Write NW x 2lines, learn by heart.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latin typeface="+mj-lt"/>
              </a:rPr>
              <a:t>Do WB: part C- 1,2 (page 61)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6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p35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4" name="Google Shape;3774;p35"/>
          <p:cNvSpPr txBox="1">
            <a:spLocks noGrp="1"/>
          </p:cNvSpPr>
          <p:nvPr>
            <p:ph type="title"/>
          </p:nvPr>
        </p:nvSpPr>
        <p:spPr>
          <a:xfrm>
            <a:off x="2045648" y="2044050"/>
            <a:ext cx="2656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3775" name="Google Shape;3775;p35"/>
          <p:cNvSpPr txBox="1">
            <a:spLocks noGrp="1"/>
          </p:cNvSpPr>
          <p:nvPr>
            <p:ph type="title" idx="2"/>
          </p:nvPr>
        </p:nvSpPr>
        <p:spPr>
          <a:xfrm>
            <a:off x="2736098" y="1531846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                      </a:t>
            </a:r>
            <a:endParaRPr dirty="0"/>
          </a:p>
        </p:txBody>
      </p:sp>
      <p:sp>
        <p:nvSpPr>
          <p:cNvPr id="3777" name="Google Shape;3777;p35"/>
          <p:cNvSpPr txBox="1">
            <a:spLocks noGrp="1"/>
          </p:cNvSpPr>
          <p:nvPr>
            <p:ph type="title" idx="3"/>
          </p:nvPr>
        </p:nvSpPr>
        <p:spPr>
          <a:xfrm>
            <a:off x="5292502" y="1976453"/>
            <a:ext cx="291324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3778" name="Google Shape;3778;p35"/>
          <p:cNvSpPr txBox="1">
            <a:spLocks noGrp="1"/>
          </p:cNvSpPr>
          <p:nvPr>
            <p:ph type="title" idx="4"/>
          </p:nvPr>
        </p:nvSpPr>
        <p:spPr>
          <a:xfrm>
            <a:off x="5823052" y="146666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780" name="Google Shape;3780;p35"/>
          <p:cNvSpPr txBox="1">
            <a:spLocks noGrp="1"/>
          </p:cNvSpPr>
          <p:nvPr>
            <p:ph type="title" idx="6"/>
          </p:nvPr>
        </p:nvSpPr>
        <p:spPr>
          <a:xfrm>
            <a:off x="2235600" y="3752077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3781" name="Google Shape;3781;p35"/>
          <p:cNvSpPr txBox="1">
            <a:spLocks noGrp="1"/>
          </p:cNvSpPr>
          <p:nvPr>
            <p:ph type="title" idx="7"/>
          </p:nvPr>
        </p:nvSpPr>
        <p:spPr>
          <a:xfrm>
            <a:off x="2766150" y="323987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783" name="Google Shape;3783;p35"/>
          <p:cNvSpPr txBox="1">
            <a:spLocks noGrp="1"/>
          </p:cNvSpPr>
          <p:nvPr>
            <p:ph type="title" idx="9"/>
          </p:nvPr>
        </p:nvSpPr>
        <p:spPr>
          <a:xfrm>
            <a:off x="5447500" y="3739412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3784" name="Google Shape;3784;p35"/>
          <p:cNvSpPr txBox="1">
            <a:spLocks noGrp="1"/>
          </p:cNvSpPr>
          <p:nvPr>
            <p:ph type="title" idx="13"/>
          </p:nvPr>
        </p:nvSpPr>
        <p:spPr>
          <a:xfrm>
            <a:off x="5978050" y="323675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789" name="Google Shape;3789;p35"/>
          <p:cNvSpPr txBox="1">
            <a:spLocks noGrp="1"/>
          </p:cNvSpPr>
          <p:nvPr>
            <p:ph type="title" idx="18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4" grpId="0"/>
      <p:bldP spid="3775" grpId="0"/>
      <p:bldP spid="3777" grpId="0"/>
      <p:bldP spid="3778" grpId="0"/>
      <p:bldP spid="3780" grpId="0"/>
      <p:bldP spid="3781" grpId="0"/>
      <p:bldP spid="3783" grpId="0"/>
      <p:bldP spid="37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1" name="Google Shape;3801;p37"/>
          <p:cNvSpPr/>
          <p:nvPr/>
        </p:nvSpPr>
        <p:spPr>
          <a:xfrm>
            <a:off x="663350" y="1590162"/>
            <a:ext cx="7817298" cy="82078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7"/>
          <p:cNvSpPr txBox="1">
            <a:spLocks noGrp="1"/>
          </p:cNvSpPr>
          <p:nvPr>
            <p:ph type="title"/>
          </p:nvPr>
        </p:nvSpPr>
        <p:spPr>
          <a:xfrm>
            <a:off x="1122850" y="1706250"/>
            <a:ext cx="68982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1"/>
                </a:solidFill>
              </a:rPr>
              <a:t>Warm Up!</a:t>
            </a:r>
            <a:endParaRPr dirty="0"/>
          </a:p>
        </p:txBody>
      </p:sp>
      <p:grpSp>
        <p:nvGrpSpPr>
          <p:cNvPr id="3804" name="Google Shape;3804;p37"/>
          <p:cNvGrpSpPr/>
          <p:nvPr/>
        </p:nvGrpSpPr>
        <p:grpSpPr>
          <a:xfrm>
            <a:off x="4240737" y="1076938"/>
            <a:ext cx="662633" cy="526489"/>
            <a:chOff x="2701325" y="3170575"/>
            <a:chExt cx="392625" cy="311975"/>
          </a:xfrm>
        </p:grpSpPr>
        <p:sp>
          <p:nvSpPr>
            <p:cNvPr id="3805" name="Google Shape;3805;p37"/>
            <p:cNvSpPr/>
            <p:nvPr/>
          </p:nvSpPr>
          <p:spPr>
            <a:xfrm>
              <a:off x="2829425" y="3413025"/>
              <a:ext cx="127150" cy="69525"/>
            </a:xfrm>
            <a:custGeom>
              <a:avLst/>
              <a:gdLst/>
              <a:ahLst/>
              <a:cxnLst/>
              <a:rect l="l" t="t" r="r" b="b"/>
              <a:pathLst>
                <a:path w="5086" h="2781" extrusionOk="0">
                  <a:moveTo>
                    <a:pt x="978" y="1"/>
                  </a:moveTo>
                  <a:cubicBezTo>
                    <a:pt x="968" y="1"/>
                    <a:pt x="959" y="2"/>
                    <a:pt x="949" y="5"/>
                  </a:cubicBezTo>
                  <a:cubicBezTo>
                    <a:pt x="855" y="5"/>
                    <a:pt x="807" y="77"/>
                    <a:pt x="807" y="148"/>
                  </a:cubicBezTo>
                  <a:lnTo>
                    <a:pt x="949" y="1832"/>
                  </a:lnTo>
                  <a:lnTo>
                    <a:pt x="72" y="2425"/>
                  </a:lnTo>
                  <a:cubicBezTo>
                    <a:pt x="24" y="2472"/>
                    <a:pt x="1" y="2567"/>
                    <a:pt x="48" y="2615"/>
                  </a:cubicBezTo>
                  <a:cubicBezTo>
                    <a:pt x="79" y="2661"/>
                    <a:pt x="129" y="2687"/>
                    <a:pt x="180" y="2687"/>
                  </a:cubicBezTo>
                  <a:cubicBezTo>
                    <a:pt x="208" y="2687"/>
                    <a:pt x="236" y="2679"/>
                    <a:pt x="262" y="2662"/>
                  </a:cubicBezTo>
                  <a:lnTo>
                    <a:pt x="973" y="2164"/>
                  </a:lnTo>
                  <a:cubicBezTo>
                    <a:pt x="997" y="2283"/>
                    <a:pt x="1044" y="2449"/>
                    <a:pt x="1092" y="2686"/>
                  </a:cubicBezTo>
                  <a:cubicBezTo>
                    <a:pt x="1115" y="2733"/>
                    <a:pt x="1187" y="2781"/>
                    <a:pt x="1258" y="2781"/>
                  </a:cubicBezTo>
                  <a:lnTo>
                    <a:pt x="1282" y="2781"/>
                  </a:lnTo>
                  <a:cubicBezTo>
                    <a:pt x="1353" y="2757"/>
                    <a:pt x="1400" y="2686"/>
                    <a:pt x="1400" y="2615"/>
                  </a:cubicBezTo>
                  <a:cubicBezTo>
                    <a:pt x="1329" y="2401"/>
                    <a:pt x="1305" y="2259"/>
                    <a:pt x="1282" y="2140"/>
                  </a:cubicBezTo>
                  <a:lnTo>
                    <a:pt x="1282" y="2140"/>
                  </a:lnTo>
                  <a:lnTo>
                    <a:pt x="2159" y="2520"/>
                  </a:lnTo>
                  <a:cubicBezTo>
                    <a:pt x="2186" y="2533"/>
                    <a:pt x="2211" y="2539"/>
                    <a:pt x="2234" y="2539"/>
                  </a:cubicBezTo>
                  <a:cubicBezTo>
                    <a:pt x="2376" y="2539"/>
                    <a:pt x="2441" y="2320"/>
                    <a:pt x="2278" y="2259"/>
                  </a:cubicBezTo>
                  <a:lnTo>
                    <a:pt x="1234" y="1808"/>
                  </a:lnTo>
                  <a:lnTo>
                    <a:pt x="1115" y="124"/>
                  </a:lnTo>
                  <a:cubicBezTo>
                    <a:pt x="1095" y="62"/>
                    <a:pt x="1039" y="1"/>
                    <a:pt x="978" y="1"/>
                  </a:cubicBezTo>
                  <a:close/>
                  <a:moveTo>
                    <a:pt x="4044" y="1"/>
                  </a:moveTo>
                  <a:cubicBezTo>
                    <a:pt x="3968" y="1"/>
                    <a:pt x="3915" y="65"/>
                    <a:pt x="3915" y="148"/>
                  </a:cubicBezTo>
                  <a:lnTo>
                    <a:pt x="3796" y="1808"/>
                  </a:lnTo>
                  <a:lnTo>
                    <a:pt x="2752" y="2259"/>
                  </a:lnTo>
                  <a:cubicBezTo>
                    <a:pt x="2585" y="2322"/>
                    <a:pt x="2657" y="2532"/>
                    <a:pt x="2791" y="2532"/>
                  </a:cubicBezTo>
                  <a:cubicBezTo>
                    <a:pt x="2809" y="2532"/>
                    <a:pt x="2827" y="2528"/>
                    <a:pt x="2847" y="2520"/>
                  </a:cubicBezTo>
                  <a:lnTo>
                    <a:pt x="3748" y="2140"/>
                  </a:lnTo>
                  <a:lnTo>
                    <a:pt x="3748" y="2140"/>
                  </a:lnTo>
                  <a:cubicBezTo>
                    <a:pt x="3725" y="2259"/>
                    <a:pt x="3701" y="2401"/>
                    <a:pt x="3630" y="2615"/>
                  </a:cubicBezTo>
                  <a:cubicBezTo>
                    <a:pt x="3606" y="2686"/>
                    <a:pt x="3654" y="2757"/>
                    <a:pt x="3748" y="2781"/>
                  </a:cubicBezTo>
                  <a:lnTo>
                    <a:pt x="3772" y="2781"/>
                  </a:lnTo>
                  <a:cubicBezTo>
                    <a:pt x="3843" y="2781"/>
                    <a:pt x="3891" y="2757"/>
                    <a:pt x="3915" y="2686"/>
                  </a:cubicBezTo>
                  <a:cubicBezTo>
                    <a:pt x="3986" y="2449"/>
                    <a:pt x="4033" y="2283"/>
                    <a:pt x="4057" y="2164"/>
                  </a:cubicBezTo>
                  <a:lnTo>
                    <a:pt x="4768" y="2662"/>
                  </a:lnTo>
                  <a:cubicBezTo>
                    <a:pt x="4802" y="2691"/>
                    <a:pt x="4838" y="2704"/>
                    <a:pt x="4870" y="2704"/>
                  </a:cubicBezTo>
                  <a:cubicBezTo>
                    <a:pt x="4996" y="2704"/>
                    <a:pt x="5085" y="2519"/>
                    <a:pt x="4935" y="2425"/>
                  </a:cubicBezTo>
                  <a:lnTo>
                    <a:pt x="4081" y="1832"/>
                  </a:lnTo>
                  <a:lnTo>
                    <a:pt x="4223" y="148"/>
                  </a:lnTo>
                  <a:cubicBezTo>
                    <a:pt x="4223" y="77"/>
                    <a:pt x="4152" y="5"/>
                    <a:pt x="4081" y="5"/>
                  </a:cubicBezTo>
                  <a:cubicBezTo>
                    <a:pt x="4068" y="2"/>
                    <a:pt x="4056" y="1"/>
                    <a:pt x="4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7"/>
            <p:cNvSpPr/>
            <p:nvPr/>
          </p:nvSpPr>
          <p:spPr>
            <a:xfrm>
              <a:off x="2704900" y="3304625"/>
              <a:ext cx="384900" cy="58150"/>
            </a:xfrm>
            <a:custGeom>
              <a:avLst/>
              <a:gdLst/>
              <a:ahLst/>
              <a:cxnLst/>
              <a:rect l="l" t="t" r="r" b="b"/>
              <a:pathLst>
                <a:path w="15396" h="2326" extrusionOk="0">
                  <a:moveTo>
                    <a:pt x="3369" y="1"/>
                  </a:moveTo>
                  <a:lnTo>
                    <a:pt x="3369" y="1"/>
                  </a:lnTo>
                  <a:cubicBezTo>
                    <a:pt x="3084" y="167"/>
                    <a:pt x="2918" y="238"/>
                    <a:pt x="2847" y="261"/>
                  </a:cubicBezTo>
                  <a:cubicBezTo>
                    <a:pt x="2530" y="360"/>
                    <a:pt x="2214" y="410"/>
                    <a:pt x="1884" y="410"/>
                  </a:cubicBezTo>
                  <a:cubicBezTo>
                    <a:pt x="1818" y="410"/>
                    <a:pt x="1752" y="408"/>
                    <a:pt x="1684" y="404"/>
                  </a:cubicBezTo>
                  <a:cubicBezTo>
                    <a:pt x="1352" y="404"/>
                    <a:pt x="1044" y="356"/>
                    <a:pt x="736" y="285"/>
                  </a:cubicBezTo>
                  <a:cubicBezTo>
                    <a:pt x="641" y="261"/>
                    <a:pt x="570" y="238"/>
                    <a:pt x="475" y="238"/>
                  </a:cubicBezTo>
                  <a:cubicBezTo>
                    <a:pt x="427" y="214"/>
                    <a:pt x="374" y="202"/>
                    <a:pt x="317" y="202"/>
                  </a:cubicBezTo>
                  <a:cubicBezTo>
                    <a:pt x="261" y="202"/>
                    <a:pt x="202" y="214"/>
                    <a:pt x="143" y="238"/>
                  </a:cubicBezTo>
                  <a:cubicBezTo>
                    <a:pt x="48" y="356"/>
                    <a:pt x="0" y="499"/>
                    <a:pt x="24" y="641"/>
                  </a:cubicBezTo>
                  <a:cubicBezTo>
                    <a:pt x="24" y="831"/>
                    <a:pt x="71" y="1044"/>
                    <a:pt x="143" y="1234"/>
                  </a:cubicBezTo>
                  <a:cubicBezTo>
                    <a:pt x="237" y="1424"/>
                    <a:pt x="356" y="1590"/>
                    <a:pt x="475" y="1756"/>
                  </a:cubicBezTo>
                  <a:cubicBezTo>
                    <a:pt x="759" y="2112"/>
                    <a:pt x="1234" y="2325"/>
                    <a:pt x="1708" y="2325"/>
                  </a:cubicBezTo>
                  <a:cubicBezTo>
                    <a:pt x="2111" y="2325"/>
                    <a:pt x="2491" y="2207"/>
                    <a:pt x="2799" y="1946"/>
                  </a:cubicBezTo>
                  <a:cubicBezTo>
                    <a:pt x="2965" y="1827"/>
                    <a:pt x="3131" y="1661"/>
                    <a:pt x="3226" y="1471"/>
                  </a:cubicBezTo>
                  <a:cubicBezTo>
                    <a:pt x="3226" y="1400"/>
                    <a:pt x="3226" y="1353"/>
                    <a:pt x="3226" y="1281"/>
                  </a:cubicBezTo>
                  <a:cubicBezTo>
                    <a:pt x="3250" y="1044"/>
                    <a:pt x="3250" y="783"/>
                    <a:pt x="3297" y="499"/>
                  </a:cubicBezTo>
                  <a:cubicBezTo>
                    <a:pt x="3297" y="499"/>
                    <a:pt x="3297" y="475"/>
                    <a:pt x="3321" y="475"/>
                  </a:cubicBezTo>
                  <a:cubicBezTo>
                    <a:pt x="3321" y="309"/>
                    <a:pt x="3345" y="167"/>
                    <a:pt x="3369" y="1"/>
                  </a:cubicBezTo>
                  <a:close/>
                  <a:moveTo>
                    <a:pt x="12122" y="48"/>
                  </a:moveTo>
                  <a:cubicBezTo>
                    <a:pt x="12145" y="190"/>
                    <a:pt x="12169" y="309"/>
                    <a:pt x="12169" y="451"/>
                  </a:cubicBezTo>
                  <a:lnTo>
                    <a:pt x="12193" y="594"/>
                  </a:lnTo>
                  <a:cubicBezTo>
                    <a:pt x="12216" y="783"/>
                    <a:pt x="12240" y="949"/>
                    <a:pt x="12240" y="1115"/>
                  </a:cubicBezTo>
                  <a:lnTo>
                    <a:pt x="12240" y="1353"/>
                  </a:lnTo>
                  <a:lnTo>
                    <a:pt x="12240" y="1542"/>
                  </a:lnTo>
                  <a:cubicBezTo>
                    <a:pt x="12335" y="1708"/>
                    <a:pt x="12454" y="1827"/>
                    <a:pt x="12596" y="1946"/>
                  </a:cubicBezTo>
                  <a:cubicBezTo>
                    <a:pt x="12904" y="2207"/>
                    <a:pt x="13308" y="2325"/>
                    <a:pt x="13687" y="2325"/>
                  </a:cubicBezTo>
                  <a:cubicBezTo>
                    <a:pt x="14185" y="2325"/>
                    <a:pt x="14636" y="2112"/>
                    <a:pt x="14944" y="1756"/>
                  </a:cubicBezTo>
                  <a:cubicBezTo>
                    <a:pt x="15205" y="1448"/>
                    <a:pt x="15371" y="1044"/>
                    <a:pt x="15395" y="641"/>
                  </a:cubicBezTo>
                  <a:cubicBezTo>
                    <a:pt x="15376" y="357"/>
                    <a:pt x="15282" y="209"/>
                    <a:pt x="15100" y="209"/>
                  </a:cubicBezTo>
                  <a:cubicBezTo>
                    <a:pt x="15054" y="209"/>
                    <a:pt x="15002" y="219"/>
                    <a:pt x="14944" y="238"/>
                  </a:cubicBezTo>
                  <a:cubicBezTo>
                    <a:pt x="14849" y="238"/>
                    <a:pt x="14755" y="261"/>
                    <a:pt x="14683" y="285"/>
                  </a:cubicBezTo>
                  <a:cubicBezTo>
                    <a:pt x="14375" y="356"/>
                    <a:pt x="14043" y="404"/>
                    <a:pt x="13711" y="404"/>
                  </a:cubicBezTo>
                  <a:cubicBezTo>
                    <a:pt x="13648" y="408"/>
                    <a:pt x="13584" y="410"/>
                    <a:pt x="13519" y="410"/>
                  </a:cubicBezTo>
                  <a:cubicBezTo>
                    <a:pt x="13198" y="410"/>
                    <a:pt x="12865" y="360"/>
                    <a:pt x="12549" y="261"/>
                  </a:cubicBezTo>
                  <a:cubicBezTo>
                    <a:pt x="12501" y="238"/>
                    <a:pt x="12359" y="167"/>
                    <a:pt x="12122" y="48"/>
                  </a:cubicBezTo>
                  <a:close/>
                </a:path>
              </a:pathLst>
            </a:custGeom>
            <a:solidFill>
              <a:srgbClr val="FFA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7"/>
            <p:cNvSpPr/>
            <p:nvPr/>
          </p:nvSpPr>
          <p:spPr>
            <a:xfrm>
              <a:off x="2784950" y="3174125"/>
              <a:ext cx="225975" cy="264550"/>
            </a:xfrm>
            <a:custGeom>
              <a:avLst/>
              <a:gdLst/>
              <a:ahLst/>
              <a:cxnLst/>
              <a:rect l="l" t="t" r="r" b="b"/>
              <a:pathLst>
                <a:path w="9039" h="10582" extrusionOk="0">
                  <a:moveTo>
                    <a:pt x="4650" y="0"/>
                  </a:moveTo>
                  <a:cubicBezTo>
                    <a:pt x="4611" y="0"/>
                    <a:pt x="4571" y="1"/>
                    <a:pt x="4531" y="2"/>
                  </a:cubicBezTo>
                  <a:cubicBezTo>
                    <a:pt x="2681" y="73"/>
                    <a:pt x="1424" y="1069"/>
                    <a:pt x="760" y="3038"/>
                  </a:cubicBezTo>
                  <a:cubicBezTo>
                    <a:pt x="617" y="3441"/>
                    <a:pt x="499" y="3821"/>
                    <a:pt x="404" y="4177"/>
                  </a:cubicBezTo>
                  <a:cubicBezTo>
                    <a:pt x="309" y="4556"/>
                    <a:pt x="238" y="4888"/>
                    <a:pt x="167" y="5221"/>
                  </a:cubicBezTo>
                  <a:cubicBezTo>
                    <a:pt x="143" y="5387"/>
                    <a:pt x="119" y="5529"/>
                    <a:pt x="119" y="5695"/>
                  </a:cubicBezTo>
                  <a:cubicBezTo>
                    <a:pt x="95" y="5695"/>
                    <a:pt x="95" y="5719"/>
                    <a:pt x="95" y="5719"/>
                  </a:cubicBezTo>
                  <a:cubicBezTo>
                    <a:pt x="48" y="6003"/>
                    <a:pt x="48" y="6264"/>
                    <a:pt x="24" y="6501"/>
                  </a:cubicBezTo>
                  <a:cubicBezTo>
                    <a:pt x="24" y="6573"/>
                    <a:pt x="24" y="6620"/>
                    <a:pt x="24" y="6691"/>
                  </a:cubicBezTo>
                  <a:cubicBezTo>
                    <a:pt x="1" y="7308"/>
                    <a:pt x="119" y="7948"/>
                    <a:pt x="380" y="8518"/>
                  </a:cubicBezTo>
                  <a:cubicBezTo>
                    <a:pt x="428" y="8660"/>
                    <a:pt x="499" y="8779"/>
                    <a:pt x="570" y="8921"/>
                  </a:cubicBezTo>
                  <a:cubicBezTo>
                    <a:pt x="1163" y="9894"/>
                    <a:pt x="2230" y="10439"/>
                    <a:pt x="3796" y="10558"/>
                  </a:cubicBezTo>
                  <a:cubicBezTo>
                    <a:pt x="4009" y="10581"/>
                    <a:pt x="4247" y="10581"/>
                    <a:pt x="4460" y="10581"/>
                  </a:cubicBezTo>
                  <a:cubicBezTo>
                    <a:pt x="6547" y="10534"/>
                    <a:pt x="7947" y="9822"/>
                    <a:pt x="8635" y="8447"/>
                  </a:cubicBezTo>
                  <a:cubicBezTo>
                    <a:pt x="8896" y="7925"/>
                    <a:pt x="9038" y="7355"/>
                    <a:pt x="9038" y="6762"/>
                  </a:cubicBezTo>
                  <a:lnTo>
                    <a:pt x="9038" y="6573"/>
                  </a:lnTo>
                  <a:cubicBezTo>
                    <a:pt x="9038" y="6478"/>
                    <a:pt x="9038" y="6407"/>
                    <a:pt x="9038" y="6335"/>
                  </a:cubicBezTo>
                  <a:cubicBezTo>
                    <a:pt x="9038" y="6169"/>
                    <a:pt x="9014" y="6003"/>
                    <a:pt x="9014" y="5814"/>
                  </a:cubicBezTo>
                  <a:lnTo>
                    <a:pt x="8991" y="5671"/>
                  </a:lnTo>
                  <a:cubicBezTo>
                    <a:pt x="8967" y="5529"/>
                    <a:pt x="8943" y="5410"/>
                    <a:pt x="8920" y="5268"/>
                  </a:cubicBezTo>
                  <a:lnTo>
                    <a:pt x="8896" y="5173"/>
                  </a:lnTo>
                  <a:cubicBezTo>
                    <a:pt x="8754" y="4414"/>
                    <a:pt x="8540" y="3655"/>
                    <a:pt x="8279" y="2943"/>
                  </a:cubicBezTo>
                  <a:cubicBezTo>
                    <a:pt x="7560" y="996"/>
                    <a:pt x="6343" y="0"/>
                    <a:pt x="4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7"/>
            <p:cNvSpPr/>
            <p:nvPr/>
          </p:nvSpPr>
          <p:spPr>
            <a:xfrm>
              <a:off x="2701325" y="3170575"/>
              <a:ext cx="392625" cy="271650"/>
            </a:xfrm>
            <a:custGeom>
              <a:avLst/>
              <a:gdLst/>
              <a:ahLst/>
              <a:cxnLst/>
              <a:rect l="l" t="t" r="r" b="b"/>
              <a:pathLst>
                <a:path w="15705" h="10866" extrusionOk="0">
                  <a:moveTo>
                    <a:pt x="8000" y="308"/>
                  </a:moveTo>
                  <a:cubicBezTo>
                    <a:pt x="9641" y="308"/>
                    <a:pt x="10764" y="1235"/>
                    <a:pt x="11482" y="3133"/>
                  </a:cubicBezTo>
                  <a:cubicBezTo>
                    <a:pt x="11743" y="3844"/>
                    <a:pt x="11956" y="4580"/>
                    <a:pt x="12099" y="5339"/>
                  </a:cubicBezTo>
                  <a:cubicBezTo>
                    <a:pt x="12099" y="5386"/>
                    <a:pt x="12122" y="5410"/>
                    <a:pt x="12122" y="5457"/>
                  </a:cubicBezTo>
                  <a:cubicBezTo>
                    <a:pt x="12146" y="5576"/>
                    <a:pt x="12170" y="5718"/>
                    <a:pt x="12170" y="5837"/>
                  </a:cubicBezTo>
                  <a:cubicBezTo>
                    <a:pt x="12193" y="5884"/>
                    <a:pt x="12193" y="5932"/>
                    <a:pt x="12193" y="5979"/>
                  </a:cubicBezTo>
                  <a:cubicBezTo>
                    <a:pt x="12217" y="6050"/>
                    <a:pt x="12288" y="6122"/>
                    <a:pt x="12359" y="6122"/>
                  </a:cubicBezTo>
                  <a:cubicBezTo>
                    <a:pt x="12431" y="6098"/>
                    <a:pt x="12502" y="6027"/>
                    <a:pt x="12502" y="5956"/>
                  </a:cubicBezTo>
                  <a:lnTo>
                    <a:pt x="12478" y="5790"/>
                  </a:lnTo>
                  <a:cubicBezTo>
                    <a:pt x="12454" y="5766"/>
                    <a:pt x="12454" y="5718"/>
                    <a:pt x="12454" y="5695"/>
                  </a:cubicBezTo>
                  <a:lnTo>
                    <a:pt x="12454" y="5695"/>
                  </a:lnTo>
                  <a:cubicBezTo>
                    <a:pt x="12525" y="5718"/>
                    <a:pt x="12597" y="5742"/>
                    <a:pt x="12644" y="5766"/>
                  </a:cubicBezTo>
                  <a:cubicBezTo>
                    <a:pt x="13047" y="5884"/>
                    <a:pt x="13451" y="5932"/>
                    <a:pt x="13854" y="5932"/>
                  </a:cubicBezTo>
                  <a:cubicBezTo>
                    <a:pt x="14210" y="5932"/>
                    <a:pt x="14542" y="5884"/>
                    <a:pt x="14874" y="5790"/>
                  </a:cubicBezTo>
                  <a:cubicBezTo>
                    <a:pt x="14945" y="5766"/>
                    <a:pt x="15040" y="5742"/>
                    <a:pt x="15135" y="5742"/>
                  </a:cubicBezTo>
                  <a:cubicBezTo>
                    <a:pt x="15159" y="5730"/>
                    <a:pt x="15188" y="5724"/>
                    <a:pt x="15218" y="5724"/>
                  </a:cubicBezTo>
                  <a:cubicBezTo>
                    <a:pt x="15247" y="5724"/>
                    <a:pt x="15277" y="5730"/>
                    <a:pt x="15301" y="5742"/>
                  </a:cubicBezTo>
                  <a:cubicBezTo>
                    <a:pt x="15372" y="5813"/>
                    <a:pt x="15396" y="5908"/>
                    <a:pt x="15396" y="6003"/>
                  </a:cubicBezTo>
                  <a:cubicBezTo>
                    <a:pt x="15372" y="6383"/>
                    <a:pt x="15230" y="6738"/>
                    <a:pt x="14969" y="7023"/>
                  </a:cubicBezTo>
                  <a:cubicBezTo>
                    <a:pt x="14721" y="7338"/>
                    <a:pt x="14324" y="7547"/>
                    <a:pt x="13919" y="7547"/>
                  </a:cubicBezTo>
                  <a:cubicBezTo>
                    <a:pt x="13897" y="7547"/>
                    <a:pt x="13875" y="7546"/>
                    <a:pt x="13854" y="7545"/>
                  </a:cubicBezTo>
                  <a:cubicBezTo>
                    <a:pt x="13474" y="7545"/>
                    <a:pt x="13119" y="7426"/>
                    <a:pt x="12834" y="7213"/>
                  </a:cubicBezTo>
                  <a:cubicBezTo>
                    <a:pt x="12715" y="7118"/>
                    <a:pt x="12620" y="6999"/>
                    <a:pt x="12525" y="6881"/>
                  </a:cubicBezTo>
                  <a:lnTo>
                    <a:pt x="12525" y="6715"/>
                  </a:lnTo>
                  <a:cubicBezTo>
                    <a:pt x="12525" y="6632"/>
                    <a:pt x="12472" y="6568"/>
                    <a:pt x="12411" y="6568"/>
                  </a:cubicBezTo>
                  <a:cubicBezTo>
                    <a:pt x="12402" y="6568"/>
                    <a:pt x="12393" y="6569"/>
                    <a:pt x="12383" y="6572"/>
                  </a:cubicBezTo>
                  <a:cubicBezTo>
                    <a:pt x="12288" y="6572"/>
                    <a:pt x="12217" y="6643"/>
                    <a:pt x="12241" y="6715"/>
                  </a:cubicBezTo>
                  <a:lnTo>
                    <a:pt x="12241" y="6904"/>
                  </a:lnTo>
                  <a:cubicBezTo>
                    <a:pt x="12217" y="7474"/>
                    <a:pt x="12099" y="8019"/>
                    <a:pt x="11838" y="8517"/>
                  </a:cubicBezTo>
                  <a:cubicBezTo>
                    <a:pt x="11173" y="9846"/>
                    <a:pt x="9821" y="10534"/>
                    <a:pt x="7805" y="10581"/>
                  </a:cubicBezTo>
                  <a:cubicBezTo>
                    <a:pt x="7568" y="10581"/>
                    <a:pt x="7354" y="10581"/>
                    <a:pt x="7141" y="10557"/>
                  </a:cubicBezTo>
                  <a:cubicBezTo>
                    <a:pt x="5646" y="10463"/>
                    <a:pt x="4603" y="9917"/>
                    <a:pt x="4057" y="8992"/>
                  </a:cubicBezTo>
                  <a:cubicBezTo>
                    <a:pt x="3962" y="8849"/>
                    <a:pt x="3915" y="8731"/>
                    <a:pt x="3844" y="8612"/>
                  </a:cubicBezTo>
                  <a:cubicBezTo>
                    <a:pt x="3606" y="8043"/>
                    <a:pt x="3488" y="7450"/>
                    <a:pt x="3512" y="6833"/>
                  </a:cubicBezTo>
                  <a:lnTo>
                    <a:pt x="3488" y="6833"/>
                  </a:lnTo>
                  <a:lnTo>
                    <a:pt x="3488" y="6667"/>
                  </a:lnTo>
                  <a:cubicBezTo>
                    <a:pt x="3512" y="6596"/>
                    <a:pt x="3440" y="6525"/>
                    <a:pt x="3369" y="6525"/>
                  </a:cubicBezTo>
                  <a:cubicBezTo>
                    <a:pt x="3357" y="6522"/>
                    <a:pt x="3344" y="6520"/>
                    <a:pt x="3333" y="6520"/>
                  </a:cubicBezTo>
                  <a:cubicBezTo>
                    <a:pt x="3257" y="6520"/>
                    <a:pt x="3203" y="6582"/>
                    <a:pt x="3203" y="6643"/>
                  </a:cubicBezTo>
                  <a:cubicBezTo>
                    <a:pt x="3203" y="6691"/>
                    <a:pt x="3203" y="6738"/>
                    <a:pt x="3203" y="6810"/>
                  </a:cubicBezTo>
                  <a:cubicBezTo>
                    <a:pt x="3108" y="6952"/>
                    <a:pt x="2990" y="7094"/>
                    <a:pt x="2824" y="7213"/>
                  </a:cubicBezTo>
                  <a:cubicBezTo>
                    <a:pt x="2563" y="7426"/>
                    <a:pt x="2183" y="7545"/>
                    <a:pt x="1827" y="7545"/>
                  </a:cubicBezTo>
                  <a:cubicBezTo>
                    <a:pt x="1400" y="7545"/>
                    <a:pt x="973" y="7355"/>
                    <a:pt x="713" y="7023"/>
                  </a:cubicBezTo>
                  <a:cubicBezTo>
                    <a:pt x="594" y="6881"/>
                    <a:pt x="499" y="6715"/>
                    <a:pt x="428" y="6549"/>
                  </a:cubicBezTo>
                  <a:cubicBezTo>
                    <a:pt x="333" y="6383"/>
                    <a:pt x="286" y="6193"/>
                    <a:pt x="309" y="6003"/>
                  </a:cubicBezTo>
                  <a:cubicBezTo>
                    <a:pt x="309" y="5813"/>
                    <a:pt x="333" y="5790"/>
                    <a:pt x="380" y="5742"/>
                  </a:cubicBezTo>
                  <a:cubicBezTo>
                    <a:pt x="400" y="5722"/>
                    <a:pt x="425" y="5715"/>
                    <a:pt x="453" y="5715"/>
                  </a:cubicBezTo>
                  <a:cubicBezTo>
                    <a:pt x="492" y="5715"/>
                    <a:pt x="539" y="5728"/>
                    <a:pt x="594" y="5742"/>
                  </a:cubicBezTo>
                  <a:cubicBezTo>
                    <a:pt x="665" y="5742"/>
                    <a:pt x="736" y="5766"/>
                    <a:pt x="831" y="5790"/>
                  </a:cubicBezTo>
                  <a:cubicBezTo>
                    <a:pt x="1139" y="5884"/>
                    <a:pt x="1472" y="5932"/>
                    <a:pt x="1827" y="5932"/>
                  </a:cubicBezTo>
                  <a:cubicBezTo>
                    <a:pt x="2231" y="5932"/>
                    <a:pt x="2634" y="5884"/>
                    <a:pt x="3037" y="5766"/>
                  </a:cubicBezTo>
                  <a:cubicBezTo>
                    <a:pt x="3132" y="5718"/>
                    <a:pt x="3227" y="5695"/>
                    <a:pt x="3322" y="5647"/>
                  </a:cubicBezTo>
                  <a:lnTo>
                    <a:pt x="3322" y="5647"/>
                  </a:lnTo>
                  <a:cubicBezTo>
                    <a:pt x="3298" y="5695"/>
                    <a:pt x="3298" y="5742"/>
                    <a:pt x="3298" y="5813"/>
                  </a:cubicBezTo>
                  <a:lnTo>
                    <a:pt x="3298" y="5837"/>
                  </a:lnTo>
                  <a:cubicBezTo>
                    <a:pt x="3298" y="5908"/>
                    <a:pt x="3322" y="5979"/>
                    <a:pt x="3417" y="6027"/>
                  </a:cubicBezTo>
                  <a:cubicBezTo>
                    <a:pt x="3488" y="6027"/>
                    <a:pt x="3583" y="5979"/>
                    <a:pt x="3606" y="5908"/>
                  </a:cubicBezTo>
                  <a:lnTo>
                    <a:pt x="3606" y="5837"/>
                  </a:lnTo>
                  <a:cubicBezTo>
                    <a:pt x="3606" y="5695"/>
                    <a:pt x="3630" y="5552"/>
                    <a:pt x="3654" y="5410"/>
                  </a:cubicBezTo>
                  <a:cubicBezTo>
                    <a:pt x="3701" y="5078"/>
                    <a:pt x="3796" y="4722"/>
                    <a:pt x="3891" y="4366"/>
                  </a:cubicBezTo>
                  <a:cubicBezTo>
                    <a:pt x="3986" y="4010"/>
                    <a:pt x="4081" y="3631"/>
                    <a:pt x="4223" y="3228"/>
                  </a:cubicBezTo>
                  <a:cubicBezTo>
                    <a:pt x="4864" y="1306"/>
                    <a:pt x="6073" y="357"/>
                    <a:pt x="7876" y="310"/>
                  </a:cubicBezTo>
                  <a:cubicBezTo>
                    <a:pt x="7918" y="309"/>
                    <a:pt x="7959" y="308"/>
                    <a:pt x="8000" y="308"/>
                  </a:cubicBezTo>
                  <a:close/>
                  <a:moveTo>
                    <a:pt x="7997" y="0"/>
                  </a:moveTo>
                  <a:cubicBezTo>
                    <a:pt x="7957" y="0"/>
                    <a:pt x="7917" y="1"/>
                    <a:pt x="7876" y="2"/>
                  </a:cubicBezTo>
                  <a:cubicBezTo>
                    <a:pt x="5955" y="49"/>
                    <a:pt x="4650" y="1116"/>
                    <a:pt x="3962" y="3133"/>
                  </a:cubicBezTo>
                  <a:cubicBezTo>
                    <a:pt x="3820" y="3512"/>
                    <a:pt x="3701" y="3939"/>
                    <a:pt x="3606" y="4271"/>
                  </a:cubicBezTo>
                  <a:cubicBezTo>
                    <a:pt x="3512" y="4627"/>
                    <a:pt x="3440" y="4959"/>
                    <a:pt x="3393" y="5268"/>
                  </a:cubicBezTo>
                  <a:cubicBezTo>
                    <a:pt x="3085" y="5434"/>
                    <a:pt x="2990" y="5481"/>
                    <a:pt x="2942" y="5481"/>
                  </a:cubicBezTo>
                  <a:cubicBezTo>
                    <a:pt x="2646" y="5580"/>
                    <a:pt x="2333" y="5629"/>
                    <a:pt x="2017" y="5629"/>
                  </a:cubicBezTo>
                  <a:cubicBezTo>
                    <a:pt x="1954" y="5629"/>
                    <a:pt x="1891" y="5627"/>
                    <a:pt x="1827" y="5623"/>
                  </a:cubicBezTo>
                  <a:cubicBezTo>
                    <a:pt x="1519" y="5623"/>
                    <a:pt x="1211" y="5576"/>
                    <a:pt x="926" y="5505"/>
                  </a:cubicBezTo>
                  <a:cubicBezTo>
                    <a:pt x="831" y="5457"/>
                    <a:pt x="760" y="5457"/>
                    <a:pt x="665" y="5457"/>
                  </a:cubicBezTo>
                  <a:cubicBezTo>
                    <a:pt x="609" y="5429"/>
                    <a:pt x="545" y="5416"/>
                    <a:pt x="482" y="5416"/>
                  </a:cubicBezTo>
                  <a:cubicBezTo>
                    <a:pt x="384" y="5416"/>
                    <a:pt x="286" y="5447"/>
                    <a:pt x="214" y="5505"/>
                  </a:cubicBezTo>
                  <a:cubicBezTo>
                    <a:pt x="72" y="5623"/>
                    <a:pt x="1" y="5790"/>
                    <a:pt x="25" y="5979"/>
                  </a:cubicBezTo>
                  <a:cubicBezTo>
                    <a:pt x="1" y="6216"/>
                    <a:pt x="72" y="6454"/>
                    <a:pt x="167" y="6667"/>
                  </a:cubicBezTo>
                  <a:cubicBezTo>
                    <a:pt x="262" y="6857"/>
                    <a:pt x="380" y="7047"/>
                    <a:pt x="499" y="7213"/>
                  </a:cubicBezTo>
                  <a:cubicBezTo>
                    <a:pt x="831" y="7616"/>
                    <a:pt x="1329" y="7829"/>
                    <a:pt x="1851" y="7829"/>
                  </a:cubicBezTo>
                  <a:cubicBezTo>
                    <a:pt x="2278" y="7829"/>
                    <a:pt x="2705" y="7687"/>
                    <a:pt x="3037" y="7426"/>
                  </a:cubicBezTo>
                  <a:cubicBezTo>
                    <a:pt x="3108" y="7379"/>
                    <a:pt x="3179" y="7308"/>
                    <a:pt x="3227" y="7260"/>
                  </a:cubicBezTo>
                  <a:cubicBezTo>
                    <a:pt x="3251" y="7758"/>
                    <a:pt x="3369" y="8256"/>
                    <a:pt x="3583" y="8707"/>
                  </a:cubicBezTo>
                  <a:cubicBezTo>
                    <a:pt x="3654" y="8849"/>
                    <a:pt x="3725" y="8992"/>
                    <a:pt x="3796" y="9134"/>
                  </a:cubicBezTo>
                  <a:cubicBezTo>
                    <a:pt x="4413" y="10154"/>
                    <a:pt x="5528" y="10723"/>
                    <a:pt x="7141" y="10842"/>
                  </a:cubicBezTo>
                  <a:cubicBezTo>
                    <a:pt x="7331" y="10866"/>
                    <a:pt x="7544" y="10866"/>
                    <a:pt x="7758" y="10866"/>
                  </a:cubicBezTo>
                  <a:lnTo>
                    <a:pt x="7805" y="10866"/>
                  </a:lnTo>
                  <a:cubicBezTo>
                    <a:pt x="9940" y="10818"/>
                    <a:pt x="11387" y="10059"/>
                    <a:pt x="12122" y="8636"/>
                  </a:cubicBezTo>
                  <a:cubicBezTo>
                    <a:pt x="12336" y="8209"/>
                    <a:pt x="12454" y="7758"/>
                    <a:pt x="12502" y="7284"/>
                  </a:cubicBezTo>
                  <a:cubicBezTo>
                    <a:pt x="12549" y="7331"/>
                    <a:pt x="12620" y="7379"/>
                    <a:pt x="12668" y="7403"/>
                  </a:cubicBezTo>
                  <a:cubicBezTo>
                    <a:pt x="12976" y="7667"/>
                    <a:pt x="13366" y="7808"/>
                    <a:pt x="13762" y="7808"/>
                  </a:cubicBezTo>
                  <a:cubicBezTo>
                    <a:pt x="13793" y="7808"/>
                    <a:pt x="13823" y="7807"/>
                    <a:pt x="13854" y="7806"/>
                  </a:cubicBezTo>
                  <a:cubicBezTo>
                    <a:pt x="13878" y="7807"/>
                    <a:pt x="13902" y="7807"/>
                    <a:pt x="13925" y="7807"/>
                  </a:cubicBezTo>
                  <a:cubicBezTo>
                    <a:pt x="14421" y="7807"/>
                    <a:pt x="14889" y="7574"/>
                    <a:pt x="15206" y="7189"/>
                  </a:cubicBezTo>
                  <a:cubicBezTo>
                    <a:pt x="15491" y="6857"/>
                    <a:pt x="15680" y="6430"/>
                    <a:pt x="15680" y="5979"/>
                  </a:cubicBezTo>
                  <a:cubicBezTo>
                    <a:pt x="15704" y="5790"/>
                    <a:pt x="15633" y="5600"/>
                    <a:pt x="15491" y="5481"/>
                  </a:cubicBezTo>
                  <a:cubicBezTo>
                    <a:pt x="15404" y="5424"/>
                    <a:pt x="15318" y="5392"/>
                    <a:pt x="15232" y="5392"/>
                  </a:cubicBezTo>
                  <a:cubicBezTo>
                    <a:pt x="15176" y="5392"/>
                    <a:pt x="15120" y="5406"/>
                    <a:pt x="15064" y="5434"/>
                  </a:cubicBezTo>
                  <a:cubicBezTo>
                    <a:pt x="14969" y="5434"/>
                    <a:pt x="14874" y="5457"/>
                    <a:pt x="14779" y="5481"/>
                  </a:cubicBezTo>
                  <a:cubicBezTo>
                    <a:pt x="14494" y="5576"/>
                    <a:pt x="14186" y="5600"/>
                    <a:pt x="13878" y="5623"/>
                  </a:cubicBezTo>
                  <a:cubicBezTo>
                    <a:pt x="13801" y="5630"/>
                    <a:pt x="13725" y="5634"/>
                    <a:pt x="13649" y="5634"/>
                  </a:cubicBezTo>
                  <a:cubicBezTo>
                    <a:pt x="13205" y="5634"/>
                    <a:pt x="12772" y="5518"/>
                    <a:pt x="12407" y="5315"/>
                  </a:cubicBezTo>
                  <a:lnTo>
                    <a:pt x="12407" y="5268"/>
                  </a:lnTo>
                  <a:cubicBezTo>
                    <a:pt x="12241" y="4509"/>
                    <a:pt x="12027" y="3750"/>
                    <a:pt x="11766" y="3014"/>
                  </a:cubicBezTo>
                  <a:cubicBezTo>
                    <a:pt x="11024" y="1020"/>
                    <a:pt x="9760" y="0"/>
                    <a:pt x="7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7"/>
            <p:cNvSpPr/>
            <p:nvPr/>
          </p:nvSpPr>
          <p:spPr>
            <a:xfrm>
              <a:off x="2879250" y="3266675"/>
              <a:ext cx="38550" cy="39150"/>
            </a:xfrm>
            <a:custGeom>
              <a:avLst/>
              <a:gdLst/>
              <a:ahLst/>
              <a:cxnLst/>
              <a:rect l="l" t="t" r="r" b="b"/>
              <a:pathLst>
                <a:path w="1542" h="1566" extrusionOk="0">
                  <a:moveTo>
                    <a:pt x="949" y="0"/>
                  </a:moveTo>
                  <a:cubicBezTo>
                    <a:pt x="830" y="48"/>
                    <a:pt x="712" y="119"/>
                    <a:pt x="617" y="214"/>
                  </a:cubicBezTo>
                  <a:cubicBezTo>
                    <a:pt x="380" y="404"/>
                    <a:pt x="166" y="641"/>
                    <a:pt x="0" y="878"/>
                  </a:cubicBezTo>
                  <a:lnTo>
                    <a:pt x="380" y="854"/>
                  </a:lnTo>
                  <a:cubicBezTo>
                    <a:pt x="688" y="807"/>
                    <a:pt x="996" y="807"/>
                    <a:pt x="1281" y="807"/>
                  </a:cubicBezTo>
                  <a:cubicBezTo>
                    <a:pt x="973" y="807"/>
                    <a:pt x="688" y="831"/>
                    <a:pt x="380" y="854"/>
                  </a:cubicBezTo>
                  <a:lnTo>
                    <a:pt x="854" y="1566"/>
                  </a:lnTo>
                  <a:cubicBezTo>
                    <a:pt x="949" y="1447"/>
                    <a:pt x="1044" y="1329"/>
                    <a:pt x="1091" y="1210"/>
                  </a:cubicBezTo>
                  <a:lnTo>
                    <a:pt x="1115" y="1210"/>
                  </a:lnTo>
                  <a:cubicBezTo>
                    <a:pt x="1186" y="1092"/>
                    <a:pt x="1234" y="949"/>
                    <a:pt x="1281" y="807"/>
                  </a:cubicBezTo>
                  <a:lnTo>
                    <a:pt x="1542" y="807"/>
                  </a:lnTo>
                  <a:cubicBezTo>
                    <a:pt x="1495" y="688"/>
                    <a:pt x="1447" y="546"/>
                    <a:pt x="1329" y="380"/>
                  </a:cubicBezTo>
                  <a:cubicBezTo>
                    <a:pt x="1162" y="143"/>
                    <a:pt x="1044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7"/>
            <p:cNvSpPr/>
            <p:nvPr/>
          </p:nvSpPr>
          <p:spPr>
            <a:xfrm>
              <a:off x="2834175" y="3237625"/>
              <a:ext cx="128125" cy="26100"/>
            </a:xfrm>
            <a:custGeom>
              <a:avLst/>
              <a:gdLst/>
              <a:ahLst/>
              <a:cxnLst/>
              <a:rect l="l" t="t" r="r" b="b"/>
              <a:pathLst>
                <a:path w="5125" h="1044" extrusionOk="0">
                  <a:moveTo>
                    <a:pt x="546" y="0"/>
                  </a:moveTo>
                  <a:cubicBezTo>
                    <a:pt x="404" y="0"/>
                    <a:pt x="261" y="48"/>
                    <a:pt x="143" y="166"/>
                  </a:cubicBezTo>
                  <a:cubicBezTo>
                    <a:pt x="48" y="261"/>
                    <a:pt x="0" y="380"/>
                    <a:pt x="24" y="522"/>
                  </a:cubicBezTo>
                  <a:cubicBezTo>
                    <a:pt x="0" y="664"/>
                    <a:pt x="48" y="783"/>
                    <a:pt x="143" y="878"/>
                  </a:cubicBezTo>
                  <a:cubicBezTo>
                    <a:pt x="238" y="996"/>
                    <a:pt x="380" y="1044"/>
                    <a:pt x="546" y="1044"/>
                  </a:cubicBezTo>
                  <a:cubicBezTo>
                    <a:pt x="807" y="1020"/>
                    <a:pt x="1020" y="807"/>
                    <a:pt x="1068" y="522"/>
                  </a:cubicBezTo>
                  <a:cubicBezTo>
                    <a:pt x="1068" y="380"/>
                    <a:pt x="997" y="237"/>
                    <a:pt x="902" y="166"/>
                  </a:cubicBezTo>
                  <a:cubicBezTo>
                    <a:pt x="807" y="48"/>
                    <a:pt x="665" y="0"/>
                    <a:pt x="546" y="0"/>
                  </a:cubicBezTo>
                  <a:close/>
                  <a:moveTo>
                    <a:pt x="4602" y="0"/>
                  </a:moveTo>
                  <a:cubicBezTo>
                    <a:pt x="4318" y="0"/>
                    <a:pt x="4080" y="237"/>
                    <a:pt x="4080" y="522"/>
                  </a:cubicBezTo>
                  <a:cubicBezTo>
                    <a:pt x="4080" y="664"/>
                    <a:pt x="4128" y="783"/>
                    <a:pt x="4246" y="878"/>
                  </a:cubicBezTo>
                  <a:cubicBezTo>
                    <a:pt x="4318" y="996"/>
                    <a:pt x="4460" y="1044"/>
                    <a:pt x="4602" y="1044"/>
                  </a:cubicBezTo>
                  <a:cubicBezTo>
                    <a:pt x="4745" y="1044"/>
                    <a:pt x="4887" y="996"/>
                    <a:pt x="4958" y="878"/>
                  </a:cubicBezTo>
                  <a:cubicBezTo>
                    <a:pt x="5077" y="783"/>
                    <a:pt x="5124" y="664"/>
                    <a:pt x="5124" y="522"/>
                  </a:cubicBezTo>
                  <a:cubicBezTo>
                    <a:pt x="5124" y="380"/>
                    <a:pt x="5077" y="237"/>
                    <a:pt x="4958" y="166"/>
                  </a:cubicBezTo>
                  <a:cubicBezTo>
                    <a:pt x="4863" y="48"/>
                    <a:pt x="4745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7"/>
            <p:cNvSpPr/>
            <p:nvPr/>
          </p:nvSpPr>
          <p:spPr>
            <a:xfrm>
              <a:off x="2871525" y="3263125"/>
              <a:ext cx="54600" cy="46275"/>
            </a:xfrm>
            <a:custGeom>
              <a:avLst/>
              <a:gdLst/>
              <a:ahLst/>
              <a:cxnLst/>
              <a:rect l="l" t="t" r="r" b="b"/>
              <a:pathLst>
                <a:path w="2184" h="1851" extrusionOk="0">
                  <a:moveTo>
                    <a:pt x="1258" y="285"/>
                  </a:moveTo>
                  <a:cubicBezTo>
                    <a:pt x="1282" y="308"/>
                    <a:pt x="1353" y="332"/>
                    <a:pt x="1519" y="593"/>
                  </a:cubicBezTo>
                  <a:cubicBezTo>
                    <a:pt x="1566" y="664"/>
                    <a:pt x="1590" y="735"/>
                    <a:pt x="1638" y="807"/>
                  </a:cubicBezTo>
                  <a:lnTo>
                    <a:pt x="1566" y="807"/>
                  </a:lnTo>
                  <a:cubicBezTo>
                    <a:pt x="1282" y="807"/>
                    <a:pt x="997" y="830"/>
                    <a:pt x="689" y="854"/>
                  </a:cubicBezTo>
                  <a:lnTo>
                    <a:pt x="641" y="854"/>
                  </a:lnTo>
                  <a:cubicBezTo>
                    <a:pt x="760" y="712"/>
                    <a:pt x="878" y="569"/>
                    <a:pt x="1021" y="474"/>
                  </a:cubicBezTo>
                  <a:cubicBezTo>
                    <a:pt x="1092" y="403"/>
                    <a:pt x="1187" y="356"/>
                    <a:pt x="1258" y="285"/>
                  </a:cubicBezTo>
                  <a:close/>
                  <a:moveTo>
                    <a:pt x="1353" y="1115"/>
                  </a:moveTo>
                  <a:cubicBezTo>
                    <a:pt x="1353" y="1139"/>
                    <a:pt x="1305" y="1210"/>
                    <a:pt x="1282" y="1281"/>
                  </a:cubicBezTo>
                  <a:cubicBezTo>
                    <a:pt x="1234" y="1352"/>
                    <a:pt x="1211" y="1400"/>
                    <a:pt x="1187" y="1447"/>
                  </a:cubicBezTo>
                  <a:lnTo>
                    <a:pt x="973" y="1115"/>
                  </a:lnTo>
                  <a:close/>
                  <a:moveTo>
                    <a:pt x="1282" y="0"/>
                  </a:moveTo>
                  <a:cubicBezTo>
                    <a:pt x="1211" y="0"/>
                    <a:pt x="1092" y="48"/>
                    <a:pt x="855" y="237"/>
                  </a:cubicBezTo>
                  <a:cubicBezTo>
                    <a:pt x="618" y="427"/>
                    <a:pt x="428" y="641"/>
                    <a:pt x="262" y="878"/>
                  </a:cubicBezTo>
                  <a:lnTo>
                    <a:pt x="191" y="878"/>
                  </a:lnTo>
                  <a:cubicBezTo>
                    <a:pt x="1" y="878"/>
                    <a:pt x="1" y="1186"/>
                    <a:pt x="191" y="1186"/>
                  </a:cubicBezTo>
                  <a:lnTo>
                    <a:pt x="333" y="1186"/>
                  </a:lnTo>
                  <a:lnTo>
                    <a:pt x="641" y="1139"/>
                  </a:lnTo>
                  <a:lnTo>
                    <a:pt x="1044" y="1779"/>
                  </a:lnTo>
                  <a:cubicBezTo>
                    <a:pt x="1068" y="1827"/>
                    <a:pt x="1116" y="1850"/>
                    <a:pt x="1163" y="1850"/>
                  </a:cubicBezTo>
                  <a:cubicBezTo>
                    <a:pt x="1211" y="1850"/>
                    <a:pt x="1234" y="1827"/>
                    <a:pt x="1282" y="1803"/>
                  </a:cubicBezTo>
                  <a:cubicBezTo>
                    <a:pt x="1377" y="1684"/>
                    <a:pt x="1471" y="1566"/>
                    <a:pt x="1543" y="1400"/>
                  </a:cubicBezTo>
                  <a:cubicBezTo>
                    <a:pt x="1614" y="1305"/>
                    <a:pt x="1661" y="1186"/>
                    <a:pt x="1709" y="1091"/>
                  </a:cubicBezTo>
                  <a:lnTo>
                    <a:pt x="2017" y="1091"/>
                  </a:lnTo>
                  <a:cubicBezTo>
                    <a:pt x="2112" y="1091"/>
                    <a:pt x="2183" y="1020"/>
                    <a:pt x="2183" y="949"/>
                  </a:cubicBezTo>
                  <a:cubicBezTo>
                    <a:pt x="2183" y="854"/>
                    <a:pt x="2112" y="783"/>
                    <a:pt x="2017" y="783"/>
                  </a:cubicBezTo>
                  <a:lnTo>
                    <a:pt x="1970" y="783"/>
                  </a:lnTo>
                  <a:cubicBezTo>
                    <a:pt x="1922" y="688"/>
                    <a:pt x="1851" y="569"/>
                    <a:pt x="1780" y="427"/>
                  </a:cubicBezTo>
                  <a:cubicBezTo>
                    <a:pt x="1590" y="119"/>
                    <a:pt x="1424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7F1C6CB-6611-4D58-A475-3FA01D990547}"/>
              </a:ext>
            </a:extLst>
          </p:cNvPr>
          <p:cNvSpPr txBox="1"/>
          <p:nvPr/>
        </p:nvSpPr>
        <p:spPr>
          <a:xfrm>
            <a:off x="1966291" y="2866400"/>
            <a:ext cx="6424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https://quizizz.com/admin/quiz/620f92fb5f4fce001db82d49/g4-unit-14-lesson-2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p36"/>
          <p:cNvSpPr txBox="1">
            <a:spLocks noGrp="1"/>
          </p:cNvSpPr>
          <p:nvPr>
            <p:ph type="title"/>
          </p:nvPr>
        </p:nvSpPr>
        <p:spPr>
          <a:xfrm>
            <a:off x="1728300" y="2349625"/>
            <a:ext cx="568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3795" name="Google Shape;3795;p36"/>
          <p:cNvSpPr txBox="1">
            <a:spLocks noGrp="1"/>
          </p:cNvSpPr>
          <p:nvPr>
            <p:ph type="title" idx="2"/>
          </p:nvPr>
        </p:nvSpPr>
        <p:spPr>
          <a:xfrm>
            <a:off x="2996613" y="15078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4015740" y="718465"/>
            <a:ext cx="4479209" cy="3519669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675260E-6787-4EC3-BF5C-1B5566C87BC8}"/>
              </a:ext>
            </a:extLst>
          </p:cNvPr>
          <p:cNvSpPr/>
          <p:nvPr/>
        </p:nvSpPr>
        <p:spPr>
          <a:xfrm>
            <a:off x="788328" y="1778655"/>
            <a:ext cx="2767891" cy="62998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89ADA8-54A4-4D72-8D27-4391FFDFBB8B}"/>
              </a:ext>
            </a:extLst>
          </p:cNvPr>
          <p:cNvSpPr/>
          <p:nvPr/>
        </p:nvSpPr>
        <p:spPr>
          <a:xfrm>
            <a:off x="788328" y="2276027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/ˌnjuː ˈjɜːr/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0C0E398C-5EB4-49D8-89AD-11D9BBA71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6" end="25701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8291" y="-767150"/>
            <a:ext cx="342900" cy="342900"/>
          </a:xfrm>
          <a:prstGeom prst="rect">
            <a:avLst/>
          </a:prstGeom>
        </p:spPr>
      </p:pic>
      <p:pic>
        <p:nvPicPr>
          <p:cNvPr id="24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31356AEF-CE94-447B-994F-36E095874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6139834" y="3413415"/>
            <a:ext cx="283110" cy="2819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990B98-D83D-41DF-A969-90B598DCED98}"/>
              </a:ext>
            </a:extLst>
          </p:cNvPr>
          <p:cNvGrpSpPr/>
          <p:nvPr/>
        </p:nvGrpSpPr>
        <p:grpSpPr>
          <a:xfrm>
            <a:off x="4335735" y="854854"/>
            <a:ext cx="3891309" cy="2553690"/>
            <a:chOff x="4335735" y="854854"/>
            <a:chExt cx="3891309" cy="255369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71BCBB3-CC28-4F91-9B73-1F3258D25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5735" y="855487"/>
              <a:ext cx="3891309" cy="255305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DC4D00-B1AE-4E23-B7FB-5EE20061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5258" y="854854"/>
              <a:ext cx="760421" cy="7943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4005598" y="798685"/>
            <a:ext cx="3916639" cy="3308495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209EB313-8AF5-43DB-9675-2BCCEB891B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3" end="18494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8478" y="-341983"/>
            <a:ext cx="342900" cy="34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8A5A2-542D-41CC-BC7D-43326551B45F}"/>
              </a:ext>
            </a:extLst>
          </p:cNvPr>
          <p:cNvSpPr/>
          <p:nvPr/>
        </p:nvSpPr>
        <p:spPr>
          <a:xfrm>
            <a:off x="812468" y="2057509"/>
            <a:ext cx="2944299" cy="62998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E1F565-0A36-491B-9566-2ABD3C38EAE8}"/>
              </a:ext>
            </a:extLst>
          </p:cNvPr>
          <p:cNvSpPr/>
          <p:nvPr/>
        </p:nvSpPr>
        <p:spPr>
          <a:xfrm>
            <a:off x="849909" y="2571750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/ˈʧɪldrənz deɪ/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D51F3107-2D44-465D-9D3A-9EBDFCF37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5841720" y="3344503"/>
            <a:ext cx="289945" cy="2887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798AB0-DBED-43BB-856C-1529C19E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565" y="830488"/>
            <a:ext cx="2940000" cy="25217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79D00B-4140-4A2C-B7C5-73570645C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42911">
            <a:off x="7049656" y="1603537"/>
            <a:ext cx="907493" cy="9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3387210" y="718466"/>
            <a:ext cx="4781575" cy="3757262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46A0AC-BA6F-4EF0-8517-370C5F4C8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326" y="776689"/>
            <a:ext cx="2819576" cy="2819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D14B0-B7D3-4C77-9F11-8C5F05C71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902" y="1607733"/>
            <a:ext cx="1335140" cy="1383912"/>
          </a:xfrm>
          <a:prstGeom prst="rect">
            <a:avLst/>
          </a:prstGeom>
        </p:spPr>
      </p:pic>
      <p:pic>
        <p:nvPicPr>
          <p:cNvPr id="18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D8A5B5D4-4852-4200-B293-CEEC601469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34" end="11232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8291" y="-767150"/>
            <a:ext cx="342900" cy="34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51DEF83-6DD6-42CF-AA78-C14404C4D297}"/>
              </a:ext>
            </a:extLst>
          </p:cNvPr>
          <p:cNvSpPr/>
          <p:nvPr/>
        </p:nvSpPr>
        <p:spPr>
          <a:xfrm>
            <a:off x="521628" y="2085189"/>
            <a:ext cx="2767891" cy="57624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Teachers’ Day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419674-A902-4F19-8937-8016B2BA93BC}"/>
              </a:ext>
            </a:extLst>
          </p:cNvPr>
          <p:cNvSpPr/>
          <p:nvPr/>
        </p:nvSpPr>
        <p:spPr>
          <a:xfrm>
            <a:off x="521628" y="2522927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/ˈti:ʧərz deɪ/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71C914AB-9BA3-431B-B24B-8B9CCE9D7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5668406" y="3573405"/>
            <a:ext cx="274794" cy="273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Easter Chickens Newsletter by Slidesgo">
  <a:themeElements>
    <a:clrScheme name="Simple Light">
      <a:dk1>
        <a:srgbClr val="582F35"/>
      </a:dk1>
      <a:lt1>
        <a:srgbClr val="FFA8D2"/>
      </a:lt1>
      <a:dk2>
        <a:srgbClr val="FF7E7E"/>
      </a:dk2>
      <a:lt2>
        <a:srgbClr val="FFD54A"/>
      </a:lt2>
      <a:accent1>
        <a:srgbClr val="FF7E35"/>
      </a:accent1>
      <a:accent2>
        <a:srgbClr val="83CB52"/>
      </a:accent2>
      <a:accent3>
        <a:srgbClr val="54A871"/>
      </a:accent3>
      <a:accent4>
        <a:srgbClr val="7ADEF7"/>
      </a:accent4>
      <a:accent5>
        <a:srgbClr val="FFFFFF"/>
      </a:accent5>
      <a:accent6>
        <a:srgbClr val="FFF9D1"/>
      </a:accent6>
      <a:hlink>
        <a:srgbClr val="582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631</Words>
  <Application>Microsoft Office PowerPoint</Application>
  <PresentationFormat>On-screen Show (16:9)</PresentationFormat>
  <Paragraphs>162</Paragraphs>
  <Slides>32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Anaheim</vt:lpstr>
      <vt:lpstr>Bellota Text</vt:lpstr>
      <vt:lpstr>#9Slide03 AllRoundGothic</vt:lpstr>
      <vt:lpstr>Playfair Display Black Italic</vt:lpstr>
      <vt:lpstr>Calibri Light</vt:lpstr>
      <vt:lpstr>Arial</vt:lpstr>
      <vt:lpstr>Helvetica Neue</vt:lpstr>
      <vt:lpstr>Century Gothic</vt:lpstr>
      <vt:lpstr>Roboto Condensed Light</vt:lpstr>
      <vt:lpstr>Bookman Old Style</vt:lpstr>
      <vt:lpstr>Titan One</vt:lpstr>
      <vt:lpstr>Times New Roman</vt:lpstr>
      <vt:lpstr>Tahoma</vt:lpstr>
      <vt:lpstr>Calibri</vt:lpstr>
      <vt:lpstr>Life Savers</vt:lpstr>
      <vt:lpstr>Easter Chickens Newsletter by Slidesgo</vt:lpstr>
      <vt:lpstr>Office Theme</vt:lpstr>
      <vt:lpstr>PowerPoint Presentation</vt:lpstr>
      <vt:lpstr>Unit 15: When’s Children’s Day?</vt:lpstr>
      <vt:lpstr>PowerPoint Presentation</vt:lpstr>
      <vt:lpstr>New words</vt:lpstr>
      <vt:lpstr>Warm Up!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Homelink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Khuê Nguyễn</cp:lastModifiedBy>
  <cp:revision>6</cp:revision>
  <dcterms:modified xsi:type="dcterms:W3CDTF">2023-03-14T02:00:07Z</dcterms:modified>
</cp:coreProperties>
</file>