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20" r:id="rId3"/>
  </p:sldMasterIdLst>
  <p:sldIdLst>
    <p:sldId id="295" r:id="rId4"/>
    <p:sldId id="273" r:id="rId5"/>
    <p:sldId id="290" r:id="rId6"/>
    <p:sldId id="280" r:id="rId7"/>
    <p:sldId id="286" r:id="rId8"/>
    <p:sldId id="296" r:id="rId9"/>
    <p:sldId id="287" r:id="rId10"/>
    <p:sldId id="297" r:id="rId11"/>
    <p:sldId id="298" r:id="rId12"/>
    <p:sldId id="299" r:id="rId13"/>
    <p:sldId id="30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9" autoAdjust="0"/>
    <p:restoredTop sz="94660"/>
  </p:normalViewPr>
  <p:slideViewPr>
    <p:cSldViewPr snapToGrid="0">
      <p:cViewPr>
        <p:scale>
          <a:sx n="81" d="100"/>
          <a:sy n="81" d="100"/>
        </p:scale>
        <p:origin x="-258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3/14/2023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3/14/2023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3/14/2023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53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6516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2329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3178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140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833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650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59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3/14/2023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8650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6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6676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56961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3/14/2023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3/14/2023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3/14/2023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3/14/2023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3/14/2023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3/14/2023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3/14/2023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3/14/2023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3/14/2023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912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686124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4.mp3"/><Relationship Id="rId7" Type="http://schemas.openxmlformats.org/officeDocument/2006/relationships/image" Target="../media/image30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mp3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6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11" Type="http://schemas.openxmlformats.org/officeDocument/2006/relationships/image" Target="../media/image35.png"/><Relationship Id="rId5" Type="http://schemas.microsoft.com/office/2007/relationships/media" Target="../media/media7.mp3"/><Relationship Id="rId10" Type="http://schemas.openxmlformats.org/officeDocument/2006/relationships/image" Target="../media/image34.png"/><Relationship Id="rId4" Type="http://schemas.openxmlformats.org/officeDocument/2006/relationships/audio" Target="../media/media6.mp3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7" y="-120031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3583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30411"/>
            <a:ext cx="4941767" cy="1533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5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5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966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4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230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4745432" y="0"/>
            <a:ext cx="31406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Hoạt động mở đầu </a:t>
            </a:r>
            <a:endParaRPr lang="en-US" sz="2800" dirty="0">
              <a:solidFill>
                <a:srgbClr val="00206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0" y="2200242"/>
            <a:ext cx="4572009" cy="457200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90" y="523220"/>
            <a:ext cx="1725168" cy="49072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119358" y="445418"/>
            <a:ext cx="39036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Simson" pitchFamily="2" charset="0"/>
                <a:ea typeface="Simson" pitchFamily="2" charset="0"/>
              </a:rPr>
              <a:t>Ban nhạc lớp Ba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764696" y="1184330"/>
            <a:ext cx="55394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Các nhóm/ cặp đôi sẽ gõ nối tiếp tiết tấu </a:t>
            </a:r>
            <a:endParaRPr lang="en-US" sz="2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5761" y="2664913"/>
            <a:ext cx="7157277" cy="12058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39268" y="1863066"/>
            <a:ext cx="1590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Simson" pitchFamily="2" charset="0"/>
                <a:ea typeface="Simson" pitchFamily="2" charset="0"/>
              </a:rPr>
              <a:t>NHÓM 1</a:t>
            </a:r>
            <a:endParaRPr lang="en-US" sz="3200" dirty="0">
              <a:solidFill>
                <a:srgbClr val="FF0000"/>
              </a:solidFill>
              <a:latin typeface="Simson" pitchFamily="2" charset="0"/>
              <a:ea typeface="Simson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39268" y="4193858"/>
            <a:ext cx="19868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Simson" pitchFamily="2" charset="0"/>
                <a:ea typeface="Simson" pitchFamily="2" charset="0"/>
              </a:rPr>
              <a:t>NHÓM 2</a:t>
            </a:r>
            <a:endParaRPr lang="en-US" sz="3200" dirty="0">
              <a:solidFill>
                <a:srgbClr val="FF0000"/>
              </a:solidFill>
              <a:latin typeface="Simson" pitchFamily="2" charset="0"/>
              <a:ea typeface="Simso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583" y="5101777"/>
            <a:ext cx="7037455" cy="156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744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084822" y="1108607"/>
            <a:ext cx="5222904" cy="10833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</a:t>
            </a: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hứ ba ngày 7 tháng 3 năm 2023</a:t>
            </a:r>
          </a:p>
          <a:p>
            <a:pPr algn="ctr" defTabSz="685800">
              <a:lnSpc>
                <a:spcPct val="115000"/>
              </a:lnSpc>
              <a:defRPr/>
            </a:pP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Âm nhạc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00206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6156" y="0"/>
            <a:ext cx="705844" cy="597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152244"/>
            <a:ext cx="1559168" cy="46558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79585" y="2191981"/>
            <a:ext cx="8189843" cy="15788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vi-VN" sz="2800" b="1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TIẾT 25: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THỂ 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HIỆN CÁC HÌNH TIẾT TẤU BẰNG NHẠC CỤ 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GÕ</a:t>
            </a:r>
            <a:endParaRPr lang="en-US" sz="2800" dirty="0" smtClean="0">
              <a:solidFill>
                <a:srgbClr val="00206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en-US" sz="2800" b="1" dirty="0" smtClean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3694324" cy="11461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163" y="4442867"/>
            <a:ext cx="3495465" cy="241513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834" y="1920947"/>
            <a:ext cx="1755652" cy="233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0"/>
            <a:ext cx="59153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">
              <a:lnSpc>
                <a:spcPct val="150000"/>
              </a:lnSpc>
            </a:pP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HOẠT ĐỘNG THỰC HÀNH LUYỆN TẬP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475551" y="653653"/>
            <a:ext cx="10283687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en-US" sz="2000" b="1" dirty="0" smtClean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NỘI DUNG NHẠC 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CỤ THỂ HIỆN CÁC HÌNH TIẾT TẤU BẰNG NHẠC CỤ GÕ</a:t>
            </a:r>
            <a:endParaRPr lang="en-US" sz="2000" dirty="0">
              <a:solidFill>
                <a:srgbClr val="00206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789"/>
            <a:ext cx="2872562" cy="198474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56" y="1944264"/>
            <a:ext cx="7275443" cy="3091562"/>
          </a:xfrm>
          <a:prstGeom prst="rect">
            <a:avLst/>
          </a:prstGeom>
        </p:spPr>
      </p:pic>
      <p:pic>
        <p:nvPicPr>
          <p:cNvPr id="3" name="nhom 1 trog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608058" y="3224189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16556" y="1199598"/>
            <a:ext cx="62417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mẫu cảm nhận âm sắc sau đó từng nhóm luyện tập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nhom 2 marac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71460" y="43896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415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3789"/>
            <a:ext cx="2872562" cy="19847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2522" y="27037"/>
            <a:ext cx="11926956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 hòa vào cũng như nối tiếp , nêu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 nhận về nhạc cụ của nhóm mình so sánh với âm sắc nhạc cụ của nhóm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87066" y="2934822"/>
            <a:ext cx="5008934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sắc: êm nhẹ hay vang 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chói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87066" y="1429606"/>
            <a:ext cx="6154249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chất liệu bằng: nhựa, gỗ, kim loại, mặt da,...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087066" y="2137622"/>
            <a:ext cx="456246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lượng: độ to nhỏ của âm thanh.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4" y="1429606"/>
            <a:ext cx="556261" cy="72847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4" y="2188536"/>
            <a:ext cx="556261" cy="72847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813" y="2995879"/>
            <a:ext cx="556261" cy="72847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461" y="2552772"/>
            <a:ext cx="6069496" cy="233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3076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1" y="4009562"/>
            <a:ext cx="2872562" cy="1984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64" y="4007057"/>
            <a:ext cx="1457739" cy="1939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025"/>
            <a:ext cx="6849266" cy="506285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14190" y="192433"/>
            <a:ext cx="75272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gõ mấu cảm nhận âm sắc sau đó từng nhóm luyện tập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nhom 1 traieng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44492" y="1112077"/>
            <a:ext cx="609600" cy="609600"/>
          </a:xfrm>
          <a:prstGeom prst="rect">
            <a:avLst/>
          </a:prstGeom>
        </p:spPr>
      </p:pic>
      <p:pic>
        <p:nvPicPr>
          <p:cNvPr id="9" name="nhom 2 trog co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5746" y="2504400"/>
            <a:ext cx="609600" cy="609600"/>
          </a:xfrm>
          <a:prstGeom prst="rect">
            <a:avLst/>
          </a:prstGeom>
        </p:spPr>
      </p:pic>
      <p:pic>
        <p:nvPicPr>
          <p:cNvPr id="19" name="ngom 3 traengio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83642" y="370225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173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80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1" y="4009562"/>
            <a:ext cx="2872562" cy="1984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64" y="4007057"/>
            <a:ext cx="1457739" cy="19398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782"/>
            <a:ext cx="6718852" cy="48370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40486" y="198782"/>
            <a:ext cx="43732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Nhóm gõ hòa vào và gõ nối tiếp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27127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35826"/>
            <a:ext cx="12192000" cy="1822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331" y="4009562"/>
            <a:ext cx="2872562" cy="19847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5964" y="4007057"/>
            <a:ext cx="1457739" cy="193985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1955379" cy="9409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4440" y="901851"/>
            <a:ext cx="1182093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Thể hiện nhạc cụ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trai-en-gô, song loan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bằng cách tạo ra âm ngân vang, âm ngắt theo hình tiết tấu và nêu cảm nhận của em </a:t>
            </a:r>
            <a:r>
              <a:rPr lang="en-US" sz="2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(sự tưởng tượng của em sau khi nghe các âm thanh vang lên).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ADMIN\Desktop\2022-06-09_144854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9" y="1967168"/>
            <a:ext cx="11086864" cy="14425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28136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373</TotalTime>
  <Words>251</Words>
  <Application>Microsoft Office PowerPoint</Application>
  <PresentationFormat>Custom</PresentationFormat>
  <Paragraphs>23</Paragraphs>
  <Slides>11</Slides>
  <Notes>0</Notes>
  <HiddenSlides>0</HiddenSlides>
  <MMClips>7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61</cp:revision>
  <dcterms:created xsi:type="dcterms:W3CDTF">2022-04-04T11:47:32Z</dcterms:created>
  <dcterms:modified xsi:type="dcterms:W3CDTF">2023-03-14T02:10:38Z</dcterms:modified>
</cp:coreProperties>
</file>