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482" r:id="rId2"/>
    <p:sldId id="493" r:id="rId3"/>
    <p:sldId id="480" r:id="rId4"/>
    <p:sldId id="483" r:id="rId5"/>
    <p:sldId id="420" r:id="rId6"/>
    <p:sldId id="442" r:id="rId7"/>
    <p:sldId id="345" r:id="rId8"/>
    <p:sldId id="497" r:id="rId9"/>
    <p:sldId id="498" r:id="rId10"/>
    <p:sldId id="505" r:id="rId11"/>
    <p:sldId id="506" r:id="rId12"/>
    <p:sldId id="507" r:id="rId13"/>
    <p:sldId id="451" r:id="rId14"/>
    <p:sldId id="494" r:id="rId15"/>
    <p:sldId id="508" r:id="rId16"/>
    <p:sldId id="495" r:id="rId17"/>
    <p:sldId id="509" r:id="rId18"/>
    <p:sldId id="510" r:id="rId1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9876" autoAdjust="0"/>
  </p:normalViewPr>
  <p:slideViewPr>
    <p:cSldViewPr>
      <p:cViewPr>
        <p:scale>
          <a:sx n="60" d="100"/>
          <a:sy n="60" d="100"/>
        </p:scale>
        <p:origin x="-1128" y="-38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F40B691-87D8-423C-B7D4-6FF5C99E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8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49F05-084B-4B0D-B632-F73AD16CE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7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21984-D49D-467F-89A5-9ABFD0126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2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DF32-BCE3-4E36-B972-764140844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25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90AD5-7A67-4900-946E-9D5F000DC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7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52A1F-EB0E-404F-B40B-DDD0B3CFC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9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D4ED-6121-4EC8-8CB6-6E10BAEDD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4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2CBB1-2886-4540-9551-75D7DCF07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0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29080-C148-44A1-B9D8-CA42A946C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E7F68-4AD0-409D-9352-1AE2F4FC3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B2B77-723D-4217-B17A-00DC18C6C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BE46D-740D-44FF-9C22-69646E1CE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0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619B9-7448-46E7-BA39-34B11DF0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16672-6862-4F9D-9CB0-996E6B930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9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2DBC3F42-49A1-49D3-851E-A50F8954C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Lương Thị Trà Giang</a:t>
            </a:r>
            <a:endParaRPr lang="en-US" sz="3600" b="1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7 - 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344988"/>
            <a:ext cx="101282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6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2908"/>
          <a:stretch>
            <a:fillRect/>
          </a:stretch>
        </p:blipFill>
        <p:spPr bwMode="auto">
          <a:xfrm>
            <a:off x="1022350" y="1797050"/>
            <a:ext cx="9001125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4033838" y="981075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344988"/>
            <a:ext cx="101282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4033838" y="981075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5+6</a:t>
            </a:r>
          </a:p>
        </p:txBody>
      </p:sp>
      <p:pic>
        <p:nvPicPr>
          <p:cNvPr id="12295" name="Picture 17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8"/>
          <a:stretch>
            <a:fillRect/>
          </a:stretch>
        </p:blipFill>
        <p:spPr bwMode="auto">
          <a:xfrm>
            <a:off x="1212850" y="1773238"/>
            <a:ext cx="856932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344988"/>
            <a:ext cx="101282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4033838" y="981075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7+8</a:t>
            </a:r>
          </a:p>
        </p:txBody>
      </p:sp>
      <p:pic>
        <p:nvPicPr>
          <p:cNvPr id="13319" name="Picture 18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820863"/>
            <a:ext cx="8382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4450"/>
            <a:ext cx="73961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93688" y="1196975"/>
            <a:ext cx="16637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77825" y="476250"/>
            <a:ext cx="22288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5981700" y="1989138"/>
            <a:ext cx="43291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000" b="1" i="1">
                <a:latin typeface="Cambria" pitchFamily="18" charset="0"/>
                <a:cs typeface="Times New Roman" pitchFamily="18" charset="0"/>
              </a:rPr>
              <a:t>Nhạc nước ngoài</a:t>
            </a:r>
          </a:p>
          <a:p>
            <a:pPr algn="l" eaLnBrk="1" hangingPunct="1"/>
            <a:r>
              <a:rPr lang="en-US" sz="20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4450"/>
            <a:ext cx="73961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84163" y="306388"/>
            <a:ext cx="166528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566863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5756275" y="1989138"/>
            <a:ext cx="4483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9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0"/>
            <a:ext cx="7820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84163" y="306388"/>
            <a:ext cx="166528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420938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243998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243998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2439988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4068763"/>
            <a:ext cx="46831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4068763"/>
            <a:ext cx="4683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4068763"/>
            <a:ext cx="4667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8" y="4068763"/>
            <a:ext cx="4683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5251450"/>
            <a:ext cx="4333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5284788"/>
            <a:ext cx="4333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5270500"/>
            <a:ext cx="4333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5302250"/>
            <a:ext cx="4333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6451600"/>
            <a:ext cx="4333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6450013"/>
            <a:ext cx="4333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6451600"/>
            <a:ext cx="4333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6434138"/>
            <a:ext cx="4349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134100" y="3716338"/>
            <a:ext cx="4681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ngoài.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997200"/>
            <a:ext cx="8023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2399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BẠN LÀ CON GÌ?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03" name="Picture 11" descr="20210208025354_sgv-am-nhac-2-10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531"/>
          <a:stretch>
            <a:fillRect/>
          </a:stretch>
        </p:blipFill>
        <p:spPr bwMode="auto">
          <a:xfrm>
            <a:off x="3186113" y="1916113"/>
            <a:ext cx="45910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13"/>
          <p:cNvSpPr>
            <a:spLocks noChangeArrowheads="1"/>
          </p:cNvSpPr>
          <p:nvPr/>
        </p:nvSpPr>
        <p:spPr bwMode="auto">
          <a:xfrm>
            <a:off x="3024188" y="3028950"/>
            <a:ext cx="5486400" cy="12001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3200" i="1">
                <a:solidFill>
                  <a:srgbClr val="000000"/>
                </a:solidFill>
                <a:latin typeface="Cambria" pitchFamily="18" charset="0"/>
                <a:ea typeface="Calibri" charset="0"/>
                <a:cs typeface="Times New Roman" pitchFamily="18" charset="0"/>
              </a:rPr>
              <a:t>Bạn       là     con         gì?</a:t>
            </a:r>
          </a:p>
          <a:p>
            <a:pPr algn="l"/>
            <a:r>
              <a:rPr lang="en-US" sz="3200" i="1">
                <a:solidFill>
                  <a:srgbClr val="000000"/>
                </a:solidFill>
                <a:latin typeface="Cambria" pitchFamily="18" charset="0"/>
                <a:ea typeface="Calibri" charset="0"/>
                <a:cs typeface="Times New Roman" pitchFamily="18" charset="0"/>
              </a:rPr>
              <a:t>Tôi         là     con      mèo.</a:t>
            </a:r>
            <a:r>
              <a:rPr lang="en-US">
                <a:latin typeface="Cambria" pitchFamily="18" charset="0"/>
                <a:ea typeface="Calibri" charset="0"/>
                <a:cs typeface="Times New Roman" pitchFamily="18" charset="0"/>
              </a:rPr>
              <a:t> </a:t>
            </a:r>
            <a:endParaRPr lang="en-US" sz="4000">
              <a:latin typeface="Cambria" pitchFamily="18" charset="0"/>
              <a:ea typeface="Calibri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134100" y="3789363"/>
            <a:ext cx="4681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ngoài.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140075"/>
            <a:ext cx="8023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2399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4450"/>
            <a:ext cx="73961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4048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4048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6149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93688" y="1196975"/>
            <a:ext cx="16637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1382713" y="-1270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3725" y="1916113"/>
            <a:ext cx="9783763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Kìa trong nông trang là bao con cừu,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Kìa trong nông trang là bao con vịt,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Kìa trong nông trang là bao con bò,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Í ai i ai ô, i ai i ai ô.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038475" y="620713"/>
            <a:ext cx="49069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TRANG TRẠI VUI VẺ</a:t>
            </a:r>
            <a:endParaRPr lang="en-US" sz="40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565900" y="1125538"/>
            <a:ext cx="48244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i="1">
                <a:latin typeface="Cambria" pitchFamily="18" charset="0"/>
                <a:cs typeface="Times New Roman" pitchFamily="18" charset="0"/>
              </a:rPr>
              <a:t>Nhạc nước ngoài.</a:t>
            </a:r>
          </a:p>
          <a:p>
            <a:pPr algn="l" eaLnBrk="1" hangingPunct="1"/>
            <a:r>
              <a:rPr lang="en-US" sz="2400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071688"/>
            <a:ext cx="87122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406900" y="1052513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2205038"/>
            <a:ext cx="9144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033838" y="981075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381500"/>
            <a:ext cx="101282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15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2" b="7065"/>
          <a:stretch>
            <a:fillRect/>
          </a:stretch>
        </p:blipFill>
        <p:spPr bwMode="auto">
          <a:xfrm>
            <a:off x="971550" y="1700213"/>
            <a:ext cx="9064625" cy="26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8777</TotalTime>
  <Words>271</Words>
  <Application>Microsoft Office PowerPoint</Application>
  <PresentationFormat>Custom</PresentationFormat>
  <Paragraphs>48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610</cp:revision>
  <dcterms:created xsi:type="dcterms:W3CDTF">2010-04-30T18:19:48Z</dcterms:created>
  <dcterms:modified xsi:type="dcterms:W3CDTF">2023-03-21T01:27:56Z</dcterms:modified>
</cp:coreProperties>
</file>