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92" r:id="rId5"/>
    <p:sldId id="259" r:id="rId6"/>
    <p:sldId id="306" r:id="rId7"/>
    <p:sldId id="260" r:id="rId8"/>
    <p:sldId id="308" r:id="rId9"/>
    <p:sldId id="310" r:id="rId10"/>
    <p:sldId id="271" r:id="rId11"/>
    <p:sldId id="274" r:id="rId12"/>
    <p:sldId id="273" r:id="rId13"/>
    <p:sldId id="304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DC2744-D41D-4133-AEFB-F7C792EA20D6}">
          <p14:sldIdLst>
            <p14:sldId id="256"/>
            <p14:sldId id="257"/>
            <p14:sldId id="292"/>
            <p14:sldId id="259"/>
            <p14:sldId id="306"/>
            <p14:sldId id="260"/>
            <p14:sldId id="310"/>
            <p14:sldId id="308"/>
          </p14:sldIdLst>
        </p14:section>
        <p14:section name="Untitled Section" id="{37A238B5-3ED4-47CA-B4CF-78EDF3593EBB}">
          <p14:sldIdLst>
            <p14:sldId id="271"/>
            <p14:sldId id="274"/>
            <p14:sldId id="304"/>
            <p14:sldId id="279"/>
            <p14:sldId id="27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4E2"/>
    <a:srgbClr val="B2D1F0"/>
    <a:srgbClr val="89B4DE"/>
    <a:srgbClr val="EEBEE4"/>
    <a:srgbClr val="B6F6C5"/>
    <a:srgbClr val="B7F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F367-810D-4F32-A137-35130C8FAF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D213D-B2D9-4B65-9947-049BEBBA73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89"/>
            <a:ext cx="12192000" cy="6886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008" y="1164713"/>
            <a:ext cx="572198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  <a:endParaRPr lang="en-US" sz="44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546" y="1874683"/>
            <a:ext cx="11821554" cy="23069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BÓNG RỔ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CHUYỀN BÓNG BẰNG HAI TAY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HÀNG 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8"/>
    </mc:Choice>
    <mc:Fallback>
      <p:transition spd="slow" advTm="285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ài thể l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2929" y="1538585"/>
            <a:ext cx="6237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ả lỏng chuẩ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11568">
        <p15:prstTrans prst="airplane"/>
      </p:transition>
    </mc:Choice>
    <mc:Fallback>
      <p:transition spd="slow" advClick="0" advTm="11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"/>
            <a:ext cx="12192000" cy="6850632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2454790" y="2054883"/>
            <a:ext cx="4129803" cy="703385"/>
          </a:xfrm>
          <a:prstGeom prst="flowChartTerminator">
            <a:avLst/>
          </a:prstGeom>
          <a:solidFill>
            <a:srgbClr val="EEBE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NỘI DUNG BÀI HỌC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221" y="2635176"/>
            <a:ext cx="9074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Trò chơi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”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Thực hiện nâng cao sức vóc với bài thể lực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5498">
        <p14:reveal/>
      </p:transition>
    </mc:Choice>
    <mc:Fallback>
      <p:transition spd="slow" advTm="25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03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4942" r="48970" b="7757"/>
          <a:stretch>
            <a:fillRect/>
          </a:stretch>
        </p:blipFill>
        <p:spPr>
          <a:xfrm>
            <a:off x="10253300" y="5581755"/>
            <a:ext cx="1093143" cy="1120823"/>
          </a:xfrm>
          <a:prstGeom prst="rect">
            <a:avLst/>
          </a:prstGeom>
        </p:spPr>
      </p:pic>
      <p:sp>
        <p:nvSpPr>
          <p:cNvPr id="5" name="Diamond 4"/>
          <p:cNvSpPr/>
          <p:nvPr/>
        </p:nvSpPr>
        <p:spPr>
          <a:xfrm>
            <a:off x="1762664" y="63512"/>
            <a:ext cx="9183632" cy="1269806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73" y="-82662"/>
            <a:ext cx="2474027" cy="1514329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3431560" y="1482776"/>
            <a:ext cx="7914882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3431559" y="2487137"/>
            <a:ext cx="7914883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3431560" y="3602845"/>
            <a:ext cx="7914882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3431560" y="4693087"/>
            <a:ext cx="7914882" cy="73324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2534413" y="1449831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2535660" y="2480690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522958" y="3615599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34413" y="4646458"/>
            <a:ext cx="897147" cy="733246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4</a:t>
            </a:r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539">
        <p:circle/>
      </p:transition>
    </mc:Choice>
    <mc:Fallback>
      <p:transition spd="slow" advTm="255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8427" y="2238637"/>
            <a:ext cx="52485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K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HỞI</a:t>
            </a:r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ĐỘNG</a:t>
            </a:r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ản ê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3150" y="363703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HAI TAY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HÀNG NGANG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9575" y="-228600"/>
            <a:ext cx="12837688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521" y="-228600"/>
            <a:ext cx="11320530" cy="1336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20203" y="-66545"/>
            <a:ext cx="9186929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BẰNG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TỪ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QUA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862884" y="649619"/>
            <a:ext cx="2846231" cy="3090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7797" y="5009882"/>
            <a:ext cx="2047741" cy="184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789" y="-228600"/>
            <a:ext cx="11217498" cy="1284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95482" y="-94097"/>
            <a:ext cx="809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BÓNG BẰNG HAI TAY TỪ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6901801" y="434820"/>
            <a:ext cx="4649273" cy="50383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231" y="-1"/>
            <a:ext cx="15136843" cy="75572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78521" y="171107"/>
            <a:ext cx="4791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3200" b="1" dirty="0" smtClean="0">
                <a:ln w="0"/>
                <a:solidFill>
                  <a:srgbClr val="FF0000"/>
                </a:solidFill>
                <a:latin typeface="+mj-lt"/>
              </a:rPr>
              <a:t>CHƠI: 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BÓNG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472" y="498589"/>
            <a:ext cx="11866527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u="sng" dirty="0">
                <a:solidFill>
                  <a:srgbClr val="FF0000"/>
                </a:solidFill>
                <a:latin typeface="+mj-lt"/>
              </a:rPr>
              <a:t>Chuẩn bị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sân trường</a:t>
            </a:r>
            <a:r>
              <a:rPr lang="en-US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em tham gia chơi đứng 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(nếu số lượng đông có thể xếp thành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2-4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2-4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9446" y="1467323"/>
            <a:ext cx="48140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u="sng" dirty="0">
                <a:solidFill>
                  <a:srgbClr val="FF0000"/>
                </a:solidFill>
                <a:latin typeface="+mj-lt"/>
              </a:rPr>
              <a:t>Cách chơi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0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55" descr="lăn bóng tiếp s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46" y="1806820"/>
            <a:ext cx="4443584" cy="27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5597">
        <p:circle/>
      </p:transition>
    </mc:Choice>
    <mc:Fallback>
      <p:transition spd="slow" advTm="5559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0.7|3.7"/>
</p:tagLst>
</file>

<file path=ppt/tags/tag2.xml><?xml version="1.0" encoding="utf-8"?>
<p:tagLst xmlns:p="http://schemas.openxmlformats.org/presentationml/2006/main">
  <p:tag name="TIMING" val="|4.2|0.7|4.4|0.7|4|1|4.8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1149</Words>
  <Application>WPS Presentation</Application>
  <PresentationFormat>Widescreen</PresentationFormat>
  <Paragraphs>49</Paragraphs>
  <Slides>13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2021-12-10T09:19:00Z</dcterms:created>
  <dcterms:modified xsi:type="dcterms:W3CDTF">2023-03-14T01:43:28Z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6FB219E8E31C4F10987604079D8DF7F2</vt:lpwstr>
  </property>
  <property fmtid="{D5CDD505-2E9C-101B-9397-08002B2CF9AE}" pid="3" name="KSOProductBuildVer">
    <vt:lpwstr>1033-11.2.0.11486</vt:lpwstr>
  </property>
</Properties>
</file>