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513" r:id="rId2"/>
    <p:sldId id="547" r:id="rId3"/>
    <p:sldId id="542" r:id="rId4"/>
    <p:sldId id="551" r:id="rId5"/>
    <p:sldId id="561" r:id="rId6"/>
    <p:sldId id="564" r:id="rId7"/>
    <p:sldId id="563" r:id="rId8"/>
    <p:sldId id="562" r:id="rId9"/>
    <p:sldId id="565" r:id="rId10"/>
    <p:sldId id="566" r:id="rId11"/>
    <p:sldId id="572" r:id="rId12"/>
    <p:sldId id="580" r:id="rId13"/>
    <p:sldId id="567" r:id="rId14"/>
    <p:sldId id="581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>
        <p:scale>
          <a:sx n="60" d="100"/>
          <a:sy n="60" d="100"/>
        </p:scale>
        <p:origin x="-1206" y="-38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70725" y="3756025"/>
            <a:ext cx="35226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799513" y="1920875"/>
            <a:ext cx="17938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971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889000" y="2593975"/>
            <a:ext cx="1128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74788" y="36449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89000" y="3446463"/>
            <a:ext cx="28082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NGHE NHẠC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77888" y="4222750"/>
            <a:ext cx="44037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811338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12747</TotalTime>
  <Words>116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649</cp:revision>
  <dcterms:created xsi:type="dcterms:W3CDTF">2010-04-30T18:19:48Z</dcterms:created>
  <dcterms:modified xsi:type="dcterms:W3CDTF">2023-03-12T14:16:10Z</dcterms:modified>
</cp:coreProperties>
</file>