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81" r:id="rId2"/>
    <p:sldId id="525" r:id="rId3"/>
    <p:sldId id="526" r:id="rId4"/>
    <p:sldId id="527" r:id="rId5"/>
    <p:sldId id="528" r:id="rId6"/>
    <p:sldId id="530" r:id="rId7"/>
    <p:sldId id="529" r:id="rId8"/>
    <p:sldId id="531" r:id="rId9"/>
    <p:sldId id="532" r:id="rId10"/>
    <p:sldId id="535" r:id="rId11"/>
    <p:sldId id="536" r:id="rId12"/>
  </p:sldIdLst>
  <p:sldSz cx="12192000" cy="6858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Calibri Light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1203" autoAdjust="0"/>
  </p:normalViewPr>
  <p:slideViewPr>
    <p:cSldViewPr snapToGrid="0">
      <p:cViewPr>
        <p:scale>
          <a:sx n="118" d="100"/>
          <a:sy n="118" d="100"/>
        </p:scale>
        <p:origin x="-72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0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âm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 HS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chậm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thanh</a:t>
            </a:r>
            <a:r>
              <a:rPr lang="en-US" sz="2400" dirty="0" smtClean="0"/>
              <a:t> </a:t>
            </a:r>
            <a:r>
              <a:rPr lang="en-US" sz="2400" dirty="0" err="1" smtClean="0"/>
              <a:t>phách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HĐ: THỰC HÀNH-LUYỆN TẬP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bức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1. KHỞI ĐỘNG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Em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vẫn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nhớ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trường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giọng</a:t>
            </a:r>
            <a:r>
              <a:rPr lang="en-US" sz="2800" dirty="0" smtClean="0">
                <a:solidFill>
                  <a:srgbClr val="FF0000"/>
                </a:solidFill>
              </a:rPr>
              <a:t> (KTBC)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TIẾT 26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 smtClean="0">
                <a:solidFill>
                  <a:srgbClr val="FF0000"/>
                </a:solidFill>
              </a:rPr>
              <a:t>MÁI TRƯỜNG MẾN YÊU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000066"/>
                </a:solidFill>
              </a:rPr>
              <a:t>CHỦ ĐỀ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2670" y="1357641"/>
            <a:ext cx="876425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tấu: Hòa tấu 2 nhạc cụ gõ đệm cho bài hát</a:t>
            </a:r>
            <a:endParaRPr lang="en-US" sz="28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NỘI DUNG 1 </a:t>
            </a:r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nhẩm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theo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giai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điệu</a:t>
            </a:r>
            <a:r>
              <a:rPr lang="en-US" sz="4800" i="1" dirty="0" smtClean="0">
                <a:solidFill>
                  <a:srgbClr val="6600FF"/>
                </a:solidFill>
              </a:rPr>
              <a:t> 1 </a:t>
            </a:r>
            <a:r>
              <a:rPr lang="en-US" sz="4800" i="1" dirty="0" err="1" smtClean="0">
                <a:solidFill>
                  <a:srgbClr val="6600FF"/>
                </a:solidFill>
              </a:rPr>
              <a:t>lần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sau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đó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với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các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hình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thưc</a:t>
            </a:r>
            <a:endParaRPr lang="en-US" sz="4800" i="1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HĐ: THỰC HÀNH-LUYỆN TẬP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đáp-đồng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ca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00FF"/>
                </a:solidFill>
              </a:rPr>
              <a:t>CẢ LỚP:</a:t>
            </a:r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em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yên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lành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cầu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tre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êm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đềm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Tình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quê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hương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đến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Thầy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cô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gia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đình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6600FF"/>
                </a:solidFill>
              </a:rPr>
              <a:t>Tre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xanh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kia</a:t>
            </a:r>
            <a:r>
              <a:rPr lang="en-US" sz="3200" i="1" dirty="0" smtClean="0">
                <a:solidFill>
                  <a:srgbClr val="6600FF"/>
                </a:solidFill>
              </a:rPr>
              <a:t>…</a:t>
            </a:r>
            <a:r>
              <a:rPr lang="en-US" sz="3200" i="1" dirty="0" err="1" smtClean="0">
                <a:solidFill>
                  <a:srgbClr val="6600FF"/>
                </a:solidFill>
              </a:rPr>
              <a:t>nhớ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trường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xưa</a:t>
            </a:r>
            <a:endParaRPr lang="en-US" sz="3200" i="1" dirty="0">
              <a:solidFill>
                <a:srgbClr val="6600FF"/>
              </a:solidFill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đệm</a:t>
            </a:r>
            <a:r>
              <a:rPr lang="en-US" sz="4000" b="1" dirty="0" smtClean="0">
                <a:solidFill>
                  <a:srgbClr val="FF0000"/>
                </a:solidFill>
              </a:rPr>
              <a:t> 2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sắc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1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Gõ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theo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phách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cụ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Thanh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phách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2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1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thanh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2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đêm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SongLoan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họa</a:t>
            </a:r>
            <a:endParaRPr lang="en-US" sz="4000" dirty="0">
              <a:solidFill>
                <a:srgbClr val="6600FF"/>
              </a:solidFill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2077" y="3457574"/>
            <a:ext cx="6987997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HS </a:t>
            </a:r>
            <a:r>
              <a:rPr lang="en-US" sz="4000" b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nahcj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nội</a:t>
            </a:r>
            <a:r>
              <a:rPr lang="en-US" sz="4000" b="1" dirty="0" smtClean="0">
                <a:solidFill>
                  <a:srgbClr val="FF0000"/>
                </a:solidFill>
              </a:rPr>
              <a:t> dung </a:t>
            </a:r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thái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</a:rPr>
              <a:t>Mái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</a:rPr>
              <a:t>”.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Custom</PresentationFormat>
  <Paragraphs>40</Paragraphs>
  <Slides>11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580</cp:revision>
  <dcterms:created xsi:type="dcterms:W3CDTF">2020-08-30T12:35:00Z</dcterms:created>
  <dcterms:modified xsi:type="dcterms:W3CDTF">2023-03-14T02:02:08Z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1033-11.2.0.10265</vt:lpwstr>
  </property>
</Properties>
</file>