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5" r:id="rId2"/>
    <p:sldId id="338" r:id="rId3"/>
    <p:sldId id="275" r:id="rId4"/>
    <p:sldId id="339" r:id="rId5"/>
    <p:sldId id="340" r:id="rId6"/>
    <p:sldId id="341" r:id="rId7"/>
    <p:sldId id="277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256" r:id="rId21"/>
    <p:sldId id="309" r:id="rId22"/>
    <p:sldId id="308" r:id="rId23"/>
    <p:sldId id="310" r:id="rId24"/>
    <p:sldId id="311" r:id="rId25"/>
    <p:sldId id="335" r:id="rId26"/>
    <p:sldId id="258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093"/>
    <a:srgbClr val="FFA7A7"/>
    <a:srgbClr val="632B8D"/>
    <a:srgbClr val="CFAFE7"/>
    <a:srgbClr val="C39BE1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14-Mar-23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14-Mar-23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2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71813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9954" y="2104501"/>
            <a:ext cx="2339639" cy="31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404" y="1942757"/>
            <a:ext cx="3758310" cy="33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writer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337" y="2838728"/>
            <a:ext cx="3705523" cy="23042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493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294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92" y="1698424"/>
            <a:ext cx="2863655" cy="28198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052" y="2461264"/>
            <a:ext cx="2326780" cy="14468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575" y="2153667"/>
            <a:ext cx="2046421" cy="18126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197" y="2028847"/>
            <a:ext cx="1520877" cy="2019526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9391" y="7686944"/>
            <a:ext cx="2261821" cy="1950820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567596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7945294" y="1820071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269692" y="1769322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24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06" y="2550264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59" y="2671215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513" y="2061859"/>
            <a:ext cx="2363016" cy="20930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230" y="1893505"/>
            <a:ext cx="1687040" cy="22401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7232" y="2363705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083" y="2416323"/>
            <a:ext cx="2396377" cy="14901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056" y="2141572"/>
            <a:ext cx="2266379" cy="20074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353" y="2386549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109" y="2160914"/>
            <a:ext cx="2248809" cy="1991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50" y="2110885"/>
            <a:ext cx="1660450" cy="22048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164" y="2350112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2"/>
            <a:ext cx="859185" cy="117911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7238" y="2420462"/>
            <a:ext cx="4742698" cy="2874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patients</a:t>
            </a:r>
          </a:p>
        </p:txBody>
      </p:sp>
    </p:spTree>
    <p:extLst>
      <p:ext uri="{BB962C8B-B14F-4D97-AF65-F5344CB8AC3E}">
        <p14:creationId xmlns:p14="http://schemas.microsoft.com/office/powerpoint/2010/main" val="24694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fly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write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284904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84904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84904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84904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84904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84904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4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4"/>
            <a:ext cx="859185" cy="11791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4255487"/>
            <a:ext cx="6096000" cy="198051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______buildings</a:t>
            </a:r>
          </a:p>
        </p:txBody>
      </p:sp>
    </p:spTree>
    <p:extLst>
      <p:ext uri="{BB962C8B-B14F-4D97-AF65-F5344CB8AC3E}">
        <p14:creationId xmlns:p14="http://schemas.microsoft.com/office/powerpoint/2010/main" val="8214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29595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MsPham5"/>
          <p:cNvSpPr txBox="1"/>
          <p:nvPr/>
        </p:nvSpPr>
        <p:spPr>
          <a:xfrm>
            <a:off x="1351849" y="2141348"/>
            <a:ext cx="957706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600" b="1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VOCABULARY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4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25734" y="381486"/>
            <a:ext cx="9594789" cy="6217920"/>
            <a:chOff x="-293226" y="971550"/>
            <a:chExt cx="18261823" cy="11658089"/>
          </a:xfrm>
        </p:grpSpPr>
        <p:pic>
          <p:nvPicPr>
            <p:cNvPr id="1037" name="Picture 13" descr="https://s.sachmem.vn/public/images/v2/TA5T2SHS/U15-L2-1-a_59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971550"/>
              <a:ext cx="10591131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.sachmem.vn/public/images/v2/TA5T2SHS/U15-L2-1-b_4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790" y="971550"/>
              <a:ext cx="7164932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s.sachmem.vn/public/images/v2/TA5T2SHS/U15-L2-1-d_5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273" y="7067037"/>
              <a:ext cx="10032324" cy="556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s://s.sachmem.vn/public/images/v2/TA5T2SHS/U15-L2-1-c_4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7067037"/>
              <a:ext cx="860392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3750230" y="784424"/>
            <a:ext cx="3187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would you like to be in the future, Mai?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88990" y="2157377"/>
            <a:ext cx="178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 to be a writer.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0704" y="397171"/>
            <a:ext cx="2544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 like to be a writer?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25548" y="2767308"/>
            <a:ext cx="3228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write stories for children.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0953" y="3632554"/>
            <a:ext cx="2751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to be a writer too, Tony?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24379" y="6066750"/>
            <a:ext cx="3145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 I'd like to be a pilot.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99166" y="4156373"/>
            <a:ext cx="2073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pilot? Why?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7930" y="6146262"/>
            <a:ext cx="390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fly a plane.</a:t>
            </a:r>
          </a:p>
        </p:txBody>
      </p:sp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85251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31" y="756600"/>
            <a:ext cx="2973160" cy="39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9354285" cy="1377218"/>
            <a:chOff x="2742013" y="5041222"/>
            <a:chExt cx="9354285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835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18500" y="5882341"/>
            <a:ext cx="451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writer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90" y="900818"/>
            <a:ext cx="4212642" cy="37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52403" y="587732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622" y="797368"/>
            <a:ext cx="5400777" cy="41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596153" cy="1377218"/>
            <a:chOff x="2742013" y="5041222"/>
            <a:chExt cx="859615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7909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68376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50353" y="5112863"/>
            <a:ext cx="2533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architect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76" y="1330403"/>
            <a:ext cx="5341527" cy="3321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7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47" idx="0"/>
          </p:cNvCxnSpPr>
          <p:nvPr/>
        </p:nvCxnSpPr>
        <p:spPr>
          <a:xfrm flipH="1">
            <a:off x="2823569" y="2416805"/>
            <a:ext cx="2956005" cy="6217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6" idx="10"/>
          </p:cNvCxnSpPr>
          <p:nvPr/>
        </p:nvCxnSpPr>
        <p:spPr>
          <a:xfrm flipH="1">
            <a:off x="4618835" y="2416805"/>
            <a:ext cx="1160739" cy="14800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8" idx="9"/>
          </p:cNvCxnSpPr>
          <p:nvPr/>
        </p:nvCxnSpPr>
        <p:spPr>
          <a:xfrm>
            <a:off x="5814158" y="2451374"/>
            <a:ext cx="1252362" cy="16930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_________?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85166" y="4370709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487212" y="5454654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312124" y="5550109"/>
            <a:ext cx="2525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9262746" y="4518537"/>
            <a:ext cx="175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009508" y="2872770"/>
            <a:ext cx="2258902" cy="1692683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711315" y="3896852"/>
            <a:ext cx="1815039" cy="1664922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1164686" y="2604790"/>
            <a:ext cx="1777985" cy="1735141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00" y="4040985"/>
            <a:ext cx="2033279" cy="1544404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</p:spTree>
    <p:extLst>
      <p:ext uri="{BB962C8B-B14F-4D97-AF65-F5344CB8AC3E}">
        <p14:creationId xmlns:p14="http://schemas.microsoft.com/office/powerpoint/2010/main" val="23372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3599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Listen and circle a, b or c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905" y="965775"/>
            <a:ext cx="1049066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Trung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an engineer 	b.  an artist 	c.  an architect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Mai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 nurse 		 b.  a teacher 	c.  a singer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Tony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drive a car 		b.  fly a plane 	c.  work in a factory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Tom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grow vegetables 		b.  look after flowers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work on a farm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79716" y="1675458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44963" y="2851440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72824" y="4041069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59944" y="5858496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3458" y="978300"/>
            <a:ext cx="100141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be in the future?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be a (1)  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I'd like to (2) __________ patients.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you like to work?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In a (3)  __________  in the countryside.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(4) 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(5)  __________  comic stories.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73" y="258652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>
                <a:latin typeface="Helvetica Neue"/>
              </a:rPr>
              <a:t>Read and complete.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813341" y="306954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look after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5279140" y="1790319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530286" y="4341307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hospital 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6715038" y="500326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639935" y="560688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write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write stories for children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65371" y="3178537"/>
              <a:ext cx="3991429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raɪt ˈstɔːriz fə ˈʧɪldrən/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42" y="486644"/>
            <a:ext cx="5404501" cy="4787005"/>
          </a:xfrm>
          <a:prstGeom prst="rect">
            <a:avLst/>
          </a:prstGeom>
        </p:spPr>
      </p:pic>
      <p:pic>
        <p:nvPicPr>
          <p:cNvPr id="28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6" end="1588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look after patients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/lʊk ˈɑːftə ˈpeɪʃənts/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374" t="43204" r="22112" b="11161"/>
          <a:stretch/>
        </p:blipFill>
        <p:spPr>
          <a:xfrm>
            <a:off x="15267215" y="1908584"/>
            <a:ext cx="2278742" cy="3338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99" y="543819"/>
            <a:ext cx="3541802" cy="4703050"/>
          </a:xfrm>
          <a:prstGeom prst="rect">
            <a:avLst/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6" end="234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2213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fly a plane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flaɪ ə 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8611" r="11538" b="38612"/>
          <a:stretch/>
        </p:blipFill>
        <p:spPr>
          <a:xfrm>
            <a:off x="2828393" y="1257300"/>
            <a:ext cx="6308350" cy="3792995"/>
          </a:xfrm>
          <a:prstGeom prst="roundRect">
            <a:avLst>
              <a:gd name="adj" fmla="val 9636"/>
            </a:avLst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97" end="8514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4322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design buildings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/dɪˈzaɪn ˈbɪldɪŋz/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23" y="842367"/>
            <a:ext cx="6754953" cy="4200508"/>
          </a:xfrm>
          <a:prstGeom prst="rect">
            <a:avLst/>
          </a:prstGeom>
        </p:spPr>
      </p:pic>
      <p:pic>
        <p:nvPicPr>
          <p:cNvPr id="19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19" end="53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432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03739" y="1190455"/>
            <a:ext cx="6096000" cy="4609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03739" y="1875181"/>
            <a:ext cx="4205966" cy="3385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/lʊk ˈɑːftə ˈpeɪʃənts/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05" y="4767633"/>
            <a:ext cx="2722050" cy="16926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528" y="1190455"/>
            <a:ext cx="2938453" cy="26027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40" y="807573"/>
            <a:ext cx="1346751" cy="1788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26" y="3606350"/>
            <a:ext cx="2124215" cy="16134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03738" y="3196887"/>
            <a:ext cx="5282015" cy="4094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/raɪt ˈstɔːriz fə ˈʧɪldrən/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26963" y="4530010"/>
            <a:ext cx="2638837" cy="5407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/flaɪ ə pleɪn/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4400" y="5993902"/>
            <a:ext cx="3331405" cy="375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/dɪˈzaɪn ˈbɪldɪŋz/</a:t>
            </a:r>
          </a:p>
        </p:txBody>
      </p:sp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057714" y="7471107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714" y="2900774"/>
            <a:ext cx="829737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767" y="2548288"/>
            <a:ext cx="3207835" cy="2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561</Words>
  <Application>Microsoft Office PowerPoint</Application>
  <PresentationFormat>Widescreen</PresentationFormat>
  <Paragraphs>110</Paragraphs>
  <Slides>27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Berlin Sans FB Demi</vt:lpstr>
      <vt:lpstr>Calibri</vt:lpstr>
      <vt:lpstr>Calibri Light</vt:lpstr>
      <vt:lpstr>Century Gothic</vt:lpstr>
      <vt:lpstr>Georgia</vt:lpstr>
      <vt:lpstr>Harrington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216</cp:revision>
  <dcterms:created xsi:type="dcterms:W3CDTF">2021-01-08T04:22:29Z</dcterms:created>
  <dcterms:modified xsi:type="dcterms:W3CDTF">2023-03-14T01:33:19Z</dcterms:modified>
</cp:coreProperties>
</file>