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5" r:id="rId2"/>
    <p:sldId id="275" r:id="rId3"/>
    <p:sldId id="306" r:id="rId4"/>
    <p:sldId id="307" r:id="rId5"/>
    <p:sldId id="308" r:id="rId6"/>
    <p:sldId id="277" r:id="rId7"/>
    <p:sldId id="283" r:id="rId8"/>
    <p:sldId id="314" r:id="rId9"/>
    <p:sldId id="310" r:id="rId10"/>
    <p:sldId id="313" r:id="rId11"/>
    <p:sldId id="309" r:id="rId12"/>
    <p:sldId id="311" r:id="rId13"/>
    <p:sldId id="312" r:id="rId14"/>
    <p:sldId id="315" r:id="rId15"/>
    <p:sldId id="256" r:id="rId16"/>
    <p:sldId id="257" r:id="rId17"/>
    <p:sldId id="301" r:id="rId18"/>
    <p:sldId id="302" r:id="rId19"/>
    <p:sldId id="303" r:id="rId20"/>
    <p:sldId id="282" r:id="rId21"/>
    <p:sldId id="316" r:id="rId22"/>
    <p:sldId id="258" r:id="rId23"/>
    <p:sldId id="259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B8D"/>
    <a:srgbClr val="8D42C6"/>
    <a:srgbClr val="CFAFE7"/>
    <a:srgbClr val="C39BE1"/>
    <a:srgbClr val="F5B093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14-Mar-23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3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9.jpeg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1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934632" y="1988603"/>
            <a:ext cx="2152409" cy="2451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381" y="1858623"/>
            <a:ext cx="2028292" cy="25025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nurse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871" y="2095760"/>
            <a:ext cx="3131716" cy="2178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928" y="1842744"/>
            <a:ext cx="1789964" cy="25655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architect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2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107" y="1725235"/>
            <a:ext cx="1928560" cy="2764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408" y="1866158"/>
            <a:ext cx="2028292" cy="25025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doctor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9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0481"/>
          <a:stretch/>
        </p:blipFill>
        <p:spPr>
          <a:xfrm flipH="1">
            <a:off x="7309140" y="1909117"/>
            <a:ext cx="3021756" cy="2416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17217"/>
          <a:stretch/>
        </p:blipFill>
        <p:spPr>
          <a:xfrm>
            <a:off x="2121067" y="2119951"/>
            <a:ext cx="2765324" cy="21716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farmer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8049562" y="1815514"/>
            <a:ext cx="1810360" cy="25836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12111" r="45598"/>
          <a:stretch/>
        </p:blipFill>
        <p:spPr>
          <a:xfrm flipH="1">
            <a:off x="2097040" y="1688581"/>
            <a:ext cx="2740784" cy="28986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worker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9088" y="378087"/>
            <a:ext cx="9411212" cy="6217921"/>
            <a:chOff x="330712" y="-6652495"/>
            <a:chExt cx="17837662" cy="14068504"/>
          </a:xfrm>
        </p:grpSpPr>
        <p:pic>
          <p:nvPicPr>
            <p:cNvPr id="1025" name="Picture 1" descr="https://s.sachmem.vn/public/images/v2/TA5T2SHS/U15-L1-1-a_6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2" y="-6652495"/>
              <a:ext cx="10896601" cy="7956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5-L1-1-b_3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8024" y="-6652495"/>
              <a:ext cx="6610350" cy="8168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5T2SHS/U15-L1-1-c_5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2" y="1352728"/>
              <a:ext cx="9834018" cy="6063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5-L1-1-d_45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91"/>
            <a:stretch/>
          </p:blipFill>
          <p:spPr bwMode="auto">
            <a:xfrm>
              <a:off x="10443599" y="1577179"/>
              <a:ext cx="7724775" cy="5838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329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29650" y="689684"/>
            <a:ext cx="534852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would you like to be in the future, Tony?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16882" y="3475221"/>
            <a:ext cx="278484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I'd like to be a pilot.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916864" y="398516"/>
            <a:ext cx="3531066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 that why you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en-US" sz="22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gym?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737632" y="3269977"/>
            <a:ext cx="235189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Yes. Pilots have to be strong.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68804" y="3972896"/>
            <a:ext cx="4045103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 would you like to fly a plane?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599288" y="5940463"/>
            <a:ext cx="357341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</a:t>
            </a:r>
            <a:r>
              <a:rPr lang="en-US" altLang="en-US" sz="21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of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course!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There's</a:t>
            </a:r>
            <a:r>
              <a:rPr kumimoji="0" lang="en-US" altLang="en-US" sz="2100" b="0" i="0" u="none" strike="noStrike" cap="none" spc="-150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only</a:t>
            </a:r>
            <a:r>
              <a:rPr lang="en-US" altLang="en-US" sz="2100" spc="-15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one</a:t>
            </a:r>
            <a:r>
              <a:rPr lang="en-US" altLang="en-US" sz="21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problem.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396455" y="4087028"/>
            <a:ext cx="210108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 that?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8144243" y="6167929"/>
            <a:ext cx="293031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 scared of heights!</a:t>
            </a:r>
          </a:p>
        </p:txBody>
      </p:sp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54686" y="5894532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doctor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06" y="636416"/>
            <a:ext cx="3519815" cy="434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89501" y="5864443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pilot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47408" y="785632"/>
            <a:ext cx="6102231" cy="39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3174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__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17385" y="5863754"/>
            <a:ext cx="24718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an </a:t>
            </a: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architect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485" y="598649"/>
            <a:ext cx="2952200" cy="42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89500" y="5860175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720" y="571629"/>
            <a:ext cx="4448962" cy="43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pilot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paɪlət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7405" y="1465839"/>
            <a:ext cx="6102231" cy="3994803"/>
          </a:xfrm>
          <a:prstGeom prst="rect">
            <a:avLst/>
          </a:prstGeom>
        </p:spPr>
      </p:pic>
      <p:pic>
        <p:nvPicPr>
          <p:cNvPr id="6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57" end="13690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4" r="17038" b="10481"/>
          <a:stretch/>
        </p:blipFill>
        <p:spPr>
          <a:xfrm flipH="1">
            <a:off x="10189590" y="1826253"/>
            <a:ext cx="1248007" cy="12032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4288" t="-7750" r="-11594" b="-3550"/>
          <a:stretch/>
        </p:blipFill>
        <p:spPr>
          <a:xfrm>
            <a:off x="6801443" y="4099016"/>
            <a:ext cx="1342150" cy="14641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74" t="-11268" r="-26136" b="10725"/>
          <a:stretch/>
        </p:blipFill>
        <p:spPr>
          <a:xfrm>
            <a:off x="5314376" y="4756823"/>
            <a:ext cx="1417981" cy="1350429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8676" t="24386" r="-829" b="-816"/>
          <a:stretch/>
        </p:blipFill>
        <p:spPr>
          <a:xfrm flipH="1">
            <a:off x="9985459" y="3566083"/>
            <a:ext cx="1075861" cy="125503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99" y="3923000"/>
            <a:ext cx="1370086" cy="953103"/>
          </a:xfrm>
          <a:prstGeom prst="cloud">
            <a:avLst/>
          </a:prstGeom>
          <a:ln>
            <a:solidFill>
              <a:srgbClr val="C00000"/>
            </a:solidFill>
          </a:ln>
        </p:spPr>
      </p:pic>
      <p:cxnSp>
        <p:nvCxnSpPr>
          <p:cNvPr id="17" name="Straight Arrow Connector 16"/>
          <p:cNvCxnSpPr>
            <a:stCxn id="4" idx="19"/>
          </p:cNvCxnSpPr>
          <p:nvPr/>
        </p:nvCxnSpPr>
        <p:spPr>
          <a:xfrm flipH="1">
            <a:off x="2125355" y="2193420"/>
            <a:ext cx="1503066" cy="183305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143005" y="2373773"/>
            <a:ext cx="1149594" cy="23349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2" idx="3"/>
          </p:cNvCxnSpPr>
          <p:nvPr/>
        </p:nvCxnSpPr>
        <p:spPr>
          <a:xfrm flipH="1">
            <a:off x="6023367" y="2373773"/>
            <a:ext cx="23662" cy="246026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122908" y="2236062"/>
            <a:ext cx="297170" cy="18626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923727" y="2235057"/>
            <a:ext cx="819463" cy="227192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655498" y="2005152"/>
            <a:ext cx="1329961" cy="178790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13"/>
          </p:cNvCxnSpPr>
          <p:nvPr/>
        </p:nvCxnSpPr>
        <p:spPr>
          <a:xfrm>
            <a:off x="9375321" y="1832285"/>
            <a:ext cx="845247" cy="3072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2726419" y="1143275"/>
            <a:ext cx="6680413" cy="1284610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CFAFE7">
              <a:alpha val="73725"/>
            </a:srgbClr>
          </a:solidFill>
          <a:ln>
            <a:solidFill>
              <a:srgbClr val="632B8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61615" y="708265"/>
            <a:ext cx="65405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What would you like to be in the future?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8080" y="1506965"/>
            <a:ext cx="5394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effectLst/>
                <a:latin typeface="Century Gothic" panose="020B0502020202020204" pitchFamily="34" charset="0"/>
              </a:rPr>
              <a:t>I’d like to  be a/an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__________</a:t>
            </a:r>
            <a:r>
              <a:rPr lang="en-US" sz="2800" b="1" i="0" dirty="0"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94928" y="4805111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teacher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494227" y="5372824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982682" y="6005298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worker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609454" y="5432038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doctor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8273695" y="579243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9665362" y="4741991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farmer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9978610" y="295529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driver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-22821" r="-29317"/>
          <a:stretch/>
        </p:blipFill>
        <p:spPr>
          <a:xfrm>
            <a:off x="617357" y="2185986"/>
            <a:ext cx="1264348" cy="119112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439" y="4126630"/>
            <a:ext cx="1267576" cy="1251912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l="-16732" t="9203" r="41219" b="10628"/>
          <a:stretch/>
        </p:blipFill>
        <p:spPr>
          <a:xfrm flipH="1">
            <a:off x="2247643" y="4626999"/>
            <a:ext cx="1551136" cy="1402663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7765" y="4427270"/>
            <a:ext cx="1463167" cy="1420491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344252" y="6010623"/>
            <a:ext cx="12743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pilot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152657" y="3259366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architect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46" name="Straight Arrow Connector 45"/>
          <p:cNvCxnSpPr>
            <a:stCxn id="4" idx="18"/>
            <a:endCxn id="29" idx="3"/>
          </p:cNvCxnSpPr>
          <p:nvPr/>
        </p:nvCxnSpPr>
        <p:spPr>
          <a:xfrm flipH="1">
            <a:off x="4541227" y="2306189"/>
            <a:ext cx="735961" cy="189202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20"/>
          </p:cNvCxnSpPr>
          <p:nvPr/>
        </p:nvCxnSpPr>
        <p:spPr>
          <a:xfrm flipH="1">
            <a:off x="1889248" y="2067930"/>
            <a:ext cx="1014246" cy="38011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2" descr="Ng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44" y="644342"/>
            <a:ext cx="687210" cy="68721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934746" y="1096253"/>
            <a:ext cx="667615" cy="667615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83" name="Rectangle 82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3. Let’s talk</a:t>
            </a:r>
          </a:p>
        </p:txBody>
      </p:sp>
    </p:spTree>
    <p:extLst>
      <p:ext uri="{BB962C8B-B14F-4D97-AF65-F5344CB8AC3E}">
        <p14:creationId xmlns:p14="http://schemas.microsoft.com/office/powerpoint/2010/main" val="16149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0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3" y="745672"/>
            <a:ext cx="1905000" cy="190500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34929" y="3652158"/>
            <a:ext cx="1905000" cy="1905000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Callout 3"/>
          <p:cNvSpPr/>
          <p:nvPr/>
        </p:nvSpPr>
        <p:spPr>
          <a:xfrm>
            <a:off x="3743848" y="608894"/>
            <a:ext cx="5182437" cy="1341656"/>
          </a:xfrm>
          <a:prstGeom prst="wedgeEllipseCallout">
            <a:avLst>
              <a:gd name="adj1" fmla="val -56296"/>
              <a:gd name="adj2" fmla="val 44349"/>
            </a:avLst>
          </a:prstGeom>
          <a:ln>
            <a:solidFill>
              <a:srgbClr val="8D42C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2148115" y="3244334"/>
            <a:ext cx="6109408" cy="2295704"/>
          </a:xfrm>
          <a:prstGeom prst="cloudCallout">
            <a:avLst>
              <a:gd name="adj1" fmla="val 64371"/>
              <a:gd name="adj2" fmla="val -2087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 be a/an _________________.</a:t>
            </a:r>
          </a:p>
          <a:p>
            <a:pPr algn="just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3. Let’s talk</a:t>
            </a:r>
          </a:p>
        </p:txBody>
      </p:sp>
    </p:spTree>
    <p:extLst>
      <p:ext uri="{BB962C8B-B14F-4D97-AF65-F5344CB8AC3E}">
        <p14:creationId xmlns:p14="http://schemas.microsoft.com/office/powerpoint/2010/main" val="626684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60524" y="696703"/>
            <a:ext cx="9817008" cy="1818909"/>
            <a:chOff x="718184" y="457891"/>
            <a:chExt cx="11001375" cy="2038350"/>
          </a:xfrm>
        </p:grpSpPr>
        <p:pic>
          <p:nvPicPr>
            <p:cNvPr id="2049" name="Picture 1" descr="https://s.sachmem.vn/public/images/TA5T2SHS/U15-L1-4-1-3f3f2e2a89326754dac992a9f9408d9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84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2SHS/U15-L1-4-2-2b08142103d01d9aa150d953a3326b1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309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2SHS/U15-L1-4-3-509ea982653f3c247f979df7195b93d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434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381000" y="2616936"/>
            <a:ext cx="9776057" cy="1818910"/>
            <a:chOff x="-3802990" y="3356179"/>
            <a:chExt cx="10955484" cy="2038351"/>
          </a:xfrm>
        </p:grpSpPr>
        <p:pic>
          <p:nvPicPr>
            <p:cNvPr id="2053" name="Picture 5" descr="https://s.sachmem.vn/public/images/TA5T2SHS/U15-L1-4-4-6312fb5b4cf0c2f1426afb9e1a7cace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02990" y="3356179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s.sachmem.vn/public/images/TA5T2SHS/U15-L1-4-5-0ef7c8fe13b5cbc46fb5d6730bb2155d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1756" y="3356179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https://s.sachmem.vn/public/images/TA5T2SHS/U15-L1-4-6-9fa5e256bdffb01f9aa0441a5a343e1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369" y="3356179"/>
              <a:ext cx="3667125" cy="2038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337604" y="4668839"/>
            <a:ext cx="9862848" cy="1818909"/>
            <a:chOff x="323685" y="4298356"/>
            <a:chExt cx="11052745" cy="2038350"/>
          </a:xfrm>
        </p:grpSpPr>
        <p:pic>
          <p:nvPicPr>
            <p:cNvPr id="2056" name="Picture 8" descr="https://s.sachmem.vn/public/images/TA5T2SHS/U15-L1-4-7-6f586393effa866291f0302f184abc2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8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TA5T2SHS/U15-L1-4-8-fceab0eee4f6b3922f7caa5f4d9466eb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49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s.sachmem.vn/public/images/TA5T2SHS/U15-L1-4-9-e9de9a5bdbef95968464720ebe493d9c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930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24905" y="330943"/>
            <a:ext cx="2417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Listen and tick.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169958" y="2074134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16-Point Star 20"/>
          <p:cNvSpPr/>
          <p:nvPr/>
        </p:nvSpPr>
        <p:spPr>
          <a:xfrm>
            <a:off x="3754828" y="2074134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69958" y="4006753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16-Point Star 22"/>
          <p:cNvSpPr/>
          <p:nvPr/>
        </p:nvSpPr>
        <p:spPr>
          <a:xfrm>
            <a:off x="3754828" y="4006753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69958" y="6026083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16-Point Star 24"/>
          <p:cNvSpPr/>
          <p:nvPr/>
        </p:nvSpPr>
        <p:spPr>
          <a:xfrm>
            <a:off x="3754828" y="6026083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18961" y="2072703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16-Point Star 26"/>
          <p:cNvSpPr/>
          <p:nvPr/>
        </p:nvSpPr>
        <p:spPr>
          <a:xfrm>
            <a:off x="7103831" y="2072703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91297" y="2072703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16-Point Star 28"/>
          <p:cNvSpPr/>
          <p:nvPr/>
        </p:nvSpPr>
        <p:spPr>
          <a:xfrm>
            <a:off x="10376167" y="2072703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518961" y="4049508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6-Point Star 30"/>
          <p:cNvSpPr/>
          <p:nvPr/>
        </p:nvSpPr>
        <p:spPr>
          <a:xfrm>
            <a:off x="7103831" y="4049508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791297" y="4049508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16-Point Star 32"/>
          <p:cNvSpPr/>
          <p:nvPr/>
        </p:nvSpPr>
        <p:spPr>
          <a:xfrm>
            <a:off x="10376167" y="4049508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69591" y="5997528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16-Point Star 34"/>
          <p:cNvSpPr/>
          <p:nvPr/>
        </p:nvSpPr>
        <p:spPr>
          <a:xfrm>
            <a:off x="7054461" y="5997528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41927" y="5997528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16-Point Star 36"/>
          <p:cNvSpPr/>
          <p:nvPr/>
        </p:nvSpPr>
        <p:spPr>
          <a:xfrm>
            <a:off x="10326797" y="5997528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431191" y="1776064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076435" y="3741937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651606" y="572011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2" name="Heptagon 11"/>
          <p:cNvSpPr/>
          <p:nvPr/>
        </p:nvSpPr>
        <p:spPr>
          <a:xfrm>
            <a:off x="974289" y="1511796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1" name="Heptagon 40"/>
          <p:cNvSpPr/>
          <p:nvPr/>
        </p:nvSpPr>
        <p:spPr>
          <a:xfrm>
            <a:off x="974289" y="3433076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2" name="Heptagon 41"/>
          <p:cNvSpPr/>
          <p:nvPr/>
        </p:nvSpPr>
        <p:spPr>
          <a:xfrm>
            <a:off x="974289" y="5354355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5473" y="258652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Look and write.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11916" y="1037511"/>
            <a:ext cx="6636774" cy="16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you like to be in the future, Hoa?</a:t>
            </a: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I'd ______________________. 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68668" y="740431"/>
            <a:ext cx="3573835" cy="5561780"/>
            <a:chOff x="1116152" y="658762"/>
            <a:chExt cx="3952875" cy="5561780"/>
          </a:xfrm>
        </p:grpSpPr>
        <p:pic>
          <p:nvPicPr>
            <p:cNvPr id="3074" name="Picture 2" descr="https://s.sachmem.vn/public/images/TA5T2SHS/U15-L1-5-1-c97955a985b7edc594aadbe5d8199de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658762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https://s.sachmem.vn/public/images/TA5T2SHS/U15-L1-5-2-a44c54a783f8df25546013ee1984068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2520489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5T2SHS/U15-L1-5-3-bc88f4f8e75305df2b48d81755424f5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4382217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911916" y="4740934"/>
            <a:ext cx="6636774" cy="174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Linda and Trung like to do when they leave school?</a:t>
            </a:r>
          </a:p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They'd </a:t>
            </a:r>
            <a:r>
              <a:rPr lang="en-US" alt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4911916" y="2906451"/>
            <a:ext cx="6636774" cy="16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Mary like to be when she grows up?</a:t>
            </a:r>
          </a:p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She'd </a:t>
            </a:r>
            <a:r>
              <a:rPr lang="en-US" alt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6131119" y="2007397"/>
            <a:ext cx="3361227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</a:t>
            </a:r>
            <a:r>
              <a:rPr kumimoji="0" lang="en-US" alt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teacher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6549689" y="3917864"/>
            <a:ext cx="3361227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</a:t>
            </a:r>
            <a:r>
              <a:rPr kumimoji="0" lang="en-US" alt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doctor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6549689" y="5781218"/>
            <a:ext cx="3828025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an</a:t>
            </a: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architect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256" t="20868" r="13652" b="14213"/>
          <a:stretch/>
        </p:blipFill>
        <p:spPr>
          <a:xfrm>
            <a:off x="825909" y="884903"/>
            <a:ext cx="10343841" cy="5472951"/>
          </a:xfrm>
          <a:prstGeom prst="round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473" y="258652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 Let’s sing.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pic>
        <p:nvPicPr>
          <p:cNvPr id="4" name="Tiếng Anh 5 Tập 2 - Unit 15 What would you like to be in the future- - Lesson 1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79" y="5788597"/>
            <a:ext cx="456575" cy="45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9653" y="749154"/>
            <a:ext cx="7032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What would you like to be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53001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architect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ɑːrkɪtekt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78" y="906721"/>
            <a:ext cx="3700593" cy="5303980"/>
          </a:xfrm>
          <a:prstGeom prst="rect">
            <a:avLst/>
          </a:prstGeom>
        </p:spPr>
      </p:pic>
      <p:pic>
        <p:nvPicPr>
          <p:cNvPr id="9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98" end="530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raɪtər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037" y="1060331"/>
            <a:ext cx="4854078" cy="4794094"/>
          </a:xfrm>
          <a:prstGeom prst="rect">
            <a:avLst/>
          </a:prstGeom>
        </p:spPr>
      </p:pic>
      <p:pic>
        <p:nvPicPr>
          <p:cNvPr id="9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24" end="100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3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dɑːktər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355" y="1171775"/>
            <a:ext cx="3869201" cy="4773872"/>
          </a:xfrm>
          <a:prstGeom prst="rect">
            <a:avLst/>
          </a:prstGeom>
        </p:spPr>
      </p:pic>
      <p:pic>
        <p:nvPicPr>
          <p:cNvPr id="6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81" end="9817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1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orizontal Scroll 19"/>
          <p:cNvSpPr/>
          <p:nvPr/>
        </p:nvSpPr>
        <p:spPr>
          <a:xfrm>
            <a:off x="443334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21" name="Horizontal Scroll 20"/>
          <p:cNvSpPr/>
          <p:nvPr/>
        </p:nvSpPr>
        <p:spPr>
          <a:xfrm>
            <a:off x="2717348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22" name="Horizontal Scroll 21"/>
          <p:cNvSpPr/>
          <p:nvPr/>
        </p:nvSpPr>
        <p:spPr>
          <a:xfrm>
            <a:off x="4991362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23" name="Horizontal Scroll 22"/>
          <p:cNvSpPr/>
          <p:nvPr/>
        </p:nvSpPr>
        <p:spPr>
          <a:xfrm>
            <a:off x="7265376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28" name="Horizontal Scroll 27"/>
          <p:cNvSpPr/>
          <p:nvPr/>
        </p:nvSpPr>
        <p:spPr>
          <a:xfrm>
            <a:off x="9539392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pilot</a:t>
            </a:r>
          </a:p>
        </p:txBody>
      </p:sp>
      <p:sp>
        <p:nvSpPr>
          <p:cNvPr id="11" name="Horizontal Scroll 10"/>
          <p:cNvSpPr/>
          <p:nvPr/>
        </p:nvSpPr>
        <p:spPr>
          <a:xfrm>
            <a:off x="637470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architect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3409742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13" name="Horizontal Scroll 12"/>
          <p:cNvSpPr/>
          <p:nvPr/>
        </p:nvSpPr>
        <p:spPr>
          <a:xfrm>
            <a:off x="6182014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farmer</a:t>
            </a:r>
          </a:p>
        </p:txBody>
      </p:sp>
      <p:sp>
        <p:nvSpPr>
          <p:cNvPr id="14" name="Horizontal Scroll 13"/>
          <p:cNvSpPr/>
          <p:nvPr/>
        </p:nvSpPr>
        <p:spPr>
          <a:xfrm>
            <a:off x="8954287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481"/>
          <a:stretch/>
        </p:blipFill>
        <p:spPr>
          <a:xfrm flipH="1">
            <a:off x="3045810" y="4022307"/>
            <a:ext cx="1669675" cy="1335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636335" y="3867761"/>
            <a:ext cx="1404462" cy="1599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036" y="3867760"/>
            <a:ext cx="1323475" cy="1632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9866198" y="1085339"/>
            <a:ext cx="1025168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7217"/>
          <a:stretch/>
        </p:blipFill>
        <p:spPr>
          <a:xfrm>
            <a:off x="6613996" y="1085339"/>
            <a:ext cx="1863008" cy="1463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385" y="1085339"/>
            <a:ext cx="2103120" cy="146304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320" y="955415"/>
            <a:ext cx="1202060" cy="17228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429" y="3867760"/>
            <a:ext cx="1528508" cy="15096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t="12111" r="45598"/>
          <a:stretch/>
        </p:blipFill>
        <p:spPr>
          <a:xfrm flipH="1">
            <a:off x="9830895" y="3867760"/>
            <a:ext cx="1602039" cy="169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484" y="1842377"/>
            <a:ext cx="2623459" cy="25910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t="12111" r="45598"/>
          <a:stretch/>
        </p:blipFill>
        <p:spPr>
          <a:xfrm flipH="1">
            <a:off x="2096849" y="1842377"/>
            <a:ext cx="2522223" cy="26674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pilot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0481"/>
          <a:stretch/>
        </p:blipFill>
        <p:spPr>
          <a:xfrm flipH="1">
            <a:off x="1971258" y="1929589"/>
            <a:ext cx="3021756" cy="2416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8207452" y="1929589"/>
            <a:ext cx="1644183" cy="23464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driver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398" y="1870849"/>
            <a:ext cx="2268815" cy="22407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17217"/>
          <a:stretch/>
        </p:blipFill>
        <p:spPr>
          <a:xfrm>
            <a:off x="7414031" y="2040895"/>
            <a:ext cx="2765324" cy="21716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writer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4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404</Words>
  <Application>Microsoft Office PowerPoint</Application>
  <PresentationFormat>Widescreen</PresentationFormat>
  <Paragraphs>108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Berlin Sans FB Demi</vt:lpstr>
      <vt:lpstr>Calibri</vt:lpstr>
      <vt:lpstr>Century Gothic</vt:lpstr>
      <vt:lpstr>Harrington</vt:lpstr>
      <vt:lpstr>Helvetica Neue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183</cp:revision>
  <dcterms:created xsi:type="dcterms:W3CDTF">2021-01-08T04:22:29Z</dcterms:created>
  <dcterms:modified xsi:type="dcterms:W3CDTF">2023-03-14T01:31:29Z</dcterms:modified>
</cp:coreProperties>
</file>