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</p:sldIdLst>
  <p:sldSz cx="109728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020" y="-90"/>
      </p:cViewPr>
      <p:guideLst>
        <p:guide orient="horz" pos="2160"/>
        <p:guide pos="345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/>
          <p:cNvSpPr/>
          <p:nvPr/>
        </p:nvSpPr>
        <p:spPr>
          <a:xfrm>
            <a:off x="0" y="0"/>
            <a:ext cx="6858000" cy="914400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</p:sp>
      <p:sp>
        <p:nvSpPr>
          <p:cNvPr id="42" name="PlaceHolder 1"/>
          <p:cNvSpPr>
            <a:spLocks noGrp="1"/>
          </p:cNvSpPr>
          <p:nvPr>
            <p:ph type="hdr"/>
          </p:nvPr>
        </p:nvSpPr>
        <p:spPr>
          <a:xfrm>
            <a:off x="-360" y="0"/>
            <a:ext cx="2971800" cy="45720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 type="dt"/>
          </p:nvPr>
        </p:nvSpPr>
        <p:spPr>
          <a:xfrm>
            <a:off x="3884400" y="0"/>
            <a:ext cx="2971800" cy="45720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4" name="PlaceHolder 3"/>
          <p:cNvSpPr>
            <a:spLocks noGrp="1" noRot="1" noChangeAspect="1"/>
          </p:cNvSpPr>
          <p:nvPr>
            <p:ph type="sldImg"/>
          </p:nvPr>
        </p:nvSpPr>
        <p:spPr>
          <a:xfrm>
            <a:off x="685800" y="685440"/>
            <a:ext cx="5486400" cy="3429000"/>
          </a:xfrm>
          <a:prstGeom prst="rect">
            <a:avLst/>
          </a:prstGeom>
        </p:spPr>
        <p:txBody>
          <a:bodyPr lIns="90000" tIns="46800" rIns="90000" bIns="4680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500" b="0" strike="noStrike" spc="-1">
                <a:solidFill>
                  <a:srgbClr val="000000"/>
                </a:solidFill>
                <a:latin typeface="Arial"/>
              </a:rPr>
              <a:t>Click to move the slide</a:t>
            </a:r>
          </a:p>
        </p:txBody>
      </p:sp>
      <p:sp>
        <p:nvSpPr>
          <p:cNvPr id="45" name="PlaceHolder 4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r>
              <a:rPr lang="en-US" sz="1500" b="0" strike="noStrike" spc="-1">
                <a:solidFill>
                  <a:srgbClr val="000000"/>
                </a:solidFill>
                <a:latin typeface="Arial"/>
              </a:rPr>
              <a:t>Click to edit the notes format</a:t>
            </a:r>
          </a:p>
        </p:txBody>
      </p:sp>
      <p:sp>
        <p:nvSpPr>
          <p:cNvPr id="46" name="PlaceHolder 5"/>
          <p:cNvSpPr>
            <a:spLocks noGrp="1"/>
          </p:cNvSpPr>
          <p:nvPr>
            <p:ph type="ftr"/>
          </p:nvPr>
        </p:nvSpPr>
        <p:spPr>
          <a:xfrm>
            <a:off x="-360" y="8685360"/>
            <a:ext cx="2971800" cy="457200"/>
          </a:xfrm>
          <a:prstGeom prst="rect">
            <a:avLst/>
          </a:prstGeom>
        </p:spPr>
        <p:txBody>
          <a:bodyPr lIns="90000" tIns="46800" rIns="90000" bIns="46800" anchor="b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7" name="PlaceHolder 6"/>
          <p:cNvSpPr>
            <a:spLocks noGrp="1"/>
          </p:cNvSpPr>
          <p:nvPr>
            <p:ph type="sldNum"/>
          </p:nvPr>
        </p:nvSpPr>
        <p:spPr>
          <a:xfrm>
            <a:off x="3884400" y="8685360"/>
            <a:ext cx="2971800" cy="457200"/>
          </a:xfrm>
          <a:prstGeom prst="rect">
            <a:avLst/>
          </a:prstGeom>
        </p:spPr>
        <p:txBody>
          <a:bodyPr lIns="90000" tIns="46800" rIns="90000" bIns="46800" anchor="b">
            <a:noAutofit/>
          </a:bodyPr>
          <a:lstStyle/>
          <a:p>
            <a:pPr algn="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3B1527EC-F85E-4315-AE6C-9E624BA525B8}" type="slidenum">
              <a:rPr lang="en-US" sz="1200" b="0" strike="noStrike" spc="-1">
                <a:solidFill>
                  <a:srgbClr val="000000"/>
                </a:solidFill>
                <a:latin typeface="Arial"/>
              </a:rPr>
              <a:t>‹#›</a:t>
            </a:fld>
            <a:endParaRPr lang="en-US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1224302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</p:spPr>
      </p:sp>
      <p:sp>
        <p:nvSpPr>
          <p:cNvPr id="349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US" sz="1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0" name="Slide Number Placeholder 3"/>
          <p:cNvSpPr/>
          <p:nvPr/>
        </p:nvSpPr>
        <p:spPr>
          <a:xfrm>
            <a:off x="3884760" y="8685360"/>
            <a:ext cx="2971800" cy="4572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>
            <a:noAutofit/>
          </a:bodyPr>
          <a:lstStyle/>
          <a:p>
            <a:pPr algn="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AA801A2F-B67E-42FC-AA9D-6390FB34BF81}" type="slidenum">
              <a:rPr lang="en-US" sz="1200" b="0" strike="noStrike" spc="-1">
                <a:solidFill>
                  <a:srgbClr val="000000"/>
                </a:solidFill>
                <a:latin typeface="Arial"/>
              </a:rPr>
              <a:t>3</a:t>
            </a:fld>
            <a:endParaRPr lang="en-US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987408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549360" y="3964320"/>
            <a:ext cx="987408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54936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560880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3888000" y="160020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 type="body"/>
          </p:nvPr>
        </p:nvSpPr>
        <p:spPr>
          <a:xfrm>
            <a:off x="7226280" y="160020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 type="body"/>
          </p:nvPr>
        </p:nvSpPr>
        <p:spPr>
          <a:xfrm>
            <a:off x="549360" y="396432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 type="body"/>
          </p:nvPr>
        </p:nvSpPr>
        <p:spPr>
          <a:xfrm>
            <a:off x="3888000" y="396432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 type="body"/>
          </p:nvPr>
        </p:nvSpPr>
        <p:spPr>
          <a:xfrm>
            <a:off x="7226280" y="396432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549360" y="1600200"/>
            <a:ext cx="9874080" cy="45259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>
              <a:spcBef>
                <a:spcPts val="99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987408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549360" y="274320"/>
            <a:ext cx="9874080" cy="52995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>
              <a:spcBef>
                <a:spcPts val="99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54936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560880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549360" y="3964320"/>
            <a:ext cx="987408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5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6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9874080" cy="4525920"/>
          </a:xfrm>
          <a:prstGeom prst="rect">
            <a:avLst/>
          </a:prstGeom>
        </p:spPr>
        <p:txBody>
          <a:bodyPr lIns="114120" tIns="57240" rIns="114120" bIns="57240">
            <a:normAutofit fontScale="81000"/>
          </a:bodyPr>
          <a:lstStyle/>
          <a:p>
            <a:pPr marL="426960" indent="-426960">
              <a:spcBef>
                <a:spcPts val="998"/>
              </a:spcBef>
              <a:buClr>
                <a:srgbClr val="000000"/>
              </a:buClr>
              <a:buFont typeface="Arial"/>
              <a:buChar char="•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927000" lvl="1" indent="-355680">
              <a:spcBef>
                <a:spcPts val="998"/>
              </a:spcBef>
              <a:buClr>
                <a:srgbClr val="000000"/>
              </a:buClr>
              <a:buFont typeface="Arial"/>
              <a:buChar char="–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427040" lvl="2" indent="-284040">
              <a:spcBef>
                <a:spcPts val="998"/>
              </a:spcBef>
              <a:buClr>
                <a:srgbClr val="000000"/>
              </a:buClr>
              <a:buFont typeface="Arial"/>
              <a:buChar char="•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998360" lvl="3" indent="-284040">
              <a:spcBef>
                <a:spcPts val="998"/>
              </a:spcBef>
              <a:buClr>
                <a:srgbClr val="000000"/>
              </a:buClr>
              <a:buFont typeface="Arial"/>
              <a:buChar char="–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570040" lvl="4" indent="-284040">
              <a:spcBef>
                <a:spcPts val="998"/>
              </a:spcBef>
              <a:buClr>
                <a:srgbClr val="000000"/>
              </a:buClr>
              <a:buFont typeface="Arial"/>
              <a:buChar char="»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70040" lvl="5" indent="-284040">
              <a:spcBef>
                <a:spcPts val="998"/>
              </a:spcBef>
              <a:buClr>
                <a:srgbClr val="000000"/>
              </a:buClr>
              <a:buFont typeface="Arial"/>
              <a:buChar char="»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2570040" lvl="6" indent="-284040">
              <a:spcBef>
                <a:spcPts val="998"/>
              </a:spcBef>
              <a:buClr>
                <a:srgbClr val="000000"/>
              </a:buClr>
              <a:buFont typeface="Arial"/>
              <a:buChar char="»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  <p:sp>
        <p:nvSpPr>
          <p:cNvPr id="2" name="PlaceHolder 3"/>
          <p:cNvSpPr>
            <a:spLocks noGrp="1"/>
          </p:cNvSpPr>
          <p:nvPr>
            <p:ph type="dt"/>
          </p:nvPr>
        </p:nvSpPr>
        <p:spPr>
          <a:xfrm>
            <a:off x="549360" y="6244920"/>
            <a:ext cx="2558880" cy="476280"/>
          </a:xfrm>
          <a:prstGeom prst="rect">
            <a:avLst/>
          </a:prstGeom>
        </p:spPr>
        <p:txBody>
          <a:bodyPr lIns="114120" tIns="57240" rIns="114120" bIns="57240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ftr"/>
          </p:nvPr>
        </p:nvSpPr>
        <p:spPr>
          <a:xfrm>
            <a:off x="3749760" y="6244920"/>
            <a:ext cx="3473280" cy="476280"/>
          </a:xfrm>
          <a:prstGeom prst="rect">
            <a:avLst/>
          </a:prstGeom>
        </p:spPr>
        <p:txBody>
          <a:bodyPr lIns="114120" tIns="57240" rIns="114120" bIns="57240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sldNum"/>
          </p:nvPr>
        </p:nvSpPr>
        <p:spPr>
          <a:xfrm>
            <a:off x="7864560" y="6244920"/>
            <a:ext cx="2558880" cy="476280"/>
          </a:xfrm>
          <a:prstGeom prst="rect">
            <a:avLst/>
          </a:prstGeom>
        </p:spPr>
        <p:txBody>
          <a:bodyPr lIns="114120" tIns="57240" rIns="114120" bIns="57240">
            <a:noAutofit/>
          </a:bodyPr>
          <a:lstStyle/>
          <a:p>
            <a:pPr algn="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819AA8DC-37A4-40C6-80E6-F62622C9FB27}" type="slidenum">
              <a:rPr lang="en-US" sz="1700" b="0" strike="noStrike" spc="-1">
                <a:solidFill>
                  <a:srgbClr val="000000"/>
                </a:solidFill>
                <a:latin typeface="Arial"/>
              </a:rPr>
              <a:t>‹#›</a:t>
            </a:fld>
            <a:endParaRPr lang="en-US" sz="17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gif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8.png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29.png"/><Relationship Id="rId5" Type="http://schemas.openxmlformats.org/officeDocument/2006/relationships/image" Target="../media/image28.jpeg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2.png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6" Type="http://schemas.openxmlformats.org/officeDocument/2006/relationships/image" Target="../media/image31.jpeg"/><Relationship Id="rId5" Type="http://schemas.openxmlformats.org/officeDocument/2006/relationships/image" Target="../media/image30.png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8.png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6" Type="http://schemas.openxmlformats.org/officeDocument/2006/relationships/image" Target="../media/image34.png"/><Relationship Id="rId5" Type="http://schemas.openxmlformats.org/officeDocument/2006/relationships/image" Target="../media/image33.jpeg"/><Relationship Id="rId4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gif"/><Relationship Id="rId4" Type="http://schemas.openxmlformats.org/officeDocument/2006/relationships/image" Target="../media/image37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8.png"/><Relationship Id="rId4" Type="http://schemas.openxmlformats.org/officeDocument/2006/relationships/image" Target="../media/image2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gif"/><Relationship Id="rId4" Type="http://schemas.openxmlformats.org/officeDocument/2006/relationships/image" Target="../media/image37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2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gif"/><Relationship Id="rId4" Type="http://schemas.openxmlformats.org/officeDocument/2006/relationships/image" Target="../media/image6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0.jpeg"/><Relationship Id="rId5" Type="http://schemas.openxmlformats.org/officeDocument/2006/relationships/image" Target="../media/image41.jpeg"/><Relationship Id="rId4" Type="http://schemas.openxmlformats.org/officeDocument/2006/relationships/image" Target="../media/image2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8.png"/><Relationship Id="rId5" Type="http://schemas.openxmlformats.org/officeDocument/2006/relationships/image" Target="../media/image42.png"/><Relationship Id="rId4" Type="http://schemas.openxmlformats.org/officeDocument/2006/relationships/image" Target="../media/image1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9.jpeg"/><Relationship Id="rId12" Type="http://schemas.openxmlformats.org/officeDocument/2006/relationships/image" Target="../media/image14.png"/><Relationship Id="rId17" Type="http://schemas.openxmlformats.org/officeDocument/2006/relationships/image" Target="../media/image18.png"/><Relationship Id="rId2" Type="http://schemas.openxmlformats.org/officeDocument/2006/relationships/audio" Target="../media/media1.wav"/><Relationship Id="rId16" Type="http://schemas.openxmlformats.org/officeDocument/2006/relationships/image" Target="../media/image2.gif"/><Relationship Id="rId1" Type="http://schemas.microsoft.com/office/2007/relationships/media" Target="../media/media1.wav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5" Type="http://schemas.openxmlformats.org/officeDocument/2006/relationships/image" Target="../media/image17.png"/><Relationship Id="rId10" Type="http://schemas.openxmlformats.org/officeDocument/2006/relationships/image" Target="../media/image12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media" Target="../media/media3.mp3"/><Relationship Id="rId7" Type="http://schemas.openxmlformats.org/officeDocument/2006/relationships/image" Target="../media/image1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1.jpe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3.mp3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8.pn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23.jpeg"/><Relationship Id="rId5" Type="http://schemas.openxmlformats.org/officeDocument/2006/relationships/image" Target="../media/image22.png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8.png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25.jpeg"/><Relationship Id="rId5" Type="http://schemas.openxmlformats.org/officeDocument/2006/relationships/image" Target="../media/image24.png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7.jpeg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26.png"/><Relationship Id="rId5" Type="http://schemas.openxmlformats.org/officeDocument/2006/relationships/image" Target="../media/image24.png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2" descr="D:\GIÁO ÁN 1 2020-2021\HÌNH SOẠN GIÁO ÁN\Chủ đề\Untitled.png"/>
          <p:cNvPicPr/>
          <p:nvPr/>
        </p:nvPicPr>
        <p:blipFill>
          <a:blip r:embed="rId2">
            <a:lum contrast="30000"/>
          </a:blip>
          <a:stretch/>
        </p:blipFill>
        <p:spPr>
          <a:xfrm>
            <a:off x="0" y="0"/>
            <a:ext cx="5629320" cy="6858000"/>
          </a:xfrm>
          <a:prstGeom prst="rect">
            <a:avLst/>
          </a:prstGeom>
          <a:ln w="0">
            <a:noFill/>
          </a:ln>
        </p:spPr>
      </p:pic>
      <p:pic>
        <p:nvPicPr>
          <p:cNvPr id="49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50" name="Picture 9" descr="000o"/>
          <p:cNvPicPr/>
          <p:nvPr/>
        </p:nvPicPr>
        <p:blipFill>
          <a:blip r:embed="rId3"/>
          <a:stretch/>
        </p:blipFill>
        <p:spPr>
          <a:xfrm rot="10800000" flipH="1">
            <a:off x="-31680" y="6756120"/>
            <a:ext cx="11004480" cy="101520"/>
          </a:xfrm>
          <a:prstGeom prst="rect">
            <a:avLst/>
          </a:prstGeom>
          <a:ln w="0">
            <a:noFill/>
          </a:ln>
        </p:spPr>
      </p:pic>
      <p:pic>
        <p:nvPicPr>
          <p:cNvPr id="51" name="Picture 10" descr="000o"/>
          <p:cNvPicPr/>
          <p:nvPr/>
        </p:nvPicPr>
        <p:blipFill>
          <a:blip r:embed="rId3"/>
          <a:stretch/>
        </p:blipFill>
        <p:spPr>
          <a:xfrm rot="16200000">
            <a:off x="-331524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52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53" name="Picture 4" descr="Phòng Giáo Dục Và Đào Tạo quận Thanh Xuân"/>
          <p:cNvPicPr/>
          <p:nvPr/>
        </p:nvPicPr>
        <p:blipFill>
          <a:blip r:embed="rId4">
            <a:lum contrast="20000"/>
          </a:blip>
          <a:srcRect l="40892" t="17908" r="42036" b="58302"/>
          <a:stretch/>
        </p:blipFill>
        <p:spPr>
          <a:xfrm>
            <a:off x="6272280" y="324000"/>
            <a:ext cx="3714840" cy="3000240"/>
          </a:xfrm>
          <a:prstGeom prst="rect">
            <a:avLst/>
          </a:prstGeom>
          <a:ln w="0">
            <a:noFill/>
          </a:ln>
        </p:spPr>
      </p:pic>
      <p:sp>
        <p:nvSpPr>
          <p:cNvPr id="54" name="Rectangle 5"/>
          <p:cNvSpPr/>
          <p:nvPr/>
        </p:nvSpPr>
        <p:spPr>
          <a:xfrm>
            <a:off x="6486480" y="3429000"/>
            <a:ext cx="3483000" cy="10897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TIẾT 1 CHỦ ĐỀ 7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5" name="Rectangle 5"/>
          <p:cNvSpPr/>
          <p:nvPr/>
        </p:nvSpPr>
        <p:spPr>
          <a:xfrm>
            <a:off x="5629320" y="5456160"/>
            <a:ext cx="5219640" cy="48493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56" name="Picture 4" descr="pcp_download_120"/>
          <p:cNvPicPr/>
          <p:nvPr/>
        </p:nvPicPr>
        <p:blipFill>
          <a:blip r:embed="rId5"/>
          <a:stretch/>
        </p:blipFill>
        <p:spPr>
          <a:xfrm>
            <a:off x="7915320" y="4071960"/>
            <a:ext cx="592200" cy="12142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" name="Picture 11" descr="14"/>
          <p:cNvPicPr/>
          <p:nvPr/>
        </p:nvPicPr>
        <p:blipFill>
          <a:blip r:embed="rId4"/>
          <a:srcRect l="11783" t="6992" r="31020" b="12544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236" name="Rectangle 6"/>
          <p:cNvSpPr/>
          <p:nvPr/>
        </p:nvSpPr>
        <p:spPr>
          <a:xfrm>
            <a:off x="557280" y="173160"/>
            <a:ext cx="5057640" cy="455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lnSpc>
                <a:spcPct val="70000"/>
              </a:lnSpc>
              <a:spcBef>
                <a:spcPts val="199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TẬP HÁT TỪNG CÂU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37" name="Picture 2" descr="D:\GIÁO ÁN 1 2020-2021\HÌNH SOẠN GIÁO ÁN\Học hát\CAY GIA ĐÌNH\C3.jpg"/>
          <p:cNvPicPr/>
          <p:nvPr/>
        </p:nvPicPr>
        <p:blipFill>
          <a:blip r:embed="rId5"/>
          <a:srcRect r="2784"/>
          <a:stretch/>
        </p:blipFill>
        <p:spPr>
          <a:xfrm>
            <a:off x="485640" y="1214280"/>
            <a:ext cx="9723600" cy="1440000"/>
          </a:xfrm>
          <a:prstGeom prst="rect">
            <a:avLst/>
          </a:prstGeom>
          <a:ln w="0">
            <a:noFill/>
          </a:ln>
        </p:spPr>
      </p:pic>
      <p:sp>
        <p:nvSpPr>
          <p:cNvPr id="238" name="Rectangle 3"/>
          <p:cNvSpPr/>
          <p:nvPr/>
        </p:nvSpPr>
        <p:spPr>
          <a:xfrm>
            <a:off x="4486320" y="714240"/>
            <a:ext cx="1950840" cy="663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Câu 3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39" name="Picture 3" descr="D:\GIÁO ÁN 1 2020-2021\HÌNH SOẠN GIÁO ÁN\Học hát\CAY GIA ĐÌNH\4.png"/>
          <p:cNvPicPr/>
          <p:nvPr/>
        </p:nvPicPr>
        <p:blipFill>
          <a:blip r:embed="rId6"/>
          <a:stretch/>
        </p:blipFill>
        <p:spPr>
          <a:xfrm>
            <a:off x="453960" y="2571840"/>
            <a:ext cx="10120320" cy="3227400"/>
          </a:xfrm>
          <a:prstGeom prst="rect">
            <a:avLst/>
          </a:prstGeom>
          <a:ln w="0">
            <a:noFill/>
          </a:ln>
        </p:spPr>
      </p:pic>
      <p:pic>
        <p:nvPicPr>
          <p:cNvPr id="2" name="CÂU 3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077200" y="41443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0" name="Picture 11" descr="14"/>
          <p:cNvPicPr/>
          <p:nvPr/>
        </p:nvPicPr>
        <p:blipFill>
          <a:blip r:embed="rId4"/>
          <a:srcRect l="11783" t="6992" r="31020" b="12544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241" name="Picture 3" descr="D:\GIÁO ÁN 1 2020-2021\HÌNH SOẠN GIÁO ÁN\Học hát\CAY GIA ĐÌNH\5.png"/>
          <p:cNvPicPr/>
          <p:nvPr/>
        </p:nvPicPr>
        <p:blipFill>
          <a:blip r:embed="rId5"/>
          <a:srcRect t="1857" r="28067"/>
          <a:stretch/>
        </p:blipFill>
        <p:spPr>
          <a:xfrm>
            <a:off x="3200400" y="857160"/>
            <a:ext cx="7358040" cy="4913280"/>
          </a:xfrm>
          <a:prstGeom prst="rect">
            <a:avLst/>
          </a:prstGeom>
          <a:ln w="0">
            <a:noFill/>
          </a:ln>
        </p:spPr>
      </p:pic>
      <p:sp>
        <p:nvSpPr>
          <p:cNvPr id="242" name="Rectangle 6"/>
          <p:cNvSpPr/>
          <p:nvPr/>
        </p:nvSpPr>
        <p:spPr>
          <a:xfrm>
            <a:off x="557280" y="173160"/>
            <a:ext cx="5057640" cy="455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lnSpc>
                <a:spcPct val="70000"/>
              </a:lnSpc>
              <a:spcBef>
                <a:spcPts val="199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TẬP HÁT TỪNG CÂU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43" name="Rectangle 3"/>
          <p:cNvSpPr/>
          <p:nvPr/>
        </p:nvSpPr>
        <p:spPr>
          <a:xfrm>
            <a:off x="4486320" y="714240"/>
            <a:ext cx="1950840" cy="663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Câu 4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44" name="Picture 2" descr="D:\GIÁO ÁN 1 2020-2021\HÌNH SOẠN GIÁO ÁN\Học hát\CAY GIA ĐÌNH\C4.jpg"/>
          <p:cNvPicPr/>
          <p:nvPr/>
        </p:nvPicPr>
        <p:blipFill>
          <a:blip r:embed="rId6"/>
          <a:srcRect t="7995" r="4545" b="15990"/>
          <a:stretch/>
        </p:blipFill>
        <p:spPr>
          <a:xfrm>
            <a:off x="557280" y="1357200"/>
            <a:ext cx="7786800" cy="1357560"/>
          </a:xfrm>
          <a:prstGeom prst="rect">
            <a:avLst/>
          </a:prstGeom>
          <a:ln w="0">
            <a:noFill/>
          </a:ln>
        </p:spPr>
      </p:pic>
      <p:pic>
        <p:nvPicPr>
          <p:cNvPr id="245" name="Picture 3" descr="D:\GIÁO ÁN 1 2020-2021\HÌNH SOẠN GIÁO ÁN\Học hát\CAY GIA ĐÌNH\5.png"/>
          <p:cNvPicPr/>
          <p:nvPr/>
        </p:nvPicPr>
        <p:blipFill>
          <a:blip r:embed="rId7"/>
          <a:srcRect t="67803" r="78541"/>
          <a:stretch/>
        </p:blipFill>
        <p:spPr>
          <a:xfrm>
            <a:off x="485640" y="4071960"/>
            <a:ext cx="2714760" cy="1714320"/>
          </a:xfrm>
          <a:prstGeom prst="rect">
            <a:avLst/>
          </a:prstGeom>
          <a:ln w="0">
            <a:noFill/>
          </a:ln>
        </p:spPr>
      </p:pic>
      <p:pic>
        <p:nvPicPr>
          <p:cNvPr id="2" name="CÂU 4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839200" y="1932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6" name="Picture 11" descr="14"/>
          <p:cNvPicPr/>
          <p:nvPr/>
        </p:nvPicPr>
        <p:blipFill>
          <a:blip r:embed="rId4"/>
          <a:srcRect l="11783" t="6992" r="31020" b="12544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247" name="Rectangle 4"/>
          <p:cNvSpPr/>
          <p:nvPr/>
        </p:nvSpPr>
        <p:spPr>
          <a:xfrm>
            <a:off x="8942400" y="3716280"/>
            <a:ext cx="1209600" cy="628560"/>
          </a:xfrm>
          <a:prstGeom prst="rect">
            <a:avLst/>
          </a:prstGeom>
          <a:solidFill>
            <a:srgbClr val="FFFFFF"/>
          </a:solidFill>
          <a:ln w="1260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48" name="Rectangle 6"/>
          <p:cNvSpPr/>
          <p:nvPr/>
        </p:nvSpPr>
        <p:spPr>
          <a:xfrm>
            <a:off x="557280" y="173160"/>
            <a:ext cx="5057640" cy="455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lnSpc>
                <a:spcPct val="70000"/>
              </a:lnSpc>
              <a:spcBef>
                <a:spcPts val="199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TẬP HÁT TỪNG CÂU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49" name="Rectangle 3"/>
          <p:cNvSpPr/>
          <p:nvPr/>
        </p:nvSpPr>
        <p:spPr>
          <a:xfrm>
            <a:off x="7415280" y="0"/>
            <a:ext cx="1950840" cy="663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1" strike="noStrike" spc="-1">
                <a:solidFill>
                  <a:srgbClr val="FFFFFF"/>
                </a:solidFill>
                <a:latin typeface="Times New Roman"/>
                <a:ea typeface="Times New Roman"/>
              </a:rPr>
              <a:t>Câu 3+4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50" name="Picture 2" descr="D:\GIÁO ÁN 1 2020-2021\HÌNH SOẠN GIÁO ÁN\Học hát\CAY GIA ĐÌNH\C3,4.jpg"/>
          <p:cNvPicPr/>
          <p:nvPr/>
        </p:nvPicPr>
        <p:blipFill>
          <a:blip r:embed="rId5"/>
          <a:srcRect r="4444" b="58980"/>
          <a:stretch/>
        </p:blipFill>
        <p:spPr>
          <a:xfrm>
            <a:off x="557280" y="928800"/>
            <a:ext cx="9786960" cy="1143000"/>
          </a:xfrm>
          <a:prstGeom prst="rect">
            <a:avLst/>
          </a:prstGeom>
          <a:ln w="0">
            <a:noFill/>
          </a:ln>
        </p:spPr>
      </p:pic>
      <p:pic>
        <p:nvPicPr>
          <p:cNvPr id="251" name="Picture 2" descr="D:\GIÁO ÁN 1 2020-2021\HÌNH SOẠN GIÁO ÁN\Học hát\CAY GIA ĐÌNH\C3,4.jpg"/>
          <p:cNvPicPr/>
          <p:nvPr/>
        </p:nvPicPr>
        <p:blipFill>
          <a:blip r:embed="rId5"/>
          <a:srcRect t="56422" r="4444"/>
          <a:stretch/>
        </p:blipFill>
        <p:spPr>
          <a:xfrm>
            <a:off x="557280" y="2143080"/>
            <a:ext cx="9786960" cy="1214640"/>
          </a:xfrm>
          <a:prstGeom prst="rect">
            <a:avLst/>
          </a:prstGeom>
          <a:ln w="0">
            <a:noFill/>
          </a:ln>
        </p:spPr>
      </p:pic>
      <p:pic>
        <p:nvPicPr>
          <p:cNvPr id="252" name="Picture 3" descr="D:\GIÁO ÁN 1 2020-2021\HÌNH SOẠN GIÁO ÁN\Học hát\CAY GIA ĐÌNH\4.png"/>
          <p:cNvPicPr/>
          <p:nvPr/>
        </p:nvPicPr>
        <p:blipFill>
          <a:blip r:embed="rId6"/>
          <a:stretch/>
        </p:blipFill>
        <p:spPr>
          <a:xfrm>
            <a:off x="453960" y="3214800"/>
            <a:ext cx="10120320" cy="2584440"/>
          </a:xfrm>
          <a:prstGeom prst="rect">
            <a:avLst/>
          </a:prstGeom>
          <a:ln w="0">
            <a:noFill/>
          </a:ln>
        </p:spPr>
      </p:pic>
      <p:pic>
        <p:nvPicPr>
          <p:cNvPr id="2" name="CÂU 3,4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600050" y="46506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3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3" name="Picture 5" descr="D:\GIÁO ÁN 1 2020-2021\HÌNH SOẠN GIÁO ÁN\Học hát\CAY GIA ĐÌNH\Cây gia đình - Copy - Copy (2).jpg"/>
          <p:cNvPicPr/>
          <p:nvPr/>
        </p:nvPicPr>
        <p:blipFill>
          <a:blip r:embed="rId2">
            <a:biLevel thresh="50000"/>
          </a:blip>
          <a:srcRect r="3432" b="8175"/>
          <a:stretch/>
        </p:blipFill>
        <p:spPr>
          <a:xfrm>
            <a:off x="985680" y="0"/>
            <a:ext cx="9144000" cy="6858000"/>
          </a:xfrm>
          <a:prstGeom prst="rect">
            <a:avLst/>
          </a:prstGeom>
          <a:ln w="0">
            <a:noFill/>
          </a:ln>
        </p:spPr>
      </p:pic>
      <p:sp>
        <p:nvSpPr>
          <p:cNvPr id="254" name="Rectangle 3"/>
          <p:cNvSpPr/>
          <p:nvPr/>
        </p:nvSpPr>
        <p:spPr>
          <a:xfrm>
            <a:off x="343080" y="214200"/>
            <a:ext cx="2228760" cy="648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5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Cả bài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0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7" dur="5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5" name="Picture 10" descr="Kết quả hình ảnh cho nền powerpoint đẹp"/>
          <p:cNvPicPr/>
          <p:nvPr/>
        </p:nvPicPr>
        <p:blipFill>
          <a:blip r:embed="rId2"/>
          <a:srcRect t="3617" b="4847"/>
          <a:stretch/>
        </p:blipFill>
        <p:spPr>
          <a:xfrm>
            <a:off x="-19080" y="0"/>
            <a:ext cx="10991880" cy="6858000"/>
          </a:xfrm>
          <a:prstGeom prst="rect">
            <a:avLst/>
          </a:prstGeom>
          <a:ln w="0">
            <a:noFill/>
          </a:ln>
        </p:spPr>
      </p:pic>
      <p:pic>
        <p:nvPicPr>
          <p:cNvPr id="256" name="Picture 6" descr="ag00373_"/>
          <p:cNvPicPr/>
          <p:nvPr/>
        </p:nvPicPr>
        <p:blipFill>
          <a:blip r:embed="rId3"/>
          <a:stretch/>
        </p:blipFill>
        <p:spPr>
          <a:xfrm rot="19965000">
            <a:off x="6854760" y="4481280"/>
            <a:ext cx="2478240" cy="1703160"/>
          </a:xfrm>
          <a:prstGeom prst="rect">
            <a:avLst/>
          </a:prstGeom>
          <a:ln w="0">
            <a:noFill/>
          </a:ln>
        </p:spPr>
      </p:pic>
      <p:pic>
        <p:nvPicPr>
          <p:cNvPr id="257" name="Picture 1"/>
          <p:cNvPicPr/>
          <p:nvPr/>
        </p:nvPicPr>
        <p:blipFill>
          <a:blip r:embed="rId4"/>
          <a:stretch/>
        </p:blipFill>
        <p:spPr>
          <a:xfrm>
            <a:off x="1192320" y="4654440"/>
            <a:ext cx="2712960" cy="1452600"/>
          </a:xfrm>
          <a:prstGeom prst="rect">
            <a:avLst/>
          </a:prstGeom>
          <a:ln w="0">
            <a:noFill/>
          </a:ln>
        </p:spPr>
      </p:pic>
      <p:sp>
        <p:nvSpPr>
          <p:cNvPr id="258" name="Rectangle 1"/>
          <p:cNvSpPr/>
          <p:nvPr/>
        </p:nvSpPr>
        <p:spPr>
          <a:xfrm>
            <a:off x="1377360" y="2571840"/>
            <a:ext cx="8181360" cy="952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500" b="1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HÁT CÙNG NHẠC ĐỆM </a:t>
            </a:r>
            <a:endParaRPr lang="en-US" sz="5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59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60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61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62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0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5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3" name="Picture 5" descr="D:\GIÁO ÁN 1 2020-2021\HÌNH SOẠN GIÁO ÁN\Học hát\CAY GIA ĐÌNH\Cây gia đình - Copy - Copy (2).jpg"/>
          <p:cNvPicPr/>
          <p:nvPr/>
        </p:nvPicPr>
        <p:blipFill>
          <a:blip r:embed="rId4">
            <a:biLevel thresh="50000"/>
          </a:blip>
          <a:srcRect r="3432" b="8175"/>
          <a:stretch/>
        </p:blipFill>
        <p:spPr>
          <a:xfrm>
            <a:off x="985680" y="0"/>
            <a:ext cx="9144000" cy="6858000"/>
          </a:xfrm>
          <a:prstGeom prst="rect">
            <a:avLst/>
          </a:prstGeom>
          <a:ln w="0">
            <a:noFill/>
          </a:ln>
        </p:spPr>
      </p:pic>
      <p:pic>
        <p:nvPicPr>
          <p:cNvPr id="3" name="BEAT CÂY GIA ĐÌNH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57400" y="2286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32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4" name="Picture 10" descr="Kết quả hình ảnh cho nền powerpoint đẹp"/>
          <p:cNvPicPr/>
          <p:nvPr/>
        </p:nvPicPr>
        <p:blipFill>
          <a:blip r:embed="rId2"/>
          <a:srcRect t="3617" b="4847"/>
          <a:stretch/>
        </p:blipFill>
        <p:spPr>
          <a:xfrm>
            <a:off x="-19080" y="0"/>
            <a:ext cx="10991880" cy="6858000"/>
          </a:xfrm>
          <a:prstGeom prst="rect">
            <a:avLst/>
          </a:prstGeom>
          <a:ln w="0">
            <a:noFill/>
          </a:ln>
        </p:spPr>
      </p:pic>
      <p:pic>
        <p:nvPicPr>
          <p:cNvPr id="265" name="Picture 6" descr="ag00373_"/>
          <p:cNvPicPr/>
          <p:nvPr/>
        </p:nvPicPr>
        <p:blipFill>
          <a:blip r:embed="rId3"/>
          <a:stretch/>
        </p:blipFill>
        <p:spPr>
          <a:xfrm rot="19965000">
            <a:off x="6854760" y="4481280"/>
            <a:ext cx="2478240" cy="1703160"/>
          </a:xfrm>
          <a:prstGeom prst="rect">
            <a:avLst/>
          </a:prstGeom>
          <a:ln w="0">
            <a:noFill/>
          </a:ln>
        </p:spPr>
      </p:pic>
      <p:pic>
        <p:nvPicPr>
          <p:cNvPr id="266" name="Picture 1"/>
          <p:cNvPicPr/>
          <p:nvPr/>
        </p:nvPicPr>
        <p:blipFill>
          <a:blip r:embed="rId4"/>
          <a:stretch/>
        </p:blipFill>
        <p:spPr>
          <a:xfrm>
            <a:off x="1192320" y="4654440"/>
            <a:ext cx="2712960" cy="1452600"/>
          </a:xfrm>
          <a:prstGeom prst="rect">
            <a:avLst/>
          </a:prstGeom>
          <a:ln w="0">
            <a:noFill/>
          </a:ln>
        </p:spPr>
      </p:pic>
      <p:sp>
        <p:nvSpPr>
          <p:cNvPr id="267" name="Rectangle 1"/>
          <p:cNvSpPr/>
          <p:nvPr/>
        </p:nvSpPr>
        <p:spPr>
          <a:xfrm>
            <a:off x="1969973" y="2286000"/>
            <a:ext cx="6934933" cy="1808369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500" b="1" strike="noStrike" spc="-1" dirty="0">
                <a:solidFill>
                  <a:srgbClr val="0000FF"/>
                </a:solidFill>
                <a:latin typeface="Times New Roman"/>
                <a:ea typeface="Times New Roman"/>
              </a:rPr>
              <a:t>HÁT KẾT HỢP</a:t>
            </a:r>
            <a:endParaRPr lang="en-US" sz="5500" b="0" strike="noStrike" spc="-1" dirty="0">
              <a:solidFill>
                <a:srgbClr val="000000"/>
              </a:solidFill>
              <a:latin typeface="Times New Roman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500" b="1" strike="noStrike" spc="-1" dirty="0">
                <a:solidFill>
                  <a:srgbClr val="0000FF"/>
                </a:solidFill>
                <a:latin typeface="Times New Roman"/>
                <a:ea typeface="Times New Roman"/>
              </a:rPr>
              <a:t>VỖ TAY THEO </a:t>
            </a:r>
            <a:r>
              <a:rPr lang="en-US" sz="5500" b="1" strike="noStrike" spc="-1" dirty="0" smtClean="0">
                <a:solidFill>
                  <a:srgbClr val="0000FF"/>
                </a:solidFill>
                <a:latin typeface="Times New Roman"/>
                <a:ea typeface="Times New Roman"/>
              </a:rPr>
              <a:t>NHỊP</a:t>
            </a:r>
            <a:endParaRPr lang="en-US" sz="5500" b="0" strike="noStrike" spc="-1" dirty="0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68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69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70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71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0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2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2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5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2" name="Picture 5" descr="D:\GIÁO ÁN 1 2020-2021\HÌNH SOẠN GIÁO ÁN\Học hát\CAY GIA ĐÌNH\Cây gia đình - Copy - Copy (2).jpg"/>
          <p:cNvPicPr/>
          <p:nvPr/>
        </p:nvPicPr>
        <p:blipFill>
          <a:blip r:embed="rId4">
            <a:biLevel thresh="50000"/>
          </a:blip>
          <a:srcRect r="3432" b="8175"/>
          <a:stretch/>
        </p:blipFill>
        <p:spPr>
          <a:xfrm>
            <a:off x="985680" y="0"/>
            <a:ext cx="9144000" cy="6858000"/>
          </a:xfrm>
          <a:prstGeom prst="rect">
            <a:avLst/>
          </a:prstGeom>
          <a:ln w="0">
            <a:noFill/>
          </a:ln>
        </p:spPr>
      </p:pic>
      <p:pic>
        <p:nvPicPr>
          <p:cNvPr id="273" name="Picture 2" descr="D:\GIÁO ÁN 1 2020-2021\HÌNH SOẠN GIÁO ÁN\BỘ GÕ CƠ THỂ\Picture5 - Copy (2).png"/>
          <p:cNvPicPr/>
          <p:nvPr/>
        </p:nvPicPr>
        <p:blipFill>
          <a:blip r:embed="rId5"/>
          <a:stretch/>
        </p:blipFill>
        <p:spPr>
          <a:xfrm>
            <a:off x="3843360" y="228600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74" name="Picture 2" descr="D:\GIÁO ÁN 1 2020-2021\HÌNH SOẠN GIÁO ÁN\BỘ GÕ CƠ THỂ\Picture5 - Copy (2).png"/>
          <p:cNvPicPr/>
          <p:nvPr/>
        </p:nvPicPr>
        <p:blipFill>
          <a:blip r:embed="rId6"/>
          <a:stretch/>
        </p:blipFill>
        <p:spPr>
          <a:xfrm>
            <a:off x="6200640" y="2309760"/>
            <a:ext cx="505080" cy="476280"/>
          </a:xfrm>
          <a:prstGeom prst="rect">
            <a:avLst/>
          </a:prstGeom>
          <a:ln w="0">
            <a:noFill/>
          </a:ln>
        </p:spPr>
      </p:pic>
      <p:pic>
        <p:nvPicPr>
          <p:cNvPr id="275" name="Picture 2" descr="D:\GIÁO ÁN 1 2020-2021\HÌNH SOẠN GIÁO ÁN\BỘ GÕ CƠ THỂ\Picture5 - Copy (2).png"/>
          <p:cNvPicPr/>
          <p:nvPr/>
        </p:nvPicPr>
        <p:blipFill>
          <a:blip r:embed="rId5"/>
          <a:stretch/>
        </p:blipFill>
        <p:spPr>
          <a:xfrm>
            <a:off x="8272440" y="228600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76" name="Picture 2" descr="D:\GIÁO ÁN 1 2020-2021\HÌNH SOẠN GIÁO ÁN\BỘ GÕ CƠ THỂ\Picture5 - Copy (2).png"/>
          <p:cNvPicPr/>
          <p:nvPr/>
        </p:nvPicPr>
        <p:blipFill>
          <a:blip r:embed="rId6"/>
          <a:stretch/>
        </p:blipFill>
        <p:spPr>
          <a:xfrm>
            <a:off x="1843200" y="357192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77" name="Picture 2" descr="D:\GIÁO ÁN 1 2020-2021\HÌNH SOẠN GIÁO ÁN\BỘ GÕ CƠ THỂ\Picture5 - Copy (2).png"/>
          <p:cNvPicPr/>
          <p:nvPr/>
        </p:nvPicPr>
        <p:blipFill>
          <a:blip r:embed="rId5"/>
          <a:stretch/>
        </p:blipFill>
        <p:spPr>
          <a:xfrm>
            <a:off x="3772080" y="357192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78" name="Picture 2" descr="D:\GIÁO ÁN 1 2020-2021\HÌNH SOẠN GIÁO ÁN\BỘ GÕ CƠ THỂ\Picture5 - Copy (2).png"/>
          <p:cNvPicPr/>
          <p:nvPr/>
        </p:nvPicPr>
        <p:blipFill>
          <a:blip r:embed="rId6"/>
          <a:stretch/>
        </p:blipFill>
        <p:spPr>
          <a:xfrm>
            <a:off x="6058080" y="357192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79" name="Picture 2" descr="D:\GIÁO ÁN 1 2020-2021\HÌNH SOẠN GIÁO ÁN\BỘ GÕ CƠ THỂ\Picture5 - Copy (2).png"/>
          <p:cNvPicPr/>
          <p:nvPr/>
        </p:nvPicPr>
        <p:blipFill>
          <a:blip r:embed="rId5"/>
          <a:stretch/>
        </p:blipFill>
        <p:spPr>
          <a:xfrm>
            <a:off x="7843680" y="3571920"/>
            <a:ext cx="505080" cy="476280"/>
          </a:xfrm>
          <a:prstGeom prst="rect">
            <a:avLst/>
          </a:prstGeom>
          <a:ln w="0">
            <a:noFill/>
          </a:ln>
        </p:spPr>
      </p:pic>
      <p:pic>
        <p:nvPicPr>
          <p:cNvPr id="280" name="Picture 2" descr="D:\GIÁO ÁN 1 2020-2021\HÌNH SOẠN GIÁO ÁN\BỘ GÕ CƠ THỂ\Picture5 - Copy (2).png"/>
          <p:cNvPicPr/>
          <p:nvPr/>
        </p:nvPicPr>
        <p:blipFill>
          <a:blip r:embed="rId6"/>
          <a:stretch/>
        </p:blipFill>
        <p:spPr>
          <a:xfrm>
            <a:off x="1986120" y="492912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81" name="Picture 2" descr="D:\GIÁO ÁN 1 2020-2021\HÌNH SOẠN GIÁO ÁN\BỘ GÕ CƠ THỂ\Picture5 - Copy (2).png"/>
          <p:cNvPicPr/>
          <p:nvPr/>
        </p:nvPicPr>
        <p:blipFill>
          <a:blip r:embed="rId5"/>
          <a:stretch/>
        </p:blipFill>
        <p:spPr>
          <a:xfrm>
            <a:off x="3843360" y="492912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82" name="Picture 2" descr="D:\GIÁO ÁN 1 2020-2021\HÌNH SOẠN GIÁO ÁN\BỘ GÕ CƠ THỂ\Picture5 - Copy (2).png"/>
          <p:cNvPicPr/>
          <p:nvPr/>
        </p:nvPicPr>
        <p:blipFill>
          <a:blip r:embed="rId6"/>
          <a:stretch/>
        </p:blipFill>
        <p:spPr>
          <a:xfrm>
            <a:off x="6058080" y="492912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83" name="Picture 2" descr="D:\GIÁO ÁN 1 2020-2021\HÌNH SOẠN GIÁO ÁN\BỘ GÕ CƠ THỂ\Picture5 - Copy (2).png"/>
          <p:cNvPicPr/>
          <p:nvPr/>
        </p:nvPicPr>
        <p:blipFill>
          <a:blip r:embed="rId5"/>
          <a:stretch/>
        </p:blipFill>
        <p:spPr>
          <a:xfrm>
            <a:off x="7772400" y="492912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84" name="Picture 2" descr="D:\GIÁO ÁN 1 2020-2021\HÌNH SOẠN GIÁO ÁN\BỘ GÕ CƠ THỂ\Picture5 - Copy (2).png"/>
          <p:cNvPicPr/>
          <p:nvPr/>
        </p:nvPicPr>
        <p:blipFill>
          <a:blip r:embed="rId6"/>
          <a:stretch/>
        </p:blipFill>
        <p:spPr>
          <a:xfrm>
            <a:off x="1986120" y="638172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85" name="Picture 2" descr="D:\GIÁO ÁN 1 2020-2021\HÌNH SOẠN GIÁO ÁN\BỘ GÕ CƠ THỂ\Picture5 - Copy (2).png"/>
          <p:cNvPicPr/>
          <p:nvPr/>
        </p:nvPicPr>
        <p:blipFill>
          <a:blip r:embed="rId5"/>
          <a:stretch/>
        </p:blipFill>
        <p:spPr>
          <a:xfrm>
            <a:off x="3200400" y="638172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86" name="Picture 2" descr="D:\GIÁO ÁN 1 2020-2021\HÌNH SOẠN GIÁO ÁN\BỘ GÕ CƠ THỂ\Picture5 - Copy (2).png"/>
          <p:cNvPicPr/>
          <p:nvPr/>
        </p:nvPicPr>
        <p:blipFill>
          <a:blip r:embed="rId6"/>
          <a:stretch/>
        </p:blipFill>
        <p:spPr>
          <a:xfrm>
            <a:off x="4772160" y="638172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87" name="Picture 2" descr="D:\GIÁO ÁN 1 2020-2021\HÌNH SOẠN GIÁO ÁN\BỘ GÕ CƠ THỂ\Picture5 - Copy (2).png"/>
          <p:cNvPicPr/>
          <p:nvPr/>
        </p:nvPicPr>
        <p:blipFill>
          <a:blip r:embed="rId5"/>
          <a:stretch/>
        </p:blipFill>
        <p:spPr>
          <a:xfrm>
            <a:off x="6058080" y="638172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88" name="Picture 2" descr="D:\GIÁO ÁN 1 2020-2021\HÌNH SOẠN GIÁO ÁN\BỘ GÕ CƠ THỂ\Picture5 - Copy (2).png"/>
          <p:cNvPicPr/>
          <p:nvPr/>
        </p:nvPicPr>
        <p:blipFill>
          <a:blip r:embed="rId6"/>
          <a:stretch/>
        </p:blipFill>
        <p:spPr>
          <a:xfrm>
            <a:off x="7486560" y="6381720"/>
            <a:ext cx="505080" cy="476280"/>
          </a:xfrm>
          <a:prstGeom prst="rect">
            <a:avLst/>
          </a:prstGeom>
          <a:ln w="0">
            <a:noFill/>
          </a:ln>
        </p:spPr>
      </p:pic>
      <p:pic>
        <p:nvPicPr>
          <p:cNvPr id="19" name="BEAT CÂY GIA ĐÌNH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057400" y="2286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32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9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290" name="Picture 7" descr="D:\GIÁO ÁN 1 2020-2021\HÌNH SOẠN GIÁO ÁN\Học hát\CAY GIA ĐÌNH\5.png"/>
          <p:cNvPicPr/>
          <p:nvPr/>
        </p:nvPicPr>
        <p:blipFill>
          <a:blip r:embed="rId3">
            <a:lum contrast="30000"/>
          </a:blip>
          <a:srcRect r="25318"/>
          <a:stretch/>
        </p:blipFill>
        <p:spPr>
          <a:xfrm>
            <a:off x="430200" y="1047600"/>
            <a:ext cx="10144080" cy="4572000"/>
          </a:xfrm>
          <a:prstGeom prst="rect">
            <a:avLst/>
          </a:prstGeom>
          <a:ln w="0">
            <a:noFill/>
          </a:ln>
        </p:spPr>
      </p:pic>
      <p:sp>
        <p:nvSpPr>
          <p:cNvPr id="291" name="Text Box 9"/>
          <p:cNvSpPr/>
          <p:nvPr/>
        </p:nvSpPr>
        <p:spPr>
          <a:xfrm>
            <a:off x="2771640" y="127080"/>
            <a:ext cx="1428840" cy="7243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497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Hát</a:t>
            </a:r>
            <a:endParaRPr lang="en-US" sz="4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92" name="Text Box 10"/>
          <p:cNvSpPr/>
          <p:nvPr/>
        </p:nvSpPr>
        <p:spPr>
          <a:xfrm>
            <a:off x="1057320" y="1143000"/>
            <a:ext cx="5257800" cy="7851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75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400" b="1" strike="noStrike" spc="-1">
                <a:solidFill>
                  <a:srgbClr val="FF0000"/>
                </a:solidFill>
                <a:latin typeface="Times New Roman"/>
              </a:rPr>
              <a:t>CÂY GIA ĐÌNH</a:t>
            </a:r>
            <a:endParaRPr lang="en-US" sz="4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93" name="Rectangle 3"/>
          <p:cNvSpPr/>
          <p:nvPr/>
        </p:nvSpPr>
        <p:spPr>
          <a:xfrm>
            <a:off x="4629240" y="1785960"/>
            <a:ext cx="3286080" cy="846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400" b="0" i="1" strike="noStrike" spc="-1">
                <a:solidFill>
                  <a:srgbClr val="0000CC"/>
                </a:solidFill>
                <a:latin typeface="Times New Roman"/>
                <a:ea typeface="Times New Roman"/>
              </a:rPr>
              <a:t>Nhạc: Quỳnh Hợp</a:t>
            </a:r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400" b="0" i="1" strike="noStrike" spc="-1">
                <a:solidFill>
                  <a:srgbClr val="0000CC"/>
                </a:solidFill>
                <a:latin typeface="Times New Roman"/>
                <a:ea typeface="Times New Roman"/>
              </a:rPr>
              <a:t>Lời thơ: Nguyễn Thị Mai</a:t>
            </a:r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4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295" name="Text Box 9"/>
          <p:cNvSpPr/>
          <p:nvPr/>
        </p:nvSpPr>
        <p:spPr>
          <a:xfrm>
            <a:off x="819000" y="166680"/>
            <a:ext cx="3614760" cy="5716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874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Vận dụng sáng tạo: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96" name="Text Box 10"/>
          <p:cNvSpPr/>
          <p:nvPr/>
        </p:nvSpPr>
        <p:spPr>
          <a:xfrm>
            <a:off x="2700360" y="1071720"/>
            <a:ext cx="5715000" cy="648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186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500" b="1" strike="noStrike" spc="-1">
                <a:solidFill>
                  <a:srgbClr val="FF0000"/>
                </a:solidFill>
                <a:latin typeface="Times New Roman"/>
              </a:rPr>
              <a:t>GÓC ÂM NHẠC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97" name="Picture 6" descr="D:\GIÁO ÁN 1 2020-2021\HÌNH SOẠN GIÁO ÁN\Vận dụng sáng tạo\Góc âm nhạc\Góc âm nhạc - Copy.jpg"/>
          <p:cNvPicPr/>
          <p:nvPr/>
        </p:nvPicPr>
        <p:blipFill>
          <a:blip r:embed="rId3">
            <a:lum contrast="40000"/>
          </a:blip>
          <a:srcRect r="63846" b="89091"/>
          <a:stretch/>
        </p:blipFill>
        <p:spPr>
          <a:xfrm>
            <a:off x="485640" y="1643040"/>
            <a:ext cx="4357800" cy="785880"/>
          </a:xfrm>
          <a:prstGeom prst="rect">
            <a:avLst/>
          </a:prstGeom>
          <a:ln w="0">
            <a:noFill/>
          </a:ln>
        </p:spPr>
      </p:pic>
      <p:pic>
        <p:nvPicPr>
          <p:cNvPr id="298" name="Picture 6" descr="D:\GIÁO ÁN 1 2020-2021\HÌNH SOẠN GIÁO ÁN\Vận dụng sáng tạo\Góc âm nhạc\Góc âm nhạc - Copy.jpg"/>
          <p:cNvPicPr/>
          <p:nvPr/>
        </p:nvPicPr>
        <p:blipFill>
          <a:blip r:embed="rId3">
            <a:lum contrast="40000"/>
          </a:blip>
          <a:srcRect l="16688" t="73618" r="58027" b="12187"/>
          <a:stretch/>
        </p:blipFill>
        <p:spPr>
          <a:xfrm>
            <a:off x="1486080" y="2901960"/>
            <a:ext cx="8072280" cy="2598840"/>
          </a:xfrm>
          <a:prstGeom prst="rect">
            <a:avLst/>
          </a:prstGeom>
          <a:ln w="0">
            <a:noFill/>
          </a:ln>
        </p:spPr>
      </p:pic>
      <p:sp>
        <p:nvSpPr>
          <p:cNvPr id="299" name="Text Box 10"/>
          <p:cNvSpPr/>
          <p:nvPr/>
        </p:nvSpPr>
        <p:spPr>
          <a:xfrm>
            <a:off x="2557440" y="2500200"/>
            <a:ext cx="1071720" cy="5414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749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strike="noStrike" spc="-1">
                <a:solidFill>
                  <a:srgbClr val="1713CB"/>
                </a:solidFill>
                <a:latin typeface="Times New Roman"/>
              </a:rPr>
              <a:t>Ông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00" name="Text Box 10"/>
          <p:cNvSpPr/>
          <p:nvPr/>
        </p:nvSpPr>
        <p:spPr>
          <a:xfrm>
            <a:off x="3700440" y="2954160"/>
            <a:ext cx="1071720" cy="5414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749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strike="noStrike" spc="-1">
                <a:solidFill>
                  <a:srgbClr val="1713CB"/>
                </a:solidFill>
                <a:latin typeface="Times New Roman"/>
              </a:rPr>
              <a:t>Bà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01" name="Text Box 10"/>
          <p:cNvSpPr/>
          <p:nvPr/>
        </p:nvSpPr>
        <p:spPr>
          <a:xfrm>
            <a:off x="5057640" y="3214800"/>
            <a:ext cx="1071720" cy="5414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749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strike="noStrike" spc="-1">
                <a:solidFill>
                  <a:srgbClr val="1713CB"/>
                </a:solidFill>
                <a:latin typeface="Times New Roman"/>
              </a:rPr>
              <a:t>Con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02" name="Text Box 10"/>
          <p:cNvSpPr/>
          <p:nvPr/>
        </p:nvSpPr>
        <p:spPr>
          <a:xfrm>
            <a:off x="6415200" y="2857680"/>
            <a:ext cx="1071360" cy="5414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749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strike="noStrike" spc="-1">
                <a:solidFill>
                  <a:srgbClr val="1713CB"/>
                </a:solidFill>
                <a:latin typeface="Times New Roman"/>
              </a:rPr>
              <a:t>Mẹ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03" name="Text Box 10"/>
          <p:cNvSpPr/>
          <p:nvPr/>
        </p:nvSpPr>
        <p:spPr>
          <a:xfrm>
            <a:off x="7629480" y="2428920"/>
            <a:ext cx="1071720" cy="5414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749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strike="noStrike" spc="-1">
                <a:solidFill>
                  <a:srgbClr val="1713CB"/>
                </a:solidFill>
                <a:latin typeface="Times New Roman"/>
              </a:rPr>
              <a:t>Cha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indefinite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2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2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Effect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2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2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Effect">
                      <p:stCondLst>
                        <p:cond delay="indefinite"/>
                      </p:stCondLst>
                      <p:childTnLst>
                        <p:par>
                          <p:cTn id="15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8" dur="500" fill="hold"/>
                                        <p:tgtEl>
                                          <p:spTgt spid="2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9" dur="500" fill="hold"/>
                                        <p:tgtEl>
                                          <p:spTgt spid="2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Effect">
                      <p:stCondLst>
                        <p:cond delay="indefinite"/>
                      </p:stCondLst>
                      <p:childTnLst>
                        <p:par>
                          <p:cTn id="21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2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4" dur="500" fill="hold"/>
                                        <p:tgtEl>
                                          <p:spTgt spid="2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5" dur="500" fill="hold"/>
                                        <p:tgtEl>
                                          <p:spTgt spid="2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Effect">
                      <p:stCondLst>
                        <p:cond delay="indefinite"/>
                      </p:stCondLst>
                      <p:childTnLst>
                        <p:par>
                          <p:cTn id="27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2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0" dur="500" fill="hold"/>
                                        <p:tgtEl>
                                          <p:spTgt spid="2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1" dur="500" fill="hold"/>
                                        <p:tgtEl>
                                          <p:spTgt spid="2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Effect">
                      <p:stCondLst>
                        <p:cond delay="indefinite"/>
                      </p:stCondLst>
                      <p:childTnLst>
                        <p:par>
                          <p:cTn id="33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3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6" dur="500" fill="hold"/>
                                        <p:tgtEl>
                                          <p:spTgt spid="3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7" dur="500" fill="hold"/>
                                        <p:tgtEl>
                                          <p:spTgt spid="3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Effect">
                      <p:stCondLst>
                        <p:cond delay="indefinite"/>
                      </p:stCondLst>
                      <p:childTnLst>
                        <p:par>
                          <p:cTn id="39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4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42" dur="500" fill="hold"/>
                                        <p:tgtEl>
                                          <p:spTgt spid="3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3" dur="500" fill="hold"/>
                                        <p:tgtEl>
                                          <p:spTgt spid="3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Effect">
                      <p:stCondLst>
                        <p:cond delay="indefinite"/>
                      </p:stCondLst>
                      <p:childTnLst>
                        <p:par>
                          <p:cTn id="45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4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48" dur="500" fill="hold"/>
                                        <p:tgtEl>
                                          <p:spTgt spid="3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9" dur="500" fill="hold"/>
                                        <p:tgtEl>
                                          <p:spTgt spid="3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Effect">
                      <p:stCondLst>
                        <p:cond delay="indefinite"/>
                      </p:stCondLst>
                      <p:childTnLst>
                        <p:par>
                          <p:cTn id="51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54" dur="500" fill="hold"/>
                                        <p:tgtEl>
                                          <p:spTgt spid="3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5" dur="500" fill="hold"/>
                                        <p:tgtEl>
                                          <p:spTgt spid="3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9" descr="Kết quả hình ảnh cho nền powerpoint đẹp"/>
          <p:cNvPicPr/>
          <p:nvPr/>
        </p:nvPicPr>
        <p:blipFill>
          <a:blip r:embed="rId2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58" name="Rectangle 5"/>
          <p:cNvSpPr/>
          <p:nvPr/>
        </p:nvSpPr>
        <p:spPr>
          <a:xfrm>
            <a:off x="4057560" y="642960"/>
            <a:ext cx="3483000" cy="876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000" b="1" strike="noStrike" spc="-1">
                <a:solidFill>
                  <a:srgbClr val="C00000"/>
                </a:solidFill>
                <a:latin typeface="Times New Roman"/>
                <a:ea typeface="Times New Roman"/>
              </a:rPr>
              <a:t>ÂM NHẠC</a:t>
            </a:r>
            <a:endParaRPr lang="en-US" sz="5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9" name="Rectangle 6"/>
          <p:cNvSpPr/>
          <p:nvPr/>
        </p:nvSpPr>
        <p:spPr>
          <a:xfrm>
            <a:off x="1057320" y="2143080"/>
            <a:ext cx="9001080" cy="2629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buClr>
                <a:srgbClr val="1713CB"/>
              </a:buClr>
              <a:buFont typeface="Times New Roman"/>
              <a:buChar char="-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96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KHỞI ĐỘNG</a:t>
            </a:r>
            <a:r>
              <a:rPr lang="en-US" sz="5400" b="1" i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                                </a:t>
            </a:r>
            <a:endParaRPr lang="en-US" sz="54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60" name="Picture 4" descr="pcp_download_120"/>
          <p:cNvPicPr/>
          <p:nvPr/>
        </p:nvPicPr>
        <p:blipFill>
          <a:blip r:embed="rId3"/>
          <a:stretch/>
        </p:blipFill>
        <p:spPr>
          <a:xfrm>
            <a:off x="1886040" y="4643280"/>
            <a:ext cx="834840" cy="1714680"/>
          </a:xfrm>
          <a:prstGeom prst="rect">
            <a:avLst/>
          </a:prstGeom>
          <a:ln w="0">
            <a:noFill/>
          </a:ln>
        </p:spPr>
      </p:pic>
      <p:pic>
        <p:nvPicPr>
          <p:cNvPr id="61" name="Picture 14" descr="AG00130_"/>
          <p:cNvPicPr/>
          <p:nvPr/>
        </p:nvPicPr>
        <p:blipFill>
          <a:blip r:embed="rId4"/>
          <a:stretch/>
        </p:blipFill>
        <p:spPr>
          <a:xfrm rot="14504400">
            <a:off x="6468840" y="5034960"/>
            <a:ext cx="741240" cy="766800"/>
          </a:xfrm>
          <a:prstGeom prst="rect">
            <a:avLst/>
          </a:prstGeom>
          <a:ln w="0">
            <a:noFill/>
          </a:ln>
        </p:spPr>
      </p:pic>
      <p:pic>
        <p:nvPicPr>
          <p:cNvPr id="62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63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64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65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0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0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1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" name="Picture 11" descr="14"/>
          <p:cNvPicPr/>
          <p:nvPr/>
        </p:nvPicPr>
        <p:blipFill>
          <a:blip r:embed="rId2"/>
          <a:srcRect l="11783" t="3337" r="31020" b="15290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305" name="Picture 6" descr="D:\GIÁO ÁN 1 2020-2021\HÌNH SOẠN GIÁO ÁN\Vận dụng sáng tạo\Góc âm nhạc\Góc âm nhạc - Copy.jpg"/>
          <p:cNvPicPr/>
          <p:nvPr/>
        </p:nvPicPr>
        <p:blipFill>
          <a:blip r:embed="rId3">
            <a:lum contrast="40000"/>
          </a:blip>
          <a:srcRect l="59062" t="18190" r="33204" b="67884"/>
          <a:stretch/>
        </p:blipFill>
        <p:spPr>
          <a:xfrm>
            <a:off x="2843280" y="1571760"/>
            <a:ext cx="1071360" cy="1000080"/>
          </a:xfrm>
          <a:prstGeom prst="rect">
            <a:avLst/>
          </a:prstGeom>
          <a:ln w="0">
            <a:noFill/>
          </a:ln>
        </p:spPr>
      </p:pic>
      <p:pic>
        <p:nvPicPr>
          <p:cNvPr id="306" name="Picture 7" descr="D:\GIÁO ÁN 1 2020-2021\HÌNH SOẠN GIÁO ÁN\Vận dụng sáng tạo\Góc âm nhạc\Góc âm nhạc - Copy.jpg"/>
          <p:cNvPicPr/>
          <p:nvPr/>
        </p:nvPicPr>
        <p:blipFill>
          <a:blip r:embed="rId4">
            <a:lum contrast="40000"/>
          </a:blip>
          <a:srcRect l="47651" t="23172" r="30679" b="67884"/>
          <a:stretch/>
        </p:blipFill>
        <p:spPr>
          <a:xfrm>
            <a:off x="4200480" y="1928880"/>
            <a:ext cx="3000600" cy="642960"/>
          </a:xfrm>
          <a:prstGeom prst="rect">
            <a:avLst/>
          </a:prstGeom>
          <a:ln w="0">
            <a:noFill/>
          </a:ln>
        </p:spPr>
      </p:pic>
      <p:pic>
        <p:nvPicPr>
          <p:cNvPr id="307" name="Picture 8" descr="D:\GIÁO ÁN 1 2020-2021\HÌNH SOẠN GIÁO ÁN\Vận dụng sáng tạo\Góc âm nhạc\Góc âm nhạc - Copy.jpg"/>
          <p:cNvPicPr/>
          <p:nvPr/>
        </p:nvPicPr>
        <p:blipFill>
          <a:blip r:embed="rId4">
            <a:lum contrast="40000"/>
          </a:blip>
          <a:srcRect l="41979" t="86846" r="14163" b="6196"/>
          <a:stretch/>
        </p:blipFill>
        <p:spPr>
          <a:xfrm>
            <a:off x="4272120" y="5357880"/>
            <a:ext cx="6072120" cy="500040"/>
          </a:xfrm>
          <a:prstGeom prst="rect">
            <a:avLst/>
          </a:prstGeom>
          <a:ln w="0">
            <a:noFill/>
          </a:ln>
        </p:spPr>
      </p:pic>
      <p:pic>
        <p:nvPicPr>
          <p:cNvPr id="308" name="Picture 9" descr="D:\GIÁO ÁN 1 2020-2021\HÌNH SOẠN GIÁO ÁN\Vận dụng sáng tạo\Góc âm nhạc\Góc âm nhạc - Copy.jpg"/>
          <p:cNvPicPr/>
          <p:nvPr/>
        </p:nvPicPr>
        <p:blipFill>
          <a:blip r:embed="rId4">
            <a:lum contrast="40000"/>
          </a:blip>
          <a:srcRect l="49135" t="34973" r="30747" b="57071"/>
          <a:stretch/>
        </p:blipFill>
        <p:spPr>
          <a:xfrm>
            <a:off x="4200480" y="2786040"/>
            <a:ext cx="2786040" cy="571680"/>
          </a:xfrm>
          <a:prstGeom prst="rect">
            <a:avLst/>
          </a:prstGeom>
          <a:ln w="0">
            <a:noFill/>
          </a:ln>
        </p:spPr>
      </p:pic>
      <p:pic>
        <p:nvPicPr>
          <p:cNvPr id="309" name="Picture 10" descr="D:\GIÁO ÁN 1 2020-2021\HÌNH SOẠN GIÁO ÁN\Vận dụng sáng tạo\Góc âm nhạc\Góc âm nhạc - Copy.jpg"/>
          <p:cNvPicPr/>
          <p:nvPr/>
        </p:nvPicPr>
        <p:blipFill>
          <a:blip r:embed="rId3">
            <a:lum contrast="40000"/>
          </a:blip>
          <a:srcRect l="59647" t="31988" r="34165" b="57071"/>
          <a:stretch/>
        </p:blipFill>
        <p:spPr>
          <a:xfrm>
            <a:off x="2986200" y="2500200"/>
            <a:ext cx="857160" cy="785880"/>
          </a:xfrm>
          <a:prstGeom prst="rect">
            <a:avLst/>
          </a:prstGeom>
          <a:ln w="0">
            <a:noFill/>
          </a:ln>
        </p:spPr>
      </p:pic>
      <p:pic>
        <p:nvPicPr>
          <p:cNvPr id="310" name="Picture 11" descr="D:\GIÁO ÁN 1 2020-2021\HÌNH SOẠN GIÁO ÁN\Vận dụng sáng tạo\Góc âm nhạc\Góc âm nhạc - Copy.jpg"/>
          <p:cNvPicPr/>
          <p:nvPr/>
        </p:nvPicPr>
        <p:blipFill>
          <a:blip r:embed="rId3">
            <a:lum contrast="40000"/>
          </a:blip>
          <a:srcRect l="59129" t="43928" r="32619" b="43144"/>
          <a:stretch/>
        </p:blipFill>
        <p:spPr>
          <a:xfrm>
            <a:off x="2843280" y="3214800"/>
            <a:ext cx="1055520" cy="857160"/>
          </a:xfrm>
          <a:prstGeom prst="rect">
            <a:avLst/>
          </a:prstGeom>
          <a:ln w="0">
            <a:noFill/>
          </a:ln>
        </p:spPr>
      </p:pic>
      <p:pic>
        <p:nvPicPr>
          <p:cNvPr id="311" name="Picture 12" descr="D:\GIÁO ÁN 1 2020-2021\HÌNH SOẠN GIÁO ÁN\Vận dụng sáng tạo\Góc âm nhạc\Góc âm nhạc - Copy.jpg"/>
          <p:cNvPicPr/>
          <p:nvPr/>
        </p:nvPicPr>
        <p:blipFill>
          <a:blip r:embed="rId4">
            <a:lum contrast="40000"/>
          </a:blip>
          <a:srcRect l="47583" t="48910" r="12686" b="43144"/>
          <a:stretch/>
        </p:blipFill>
        <p:spPr>
          <a:xfrm>
            <a:off x="4272120" y="3643200"/>
            <a:ext cx="5500440" cy="571680"/>
          </a:xfrm>
          <a:prstGeom prst="rect">
            <a:avLst/>
          </a:prstGeom>
          <a:ln w="0">
            <a:noFill/>
          </a:ln>
        </p:spPr>
      </p:pic>
      <p:pic>
        <p:nvPicPr>
          <p:cNvPr id="312" name="Picture 13" descr="D:\GIÁO ÁN 1 2020-2021\HÌNH SOẠN GIÁO ÁN\Vận dụng sáng tạo\Góc âm nhạc\Góc âm nhạc - Copy.jpg"/>
          <p:cNvPicPr/>
          <p:nvPr/>
        </p:nvPicPr>
        <p:blipFill>
          <a:blip r:embed="rId4">
            <a:lum contrast="40000"/>
          </a:blip>
          <a:srcRect l="30556" t="58853" r="59647" b="27220"/>
          <a:stretch/>
        </p:blipFill>
        <p:spPr>
          <a:xfrm>
            <a:off x="2557440" y="4071960"/>
            <a:ext cx="1357200" cy="1000080"/>
          </a:xfrm>
          <a:prstGeom prst="rect">
            <a:avLst/>
          </a:prstGeom>
          <a:ln w="0">
            <a:noFill/>
          </a:ln>
        </p:spPr>
      </p:pic>
      <p:pic>
        <p:nvPicPr>
          <p:cNvPr id="313" name="Picture 14" descr="D:\GIÁO ÁN 1 2020-2021\HÌNH SOẠN GIÁO ÁN\Vận dụng sáng tạo\Góc âm nhạc\Góc âm nhạc - Copy.jpg"/>
          <p:cNvPicPr/>
          <p:nvPr/>
        </p:nvPicPr>
        <p:blipFill>
          <a:blip r:embed="rId4">
            <a:lum contrast="40000"/>
          </a:blip>
          <a:srcRect l="53261" t="63835" r="28167" b="29217"/>
          <a:stretch/>
        </p:blipFill>
        <p:spPr>
          <a:xfrm>
            <a:off x="4214880" y="4572000"/>
            <a:ext cx="2571840" cy="500040"/>
          </a:xfrm>
          <a:prstGeom prst="rect">
            <a:avLst/>
          </a:prstGeom>
          <a:ln w="0">
            <a:noFill/>
          </a:ln>
        </p:spPr>
      </p:pic>
      <p:pic>
        <p:nvPicPr>
          <p:cNvPr id="314" name="Picture 15" descr="D:\GIÁO ÁN 1 2020-2021\HÌNH SOẠN GIÁO ÁN\Vận dụng sáng tạo\Góc âm nhạc\Góc âm nhạc - Copy.jpg"/>
          <p:cNvPicPr/>
          <p:nvPr/>
        </p:nvPicPr>
        <p:blipFill>
          <a:blip r:embed="rId4">
            <a:lum contrast="40000"/>
          </a:blip>
          <a:srcRect l="17138" t="73779" r="58612" b="12295"/>
          <a:stretch/>
        </p:blipFill>
        <p:spPr>
          <a:xfrm>
            <a:off x="985680" y="5000760"/>
            <a:ext cx="3071880" cy="914400"/>
          </a:xfrm>
          <a:prstGeom prst="rect">
            <a:avLst/>
          </a:prstGeom>
          <a:ln w="0">
            <a:noFill/>
          </a:ln>
        </p:spPr>
      </p:pic>
      <p:pic>
        <p:nvPicPr>
          <p:cNvPr id="315" name="Picture 16" descr="D:\GIÁO ÁN 1 2020-2021\HÌNH SOẠN GIÁO ÁN\Vận dụng sáng tạo\Góc âm nhạc\Góc âm nhạc - Copy.jpg"/>
          <p:cNvPicPr/>
          <p:nvPr/>
        </p:nvPicPr>
        <p:blipFill>
          <a:blip r:embed="rId4">
            <a:lum contrast="40000"/>
          </a:blip>
          <a:srcRect l="66229" t="79888" r="11688" b="14152"/>
          <a:stretch/>
        </p:blipFill>
        <p:spPr>
          <a:xfrm>
            <a:off x="6715080" y="4572000"/>
            <a:ext cx="3057480" cy="428760"/>
          </a:xfrm>
          <a:prstGeom prst="rect">
            <a:avLst/>
          </a:prstGeom>
          <a:ln w="0">
            <a:noFill/>
          </a:ln>
        </p:spPr>
      </p:pic>
      <p:sp>
        <p:nvSpPr>
          <p:cNvPr id="316" name="Text Box 10"/>
          <p:cNvSpPr/>
          <p:nvPr/>
        </p:nvSpPr>
        <p:spPr>
          <a:xfrm>
            <a:off x="4129200" y="1106640"/>
            <a:ext cx="2714400" cy="6022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99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FF0000"/>
                </a:solidFill>
                <a:latin typeface="Times New Roman"/>
              </a:rPr>
              <a:t>SẮM VAI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17" name="Text Box 10"/>
          <p:cNvSpPr/>
          <p:nvPr/>
        </p:nvSpPr>
        <p:spPr>
          <a:xfrm>
            <a:off x="0" y="214200"/>
            <a:ext cx="5715000" cy="648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186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500" b="1" strike="noStrike" spc="-1">
                <a:solidFill>
                  <a:srgbClr val="FFFFFF"/>
                </a:solidFill>
                <a:latin typeface="Times New Roman"/>
              </a:rPr>
              <a:t>GÓC ÂM NHẠC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indefinite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3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3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Effect">
                      <p:stCondLst>
                        <p:cond delay="indefinite"/>
                      </p:stCondLst>
                      <p:childTnLst>
                        <p:par>
                          <p:cTn id="10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3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" dur="500" fill="hold"/>
                                        <p:tgtEl>
                                          <p:spTgt spid="3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Effect">
                      <p:stCondLst>
                        <p:cond delay="indefinite"/>
                      </p:stCondLst>
                      <p:childTnLst>
                        <p:par>
                          <p:cTn id="16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9" dur="500" fill="hold"/>
                                        <p:tgtEl>
                                          <p:spTgt spid="3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0" dur="500" fill="hold"/>
                                        <p:tgtEl>
                                          <p:spTgt spid="3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Effect">
                      <p:stCondLst>
                        <p:cond delay="indefinite"/>
                      </p:stCondLst>
                      <p:childTnLst>
                        <p:par>
                          <p:cTn id="22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5" dur="500" fill="hold"/>
                                        <p:tgtEl>
                                          <p:spTgt spid="3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6" dur="500" fill="hold"/>
                                        <p:tgtEl>
                                          <p:spTgt spid="3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Effect">
                      <p:stCondLst>
                        <p:cond delay="indefinite"/>
                      </p:stCondLst>
                      <p:childTnLst>
                        <p:par>
                          <p:cTn id="28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1" dur="500" fill="hold"/>
                                        <p:tgtEl>
                                          <p:spTgt spid="3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2" dur="500" fill="hold"/>
                                        <p:tgtEl>
                                          <p:spTgt spid="3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Effect">
                      <p:stCondLst>
                        <p:cond delay="indefinite"/>
                      </p:stCondLst>
                      <p:childTnLst>
                        <p:par>
                          <p:cTn id="3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7" dur="500" fill="hold"/>
                                        <p:tgtEl>
                                          <p:spTgt spid="3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8" dur="500" fill="hold"/>
                                        <p:tgtEl>
                                          <p:spTgt spid="3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Effect">
                      <p:stCondLst>
                        <p:cond delay="indefinite"/>
                      </p:stCondLst>
                      <p:childTnLst>
                        <p:par>
                          <p:cTn id="40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43" dur="500" fill="hold"/>
                                        <p:tgtEl>
                                          <p:spTgt spid="3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4" dur="500" fill="hold"/>
                                        <p:tgtEl>
                                          <p:spTgt spid="3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Effect">
                      <p:stCondLst>
                        <p:cond delay="indefinite"/>
                      </p:stCondLst>
                      <p:childTnLst>
                        <p:par>
                          <p:cTn id="46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4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49" dur="500" fill="hold"/>
                                        <p:tgtEl>
                                          <p:spTgt spid="3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0" dur="500" fill="hold"/>
                                        <p:tgtEl>
                                          <p:spTgt spid="3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53" dur="500" fill="hold"/>
                                        <p:tgtEl>
                                          <p:spTgt spid="3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4" dur="500" fill="hold"/>
                                        <p:tgtEl>
                                          <p:spTgt spid="3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Effect">
                      <p:stCondLst>
                        <p:cond delay="indefinite"/>
                      </p:stCondLst>
                      <p:childTnLst>
                        <p:par>
                          <p:cTn id="56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59" dur="500" fill="hold"/>
                                        <p:tgtEl>
                                          <p:spTgt spid="3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60" dur="500" fill="hold"/>
                                        <p:tgtEl>
                                          <p:spTgt spid="3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Effect">
                      <p:stCondLst>
                        <p:cond delay="indefinite"/>
                      </p:stCondLst>
                      <p:childTnLst>
                        <p:par>
                          <p:cTn id="62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6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65" dur="500" fill="hold"/>
                                        <p:tgtEl>
                                          <p:spTgt spid="3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66" dur="500" fill="hold"/>
                                        <p:tgtEl>
                                          <p:spTgt spid="3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8" name="Picture 5" descr="D:\GIÁO ÁN 1 2020-2021\HÌNH SOẠN GIÁO ÁN\Học hát\CAY GIA ĐÌNH\Cây gia đình - Copy - Copy (2).jpg"/>
          <p:cNvPicPr/>
          <p:nvPr/>
        </p:nvPicPr>
        <p:blipFill>
          <a:blip r:embed="rId4">
            <a:biLevel thresh="50000"/>
          </a:blip>
          <a:srcRect t="2871" r="3432" b="8175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319" name="Picture 18" descr="D:\GIÁO ÁN 1 2020-2021\HÌNH SOẠN GIÁO ÁN\Vận dụng sáng tạo\Góc âm nhạc\Góc âm nhạc - Copy.jpg"/>
          <p:cNvPicPr/>
          <p:nvPr/>
        </p:nvPicPr>
        <p:blipFill>
          <a:blip r:embed="rId5">
            <a:lum contrast="40000"/>
          </a:blip>
          <a:srcRect l="60447" t="19306" r="34362" b="69559"/>
          <a:stretch/>
        </p:blipFill>
        <p:spPr>
          <a:xfrm>
            <a:off x="2271600" y="2128680"/>
            <a:ext cx="435240" cy="484200"/>
          </a:xfrm>
          <a:prstGeom prst="rect">
            <a:avLst/>
          </a:prstGeom>
          <a:ln w="0">
            <a:noFill/>
          </a:ln>
        </p:spPr>
      </p:pic>
      <p:pic>
        <p:nvPicPr>
          <p:cNvPr id="320" name="Picture 21" descr="D:\GIÁO ÁN 1 2020-2021\HÌNH SOẠN GIÁO ÁN\Vận dụng sáng tạo\Góc âm nhạc\Góc âm nhạc - Copy.jpg"/>
          <p:cNvPicPr/>
          <p:nvPr/>
        </p:nvPicPr>
        <p:blipFill>
          <a:blip r:embed="rId5">
            <a:lum contrast="40000"/>
          </a:blip>
          <a:srcRect l="59647" t="31988" r="34165" b="57071"/>
          <a:stretch/>
        </p:blipFill>
        <p:spPr>
          <a:xfrm>
            <a:off x="7415280" y="2143080"/>
            <a:ext cx="571320" cy="523800"/>
          </a:xfrm>
          <a:prstGeom prst="rect">
            <a:avLst/>
          </a:prstGeom>
          <a:ln w="0">
            <a:noFill/>
          </a:ln>
        </p:spPr>
      </p:pic>
      <p:pic>
        <p:nvPicPr>
          <p:cNvPr id="321" name="Picture 22" descr="D:\GIÁO ÁN 1 2020-2021\HÌNH SOẠN GIÁO ÁN\Vận dụng sáng tạo\Góc âm nhạc\Góc âm nhạc - Copy.jpg"/>
          <p:cNvPicPr/>
          <p:nvPr/>
        </p:nvPicPr>
        <p:blipFill>
          <a:blip r:embed="rId5">
            <a:lum contrast="40000"/>
          </a:blip>
          <a:srcRect l="59967" t="43928" r="32619" b="43144"/>
          <a:stretch/>
        </p:blipFill>
        <p:spPr>
          <a:xfrm>
            <a:off x="2057400" y="3398760"/>
            <a:ext cx="631800" cy="571680"/>
          </a:xfrm>
          <a:prstGeom prst="rect">
            <a:avLst/>
          </a:prstGeom>
          <a:ln w="0">
            <a:noFill/>
          </a:ln>
        </p:spPr>
      </p:pic>
      <p:pic>
        <p:nvPicPr>
          <p:cNvPr id="322" name="Picture 23" descr="D:\GIÁO ÁN 1 2020-2021\HÌNH SOẠN GIÁO ÁN\Vận dụng sáng tạo\Góc âm nhạc\Góc âm nhạc - Copy.jpg"/>
          <p:cNvPicPr/>
          <p:nvPr/>
        </p:nvPicPr>
        <p:blipFill>
          <a:blip r:embed="rId6">
            <a:lum contrast="40000"/>
          </a:blip>
          <a:srcRect l="30556" t="58853" r="59647" b="27220"/>
          <a:stretch/>
        </p:blipFill>
        <p:spPr>
          <a:xfrm>
            <a:off x="1914480" y="4786200"/>
            <a:ext cx="905040" cy="571680"/>
          </a:xfrm>
          <a:prstGeom prst="rect">
            <a:avLst/>
          </a:prstGeom>
          <a:ln w="0">
            <a:noFill/>
          </a:ln>
        </p:spPr>
      </p:pic>
      <p:pic>
        <p:nvPicPr>
          <p:cNvPr id="323" name="Picture 24" descr="D:\GIÁO ÁN 1 2020-2021\HÌNH SOẠN GIÁO ÁN\Vận dụng sáng tạo\Góc âm nhạc\Góc âm nhạc - Copy.jpg"/>
          <p:cNvPicPr/>
          <p:nvPr/>
        </p:nvPicPr>
        <p:blipFill>
          <a:blip r:embed="rId6">
            <a:lum contrast="40000"/>
          </a:blip>
          <a:srcRect l="17138" t="73779" r="58612" b="13927"/>
          <a:stretch/>
        </p:blipFill>
        <p:spPr>
          <a:xfrm>
            <a:off x="1700280" y="6286680"/>
            <a:ext cx="1338120" cy="537840"/>
          </a:xfrm>
          <a:prstGeom prst="rect">
            <a:avLst/>
          </a:prstGeom>
          <a:ln w="0">
            <a:noFill/>
          </a:ln>
        </p:spPr>
      </p:pic>
      <p:pic>
        <p:nvPicPr>
          <p:cNvPr id="8" name="BEAT CÂY GIA ĐÌNH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057400" y="2286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indefinite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3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3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Effect">
                      <p:stCondLst>
                        <p:cond delay="indefinite"/>
                      </p:stCondLst>
                      <p:childTnLst>
                        <p:par>
                          <p:cTn id="10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3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" dur="500" fill="hold"/>
                                        <p:tgtEl>
                                          <p:spTgt spid="3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Effect">
                      <p:stCondLst>
                        <p:cond delay="indefinite"/>
                      </p:stCondLst>
                      <p:childTnLst>
                        <p:par>
                          <p:cTn id="16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9" dur="500" fill="hold"/>
                                        <p:tgtEl>
                                          <p:spTgt spid="3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0" dur="500" fill="hold"/>
                                        <p:tgtEl>
                                          <p:spTgt spid="3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Effect">
                      <p:stCondLst>
                        <p:cond delay="indefinite"/>
                      </p:stCondLst>
                      <p:childTnLst>
                        <p:par>
                          <p:cTn id="22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5" dur="500" fill="hold"/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6" dur="500" fill="hold"/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Effect">
                      <p:stCondLst>
                        <p:cond delay="indefinite"/>
                      </p:stCondLst>
                      <p:childTnLst>
                        <p:par>
                          <p:cTn id="28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1" dur="500" fill="hold"/>
                                        <p:tgtEl>
                                          <p:spTgt spid="3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2" dur="500" fill="hold"/>
                                        <p:tgtEl>
                                          <p:spTgt spid="3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0632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4" name="Picture 11" descr="14"/>
          <p:cNvPicPr/>
          <p:nvPr/>
        </p:nvPicPr>
        <p:blipFill>
          <a:blip r:embed="rId4"/>
          <a:srcRect l="11783" t="7240" r="31020" b="21691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325" name="Text Box 9"/>
          <p:cNvSpPr/>
          <p:nvPr/>
        </p:nvSpPr>
        <p:spPr>
          <a:xfrm>
            <a:off x="819000" y="71280"/>
            <a:ext cx="3614760" cy="5716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874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Vận dụng sáng tạo: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26" name="Text Box 10"/>
          <p:cNvSpPr/>
          <p:nvPr/>
        </p:nvSpPr>
        <p:spPr>
          <a:xfrm>
            <a:off x="6272280" y="108000"/>
            <a:ext cx="3714840" cy="648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186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500" b="1" strike="noStrike" spc="-1">
                <a:solidFill>
                  <a:srgbClr val="FFFFFF"/>
                </a:solidFill>
                <a:latin typeface="Times New Roman"/>
              </a:rPr>
              <a:t>GÓC ÂM NHẠC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27" name="AutoShape 7"/>
          <p:cNvSpPr/>
          <p:nvPr/>
        </p:nvSpPr>
        <p:spPr>
          <a:xfrm>
            <a:off x="5456160" y="-144360"/>
            <a:ext cx="304920" cy="304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328" name="Picture 8" descr="D:\GIÁO ÁN 1 2020-2021\HÌNH SOẠN GIÁO ÁN\Vận dụng sáng tạo\Góc âm nhạc\362-3624759_nature-drawing-theatrical-scenery-clip-art-realistic-tree.png"/>
          <p:cNvPicPr/>
          <p:nvPr/>
        </p:nvPicPr>
        <p:blipFill>
          <a:blip r:embed="rId5">
            <a:lum contrast="30000"/>
          </a:blip>
          <a:srcRect l="16576" t="4578" r="17390" b="4578"/>
          <a:stretch/>
        </p:blipFill>
        <p:spPr>
          <a:xfrm>
            <a:off x="1200240" y="928800"/>
            <a:ext cx="8429400" cy="5643360"/>
          </a:xfrm>
          <a:prstGeom prst="rect">
            <a:avLst/>
          </a:prstGeom>
          <a:ln w="0">
            <a:noFill/>
          </a:ln>
        </p:spPr>
      </p:pic>
      <p:sp>
        <p:nvSpPr>
          <p:cNvPr id="329" name="Oval 7"/>
          <p:cNvSpPr/>
          <p:nvPr/>
        </p:nvSpPr>
        <p:spPr>
          <a:xfrm>
            <a:off x="4700520" y="5572080"/>
            <a:ext cx="785880" cy="714600"/>
          </a:xfrm>
          <a:prstGeom prst="ellipse">
            <a:avLst/>
          </a:prstGeom>
          <a:solidFill>
            <a:srgbClr val="FFFF00"/>
          </a:solidFill>
          <a:ln w="12600">
            <a:solidFill>
              <a:srgbClr val="FF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4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Ông</a:t>
            </a:r>
            <a:endParaRPr lang="en-US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30" name="Oval 9"/>
          <p:cNvSpPr/>
          <p:nvPr/>
        </p:nvSpPr>
        <p:spPr>
          <a:xfrm>
            <a:off x="5486400" y="5572080"/>
            <a:ext cx="785880" cy="714600"/>
          </a:xfrm>
          <a:prstGeom prst="ellipse">
            <a:avLst/>
          </a:prstGeom>
          <a:solidFill>
            <a:srgbClr val="FFFF00"/>
          </a:solidFill>
          <a:ln w="12600">
            <a:solidFill>
              <a:srgbClr val="FF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4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Bà</a:t>
            </a:r>
            <a:endParaRPr lang="en-US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31" name="Oval 10"/>
          <p:cNvSpPr/>
          <p:nvPr/>
        </p:nvSpPr>
        <p:spPr>
          <a:xfrm>
            <a:off x="4557600" y="4143240"/>
            <a:ext cx="785880" cy="714600"/>
          </a:xfrm>
          <a:prstGeom prst="ellipse">
            <a:avLst/>
          </a:prstGeom>
          <a:solidFill>
            <a:srgbClr val="CCFFFF"/>
          </a:solidFill>
          <a:ln w="12600">
            <a:solidFill>
              <a:srgbClr val="1713CB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4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Cha</a:t>
            </a:r>
            <a:endParaRPr lang="en-US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32" name="Oval 11"/>
          <p:cNvSpPr/>
          <p:nvPr/>
        </p:nvSpPr>
        <p:spPr>
          <a:xfrm>
            <a:off x="5629320" y="4143240"/>
            <a:ext cx="785880" cy="714600"/>
          </a:xfrm>
          <a:prstGeom prst="ellipse">
            <a:avLst/>
          </a:prstGeom>
          <a:solidFill>
            <a:srgbClr val="CCFFFF"/>
          </a:solidFill>
          <a:ln w="12600">
            <a:solidFill>
              <a:srgbClr val="1713CB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4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Mẹ</a:t>
            </a:r>
            <a:endParaRPr lang="en-US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33" name="Oval 12"/>
          <p:cNvSpPr/>
          <p:nvPr/>
        </p:nvSpPr>
        <p:spPr>
          <a:xfrm>
            <a:off x="2986200" y="3071880"/>
            <a:ext cx="785880" cy="714240"/>
          </a:xfrm>
          <a:prstGeom prst="ellipse">
            <a:avLst/>
          </a:prstGeom>
          <a:solidFill>
            <a:srgbClr val="FBF4D9"/>
          </a:solidFill>
          <a:ln w="12600">
            <a:solidFill>
              <a:srgbClr val="C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400" b="1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Anh</a:t>
            </a:r>
            <a:endParaRPr lang="en-US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34" name="Oval 13"/>
          <p:cNvSpPr/>
          <p:nvPr/>
        </p:nvSpPr>
        <p:spPr>
          <a:xfrm>
            <a:off x="4343400" y="2357280"/>
            <a:ext cx="785880" cy="714600"/>
          </a:xfrm>
          <a:prstGeom prst="ellipse">
            <a:avLst/>
          </a:prstGeom>
          <a:solidFill>
            <a:srgbClr val="FBF4D9"/>
          </a:solidFill>
          <a:ln w="12600">
            <a:solidFill>
              <a:srgbClr val="C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400" b="1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Chị</a:t>
            </a:r>
            <a:endParaRPr lang="en-US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35" name="Oval 14"/>
          <p:cNvSpPr/>
          <p:nvPr/>
        </p:nvSpPr>
        <p:spPr>
          <a:xfrm>
            <a:off x="6129360" y="2286000"/>
            <a:ext cx="785880" cy="714240"/>
          </a:xfrm>
          <a:prstGeom prst="ellipse">
            <a:avLst/>
          </a:prstGeom>
          <a:solidFill>
            <a:srgbClr val="FBF4D9"/>
          </a:solidFill>
          <a:ln w="12600">
            <a:solidFill>
              <a:srgbClr val="C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400" b="1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Tôi</a:t>
            </a:r>
            <a:endParaRPr lang="en-US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36" name="Oval 15"/>
          <p:cNvSpPr/>
          <p:nvPr/>
        </p:nvSpPr>
        <p:spPr>
          <a:xfrm>
            <a:off x="7343640" y="2857680"/>
            <a:ext cx="785880" cy="714240"/>
          </a:xfrm>
          <a:prstGeom prst="ellipse">
            <a:avLst/>
          </a:prstGeom>
          <a:solidFill>
            <a:srgbClr val="FBF4D9"/>
          </a:solidFill>
          <a:ln w="12600">
            <a:solidFill>
              <a:srgbClr val="C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400" b="1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em</a:t>
            </a:r>
            <a:endParaRPr lang="en-US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15" name="BEAT CÂY GIA ĐÌNH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95440" y="13716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indefinite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1" dur="500" fill="hold"/>
                                        <p:tgtEl>
                                          <p:spTgt spid="3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3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Effect">
                      <p:stCondLst>
                        <p:cond delay="indefinite"/>
                      </p:stCondLst>
                      <p:childTnLst>
                        <p:par>
                          <p:cTn id="1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7" dur="500" fill="hold"/>
                                        <p:tgtEl>
                                          <p:spTgt spid="3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8" dur="500" fill="hold"/>
                                        <p:tgtEl>
                                          <p:spTgt spid="3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1" dur="5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2" dur="5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Effect">
                      <p:stCondLst>
                        <p:cond delay="indefinite"/>
                      </p:stCondLst>
                      <p:childTnLst>
                        <p:par>
                          <p:cTn id="2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2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7" dur="500" fill="hold"/>
                                        <p:tgtEl>
                                          <p:spTgt spid="3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8" dur="500" fill="hold"/>
                                        <p:tgtEl>
                                          <p:spTgt spid="3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1" dur="5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2" dur="5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5" dur="500" fill="hold"/>
                                        <p:tgtEl>
                                          <p:spTgt spid="3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6" dur="500" fill="hold"/>
                                        <p:tgtEl>
                                          <p:spTgt spid="3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9" dur="500" fill="hold"/>
                                        <p:tgtEl>
                                          <p:spTgt spid="3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0" dur="500" fill="hold"/>
                                        <p:tgtEl>
                                          <p:spTgt spid="3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10632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338" name="Picture 7" descr="D:\GIÁO ÁN 1 2020-2021\HÌNH SOẠN GIÁO ÁN\Học hát\CAY GIA ĐÌNH\5.png"/>
          <p:cNvPicPr/>
          <p:nvPr/>
        </p:nvPicPr>
        <p:blipFill>
          <a:blip r:embed="rId3">
            <a:lum contrast="30000"/>
          </a:blip>
          <a:srcRect r="25318"/>
          <a:stretch/>
        </p:blipFill>
        <p:spPr>
          <a:xfrm>
            <a:off x="430200" y="1047600"/>
            <a:ext cx="10144080" cy="4572000"/>
          </a:xfrm>
          <a:prstGeom prst="rect">
            <a:avLst/>
          </a:prstGeom>
          <a:ln w="0">
            <a:noFill/>
          </a:ln>
        </p:spPr>
      </p:pic>
      <p:pic>
        <p:nvPicPr>
          <p:cNvPr id="339" name="Picture 8" descr="000o"/>
          <p:cNvPicPr/>
          <p:nvPr/>
        </p:nvPicPr>
        <p:blipFill>
          <a:blip r:embed="rId4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340" name="Picture 9" descr="000o"/>
          <p:cNvPicPr/>
          <p:nvPr/>
        </p:nvPicPr>
        <p:blipFill>
          <a:blip r:embed="rId4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341" name="Picture 10" descr="000o"/>
          <p:cNvPicPr/>
          <p:nvPr/>
        </p:nvPicPr>
        <p:blipFill>
          <a:blip r:embed="rId4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342" name="Picture 11" descr="000o"/>
          <p:cNvPicPr/>
          <p:nvPr/>
        </p:nvPicPr>
        <p:blipFill>
          <a:blip r:embed="rId4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343" name="Rectangle 3"/>
          <p:cNvSpPr/>
          <p:nvPr/>
        </p:nvSpPr>
        <p:spPr>
          <a:xfrm>
            <a:off x="4700520" y="222120"/>
            <a:ext cx="1457280" cy="602280"/>
          </a:xfrm>
          <a:prstGeom prst="rect">
            <a:avLst/>
          </a:prstGeom>
          <a:solidFill>
            <a:srgbClr val="66FF66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Tiết 1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44" name="Text Box 9"/>
          <p:cNvSpPr/>
          <p:nvPr/>
        </p:nvSpPr>
        <p:spPr>
          <a:xfrm>
            <a:off x="557280" y="1071720"/>
            <a:ext cx="2095560" cy="4806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5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4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Học hát:</a:t>
            </a:r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45" name="Text Box 10"/>
          <p:cNvSpPr/>
          <p:nvPr/>
        </p:nvSpPr>
        <p:spPr>
          <a:xfrm>
            <a:off x="1128600" y="1428840"/>
            <a:ext cx="4500720" cy="5414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749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strike="noStrike" spc="-1">
                <a:solidFill>
                  <a:srgbClr val="000000"/>
                </a:solidFill>
                <a:latin typeface="Times New Roman"/>
              </a:rPr>
              <a:t>CÂY GIA ĐÌNH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46" name="Text Box 9"/>
          <p:cNvSpPr/>
          <p:nvPr/>
        </p:nvSpPr>
        <p:spPr>
          <a:xfrm>
            <a:off x="557280" y="1928880"/>
            <a:ext cx="2928960" cy="4806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5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4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Vận dụng sáng tạo:</a:t>
            </a:r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47" name="Text Box 10"/>
          <p:cNvSpPr/>
          <p:nvPr/>
        </p:nvSpPr>
        <p:spPr>
          <a:xfrm>
            <a:off x="985680" y="2428920"/>
            <a:ext cx="4929480" cy="5414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749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strike="noStrike" spc="-1">
                <a:solidFill>
                  <a:srgbClr val="000000"/>
                </a:solidFill>
                <a:latin typeface="Times New Roman"/>
              </a:rPr>
              <a:t>GÓC ÂM NHẠC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indefinite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3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3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Effect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3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3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Effect">
                      <p:stCondLst>
                        <p:cond delay="indefinite"/>
                      </p:stCondLst>
                      <p:childTnLst>
                        <p:par>
                          <p:cTn id="15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8" dur="500" fill="hold"/>
                                        <p:tgtEl>
                                          <p:spTgt spid="3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9" dur="500" fill="hold"/>
                                        <p:tgtEl>
                                          <p:spTgt spid="3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Effect">
                            <p:stCondLst>
                              <p:cond delay="500"/>
                            </p:stCondLst>
                            <p:childTnLst>
                              <p:par>
                                <p:cTn id="2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3" dur="500" fill="hold"/>
                                        <p:tgtEl>
                                          <p:spTgt spid="3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4" dur="500" fill="hold"/>
                                        <p:tgtEl>
                                          <p:spTgt spid="3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V.A – Đàn Gà Con (mp3cut.net).mp3"/>
          <p:cNvPicPr/>
          <p:nvPr/>
        </p:nvPicPr>
        <p:blipFill>
          <a:blip r:embed="rId5"/>
          <a:stretch/>
        </p:blipFill>
        <p:spPr>
          <a:xfrm>
            <a:off x="2143080" y="2571840"/>
            <a:ext cx="365040" cy="304560"/>
          </a:xfrm>
          <a:prstGeom prst="rect">
            <a:avLst/>
          </a:prstGeom>
          <a:ln w="0">
            <a:noFill/>
          </a:ln>
        </p:spPr>
      </p:pic>
      <p:pic>
        <p:nvPicPr>
          <p:cNvPr id="67" name="Sang Xuan Doc Tau dan tranh - Linh Thao (mp3cut.net).mp3"/>
          <p:cNvPicPr/>
          <p:nvPr/>
        </p:nvPicPr>
        <p:blipFill>
          <a:blip r:embed="rId6"/>
          <a:stretch/>
        </p:blipFill>
        <p:spPr>
          <a:xfrm>
            <a:off x="5029200" y="1047600"/>
            <a:ext cx="1066680" cy="811440"/>
          </a:xfrm>
          <a:prstGeom prst="rect">
            <a:avLst/>
          </a:prstGeom>
          <a:ln w="0">
            <a:noFill/>
          </a:ln>
        </p:spPr>
      </p:pic>
      <p:pic>
        <p:nvPicPr>
          <p:cNvPr id="68" name="Picture 14"/>
          <p:cNvPicPr/>
          <p:nvPr/>
        </p:nvPicPr>
        <p:blipFill>
          <a:blip r:embed="rId7"/>
          <a:stretch/>
        </p:blipFill>
        <p:spPr>
          <a:xfrm>
            <a:off x="0" y="-7920"/>
            <a:ext cx="10972800" cy="6865920"/>
          </a:xfrm>
          <a:prstGeom prst="rect">
            <a:avLst/>
          </a:prstGeom>
          <a:ln w="0">
            <a:noFill/>
          </a:ln>
        </p:spPr>
      </p:pic>
      <p:sp>
        <p:nvSpPr>
          <p:cNvPr id="69" name="Rectangle 63"/>
          <p:cNvSpPr/>
          <p:nvPr/>
        </p:nvSpPr>
        <p:spPr>
          <a:xfrm rot="5400000">
            <a:off x="7250760" y="1227960"/>
            <a:ext cx="928800" cy="171360"/>
          </a:xfrm>
          <a:prstGeom prst="rect">
            <a:avLst/>
          </a:prstGeom>
          <a:gradFill rotWithShape="0">
            <a:gsLst>
              <a:gs pos="0">
                <a:srgbClr val="CFCFCF"/>
              </a:gs>
              <a:gs pos="100000">
                <a:srgbClr val="5F5F5F"/>
              </a:gs>
            </a:gsLst>
            <a:lin ang="10800000"/>
          </a:gra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70" name="Group 5"/>
          <p:cNvPicPr/>
          <p:nvPr/>
        </p:nvPicPr>
        <p:blipFill>
          <a:blip r:embed="rId8"/>
          <a:stretch/>
        </p:blipFill>
        <p:spPr>
          <a:xfrm>
            <a:off x="4041720" y="5888160"/>
            <a:ext cx="3194280" cy="860400"/>
          </a:xfrm>
          <a:prstGeom prst="rect">
            <a:avLst/>
          </a:prstGeom>
          <a:ln w="0">
            <a:noFill/>
          </a:ln>
        </p:spPr>
      </p:pic>
      <p:grpSp>
        <p:nvGrpSpPr>
          <p:cNvPr id="71" name="AutoShape 17"/>
          <p:cNvGrpSpPr/>
          <p:nvPr/>
        </p:nvGrpSpPr>
        <p:grpSpPr>
          <a:xfrm>
            <a:off x="542880" y="-49320"/>
            <a:ext cx="9996480" cy="1384560"/>
            <a:chOff x="542880" y="-49320"/>
            <a:chExt cx="9996480" cy="1384560"/>
          </a:xfrm>
        </p:grpSpPr>
        <p:pic>
          <p:nvPicPr>
            <p:cNvPr id="72" name="AutoShape 17"/>
            <p:cNvPicPr/>
            <p:nvPr/>
          </p:nvPicPr>
          <p:blipFill>
            <a:blip r:embed="rId9"/>
            <a:stretch/>
          </p:blipFill>
          <p:spPr>
            <a:xfrm>
              <a:off x="542880" y="-49320"/>
              <a:ext cx="9996480" cy="138456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73" name="Freeform 72"/>
            <p:cNvSpPr/>
            <p:nvPr/>
          </p:nvSpPr>
          <p:spPr>
            <a:xfrm>
              <a:off x="806400" y="177840"/>
              <a:ext cx="9469440" cy="85572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74" name="Text Box 26"/>
          <p:cNvSpPr/>
          <p:nvPr/>
        </p:nvSpPr>
        <p:spPr>
          <a:xfrm>
            <a:off x="985680" y="201600"/>
            <a:ext cx="9109080" cy="7034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Điền từ còn thiếu vào câu hát sau?</a:t>
            </a:r>
            <a:endParaRPr lang="en-US" sz="4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5" name="Rectangle 122"/>
          <p:cNvSpPr/>
          <p:nvPr/>
        </p:nvSpPr>
        <p:spPr>
          <a:xfrm>
            <a:off x="1542960" y="1239840"/>
            <a:ext cx="8143920" cy="4475160"/>
          </a:xfrm>
          <a:prstGeom prst="rect">
            <a:avLst/>
          </a:prstGeom>
          <a:solidFill>
            <a:srgbClr val="000000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pSp>
        <p:nvGrpSpPr>
          <p:cNvPr id="76" name="Group 79"/>
          <p:cNvGrpSpPr/>
          <p:nvPr/>
        </p:nvGrpSpPr>
        <p:grpSpPr>
          <a:xfrm>
            <a:off x="1800360" y="1293840"/>
            <a:ext cx="7629480" cy="4206960"/>
            <a:chOff x="1800360" y="1293840"/>
            <a:chExt cx="7629480" cy="4206960"/>
          </a:xfrm>
        </p:grpSpPr>
        <p:sp>
          <p:nvSpPr>
            <p:cNvPr id="77" name="Rectangle 18"/>
            <p:cNvSpPr/>
            <p:nvPr/>
          </p:nvSpPr>
          <p:spPr>
            <a:xfrm>
              <a:off x="1800360" y="1514520"/>
              <a:ext cx="7629480" cy="3986280"/>
            </a:xfrm>
            <a:prstGeom prst="rect">
              <a:avLst/>
            </a:prstGeom>
            <a:solidFill>
              <a:srgbClr val="FFFFFF"/>
            </a:solidFill>
            <a:ln w="0">
              <a:noFill/>
            </a:ln>
            <a:effectLst>
              <a:outerShdw dist="23040" dir="5400000">
                <a:srgbClr val="808080">
                  <a:alpha val="35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grpSp>
          <p:nvGrpSpPr>
            <p:cNvPr id="78" name="Group 6"/>
            <p:cNvGrpSpPr/>
            <p:nvPr/>
          </p:nvGrpSpPr>
          <p:grpSpPr>
            <a:xfrm>
              <a:off x="2094840" y="1293840"/>
              <a:ext cx="7264080" cy="353160"/>
              <a:chOff x="2094840" y="1293840"/>
              <a:chExt cx="7264080" cy="353160"/>
            </a:xfrm>
          </p:grpSpPr>
          <p:grpSp>
            <p:nvGrpSpPr>
              <p:cNvPr id="79" name="Gruppe 165"/>
              <p:cNvGrpSpPr/>
              <p:nvPr/>
            </p:nvGrpSpPr>
            <p:grpSpPr>
              <a:xfrm>
                <a:off x="5636880" y="1293840"/>
                <a:ext cx="3722040" cy="353160"/>
                <a:chOff x="5636880" y="1293840"/>
                <a:chExt cx="3722040" cy="353160"/>
              </a:xfrm>
            </p:grpSpPr>
            <p:grpSp>
              <p:nvGrpSpPr>
                <p:cNvPr id="80" name="Gruppe 131"/>
                <p:cNvGrpSpPr/>
                <p:nvPr/>
              </p:nvGrpSpPr>
              <p:grpSpPr>
                <a:xfrm>
                  <a:off x="8903160" y="1296720"/>
                  <a:ext cx="455760" cy="350280"/>
                  <a:chOff x="8903160" y="1296720"/>
                  <a:chExt cx="455760" cy="350280"/>
                </a:xfrm>
              </p:grpSpPr>
              <p:grpSp>
                <p:nvGrpSpPr>
                  <p:cNvPr id="81" name="Freeform 149"/>
                  <p:cNvGrpSpPr/>
                  <p:nvPr/>
                </p:nvGrpSpPr>
                <p:grpSpPr>
                  <a:xfrm>
                    <a:off x="9173520" y="1553760"/>
                    <a:ext cx="173880" cy="93240"/>
                    <a:chOff x="9173520" y="1553760"/>
                    <a:chExt cx="173880" cy="93240"/>
                  </a:xfrm>
                </p:grpSpPr>
                <p:pic>
                  <p:nvPicPr>
                    <p:cNvPr id="82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9173520" y="1553760"/>
                      <a:ext cx="173880" cy="932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83" name="Freeform 82"/>
                    <p:cNvSpPr/>
                    <p:nvPr/>
                  </p:nvSpPr>
                  <p:spPr>
                    <a:xfrm>
                      <a:off x="9183240" y="1566360"/>
                      <a:ext cx="154800" cy="6984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84" name="Freeform 191"/>
                  <p:cNvSpPr/>
                  <p:nvPr/>
                </p:nvSpPr>
                <p:spPr>
                  <a:xfrm>
                    <a:off x="8903160" y="1296720"/>
                    <a:ext cx="455760" cy="3189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85" name="Gruppe 132"/>
                <p:cNvGrpSpPr/>
                <p:nvPr/>
              </p:nvGrpSpPr>
              <p:grpSpPr>
                <a:xfrm>
                  <a:off x="8579160" y="1296720"/>
                  <a:ext cx="458640" cy="350280"/>
                  <a:chOff x="8579160" y="1296720"/>
                  <a:chExt cx="458640" cy="350280"/>
                </a:xfrm>
              </p:grpSpPr>
              <p:grpSp>
                <p:nvGrpSpPr>
                  <p:cNvPr id="86" name="Freeform 149"/>
                  <p:cNvGrpSpPr/>
                  <p:nvPr/>
                </p:nvGrpSpPr>
                <p:grpSpPr>
                  <a:xfrm>
                    <a:off x="8813160" y="1553760"/>
                    <a:ext cx="183600" cy="93240"/>
                    <a:chOff x="8813160" y="1553760"/>
                    <a:chExt cx="183600" cy="93240"/>
                  </a:xfrm>
                </p:grpSpPr>
                <p:pic>
                  <p:nvPicPr>
                    <p:cNvPr id="87" name="Freeform 149"/>
                    <p:cNvPicPr/>
                    <p:nvPr/>
                  </p:nvPicPr>
                  <p:blipFill>
                    <a:blip r:embed="rId11"/>
                    <a:stretch/>
                  </p:blipFill>
                  <p:spPr>
                    <a:xfrm>
                      <a:off x="8813160" y="1553760"/>
                      <a:ext cx="183600" cy="932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88" name="Freeform 87"/>
                    <p:cNvSpPr/>
                    <p:nvPr/>
                  </p:nvSpPr>
                  <p:spPr>
                    <a:xfrm>
                      <a:off x="8825760" y="1566360"/>
                      <a:ext cx="158400" cy="6984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89" name="Freeform 191"/>
                  <p:cNvSpPr/>
                  <p:nvPr/>
                </p:nvSpPr>
                <p:spPr>
                  <a:xfrm>
                    <a:off x="8579160" y="1296720"/>
                    <a:ext cx="458640" cy="3189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90" name="Gruppe 135"/>
                <p:cNvGrpSpPr/>
                <p:nvPr/>
              </p:nvGrpSpPr>
              <p:grpSpPr>
                <a:xfrm>
                  <a:off x="8249400" y="1296720"/>
                  <a:ext cx="455760" cy="350280"/>
                  <a:chOff x="8249400" y="1296720"/>
                  <a:chExt cx="455760" cy="350280"/>
                </a:xfrm>
              </p:grpSpPr>
              <p:grpSp>
                <p:nvGrpSpPr>
                  <p:cNvPr id="91" name="Freeform 149"/>
                  <p:cNvGrpSpPr/>
                  <p:nvPr/>
                </p:nvGrpSpPr>
                <p:grpSpPr>
                  <a:xfrm>
                    <a:off x="8504280" y="1553760"/>
                    <a:ext cx="167400" cy="93240"/>
                    <a:chOff x="8504280" y="1553760"/>
                    <a:chExt cx="167400" cy="93240"/>
                  </a:xfrm>
                </p:grpSpPr>
                <p:pic>
                  <p:nvPicPr>
                    <p:cNvPr id="92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8504280" y="1553760"/>
                      <a:ext cx="167400" cy="932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93" name="Freeform 92"/>
                    <p:cNvSpPr/>
                    <p:nvPr/>
                  </p:nvSpPr>
                  <p:spPr>
                    <a:xfrm>
                      <a:off x="8513280" y="1566360"/>
                      <a:ext cx="149040" cy="6984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94" name="Freeform 191"/>
                  <p:cNvSpPr/>
                  <p:nvPr/>
                </p:nvSpPr>
                <p:spPr>
                  <a:xfrm>
                    <a:off x="8249400" y="1296720"/>
                    <a:ext cx="455760" cy="3189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95" name="Gruppe 138"/>
                <p:cNvGrpSpPr/>
                <p:nvPr/>
              </p:nvGrpSpPr>
              <p:grpSpPr>
                <a:xfrm>
                  <a:off x="7922160" y="1296720"/>
                  <a:ext cx="455760" cy="350280"/>
                  <a:chOff x="7922160" y="1296720"/>
                  <a:chExt cx="455760" cy="350280"/>
                </a:xfrm>
              </p:grpSpPr>
              <p:grpSp>
                <p:nvGrpSpPr>
                  <p:cNvPr id="96" name="Freeform 149"/>
                  <p:cNvGrpSpPr/>
                  <p:nvPr/>
                </p:nvGrpSpPr>
                <p:grpSpPr>
                  <a:xfrm>
                    <a:off x="8193600" y="1553760"/>
                    <a:ext cx="184320" cy="93240"/>
                    <a:chOff x="8193600" y="1553760"/>
                    <a:chExt cx="184320" cy="93240"/>
                  </a:xfrm>
                </p:grpSpPr>
                <p:pic>
                  <p:nvPicPr>
                    <p:cNvPr id="97" name="Freeform 149"/>
                    <p:cNvPicPr/>
                    <p:nvPr/>
                  </p:nvPicPr>
                  <p:blipFill>
                    <a:blip r:embed="rId11"/>
                    <a:stretch/>
                  </p:blipFill>
                  <p:spPr>
                    <a:xfrm>
                      <a:off x="8193600" y="1553760"/>
                      <a:ext cx="184320" cy="932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98" name="Freeform 97"/>
                    <p:cNvSpPr/>
                    <p:nvPr/>
                  </p:nvSpPr>
                  <p:spPr>
                    <a:xfrm>
                      <a:off x="8205840" y="1566360"/>
                      <a:ext cx="159120" cy="6984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99" name="Freeform 191"/>
                  <p:cNvSpPr/>
                  <p:nvPr/>
                </p:nvSpPr>
                <p:spPr>
                  <a:xfrm>
                    <a:off x="7922160" y="1296720"/>
                    <a:ext cx="441360" cy="3189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00" name="Gruppe 141"/>
                <p:cNvGrpSpPr/>
                <p:nvPr/>
              </p:nvGrpSpPr>
              <p:grpSpPr>
                <a:xfrm>
                  <a:off x="7598520" y="1296720"/>
                  <a:ext cx="455760" cy="350280"/>
                  <a:chOff x="7598520" y="1296720"/>
                  <a:chExt cx="455760" cy="350280"/>
                </a:xfrm>
              </p:grpSpPr>
              <p:grpSp>
                <p:nvGrpSpPr>
                  <p:cNvPr id="101" name="Freeform 149"/>
                  <p:cNvGrpSpPr/>
                  <p:nvPr/>
                </p:nvGrpSpPr>
                <p:grpSpPr>
                  <a:xfrm>
                    <a:off x="7860240" y="1553760"/>
                    <a:ext cx="172800" cy="93240"/>
                    <a:chOff x="7860240" y="1553760"/>
                    <a:chExt cx="172800" cy="93240"/>
                  </a:xfrm>
                </p:grpSpPr>
                <p:pic>
                  <p:nvPicPr>
                    <p:cNvPr id="102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7860240" y="1553760"/>
                      <a:ext cx="172800" cy="932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03" name="Freeform 102"/>
                    <p:cNvSpPr/>
                    <p:nvPr/>
                  </p:nvSpPr>
                  <p:spPr>
                    <a:xfrm>
                      <a:off x="7869240" y="1566360"/>
                      <a:ext cx="154080" cy="6984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04" name="Freeform 191"/>
                  <p:cNvSpPr/>
                  <p:nvPr/>
                </p:nvSpPr>
                <p:spPr>
                  <a:xfrm>
                    <a:off x="7598520" y="1296720"/>
                    <a:ext cx="455760" cy="3189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05" name="Gruppe 144"/>
                <p:cNvGrpSpPr/>
                <p:nvPr/>
              </p:nvGrpSpPr>
              <p:grpSpPr>
                <a:xfrm>
                  <a:off x="7265520" y="1293840"/>
                  <a:ext cx="455760" cy="352800"/>
                  <a:chOff x="7265520" y="1293840"/>
                  <a:chExt cx="455760" cy="352800"/>
                </a:xfrm>
              </p:grpSpPr>
              <p:grpSp>
                <p:nvGrpSpPr>
                  <p:cNvPr id="106" name="Freeform 149"/>
                  <p:cNvGrpSpPr/>
                  <p:nvPr/>
                </p:nvGrpSpPr>
                <p:grpSpPr>
                  <a:xfrm>
                    <a:off x="7523280" y="1554840"/>
                    <a:ext cx="198000" cy="91800"/>
                    <a:chOff x="7523280" y="1554840"/>
                    <a:chExt cx="198000" cy="91800"/>
                  </a:xfrm>
                </p:grpSpPr>
                <p:pic>
                  <p:nvPicPr>
                    <p:cNvPr id="107" name="Freeform 149"/>
                    <p:cNvPicPr/>
                    <p:nvPr/>
                  </p:nvPicPr>
                  <p:blipFill>
                    <a:blip r:embed="rId11"/>
                    <a:stretch/>
                  </p:blipFill>
                  <p:spPr>
                    <a:xfrm>
                      <a:off x="7523280" y="1554840"/>
                      <a:ext cx="198000" cy="918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08" name="Freeform 107"/>
                    <p:cNvSpPr/>
                    <p:nvPr/>
                  </p:nvSpPr>
                  <p:spPr>
                    <a:xfrm>
                      <a:off x="7536240" y="1567440"/>
                      <a:ext cx="171000" cy="687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09" name="Freeform 191"/>
                  <p:cNvSpPr/>
                  <p:nvPr/>
                </p:nvSpPr>
                <p:spPr>
                  <a:xfrm>
                    <a:off x="7265520" y="1293840"/>
                    <a:ext cx="41940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10" name="Gruppe 147"/>
                <p:cNvGrpSpPr/>
                <p:nvPr/>
              </p:nvGrpSpPr>
              <p:grpSpPr>
                <a:xfrm>
                  <a:off x="6938640" y="1293840"/>
                  <a:ext cx="455760" cy="352800"/>
                  <a:chOff x="6938640" y="1293840"/>
                  <a:chExt cx="455760" cy="352800"/>
                </a:xfrm>
              </p:grpSpPr>
              <p:grpSp>
                <p:nvGrpSpPr>
                  <p:cNvPr id="111" name="Freeform 149"/>
                  <p:cNvGrpSpPr/>
                  <p:nvPr/>
                </p:nvGrpSpPr>
                <p:grpSpPr>
                  <a:xfrm>
                    <a:off x="7204680" y="1554840"/>
                    <a:ext cx="159480" cy="91800"/>
                    <a:chOff x="7204680" y="1554840"/>
                    <a:chExt cx="159480" cy="91800"/>
                  </a:xfrm>
                </p:grpSpPr>
                <p:pic>
                  <p:nvPicPr>
                    <p:cNvPr id="112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7204680" y="1554840"/>
                      <a:ext cx="159480" cy="918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13" name="Freeform 112"/>
                    <p:cNvSpPr/>
                    <p:nvPr/>
                  </p:nvSpPr>
                  <p:spPr>
                    <a:xfrm>
                      <a:off x="7212960" y="1567440"/>
                      <a:ext cx="142200" cy="687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14" name="Freeform 191"/>
                  <p:cNvSpPr/>
                  <p:nvPr/>
                </p:nvSpPr>
                <p:spPr>
                  <a:xfrm>
                    <a:off x="6938640" y="1293840"/>
                    <a:ext cx="45576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15" name="Gruppe 150"/>
                <p:cNvGrpSpPr/>
                <p:nvPr/>
              </p:nvGrpSpPr>
              <p:grpSpPr>
                <a:xfrm>
                  <a:off x="6614640" y="1293840"/>
                  <a:ext cx="455760" cy="352800"/>
                  <a:chOff x="6614640" y="1293840"/>
                  <a:chExt cx="455760" cy="352800"/>
                </a:xfrm>
              </p:grpSpPr>
              <p:grpSp>
                <p:nvGrpSpPr>
                  <p:cNvPr id="116" name="Freeform 149"/>
                  <p:cNvGrpSpPr/>
                  <p:nvPr/>
                </p:nvGrpSpPr>
                <p:grpSpPr>
                  <a:xfrm>
                    <a:off x="6859080" y="1554840"/>
                    <a:ext cx="156240" cy="91800"/>
                    <a:chOff x="6859080" y="1554840"/>
                    <a:chExt cx="156240" cy="91800"/>
                  </a:xfrm>
                </p:grpSpPr>
                <p:pic>
                  <p:nvPicPr>
                    <p:cNvPr id="117" name="Freeform 149"/>
                    <p:cNvPicPr/>
                    <p:nvPr/>
                  </p:nvPicPr>
                  <p:blipFill>
                    <a:blip r:embed="rId11"/>
                    <a:stretch/>
                  </p:blipFill>
                  <p:spPr>
                    <a:xfrm>
                      <a:off x="6859080" y="1554840"/>
                      <a:ext cx="156240" cy="918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18" name="Freeform 117"/>
                    <p:cNvSpPr/>
                    <p:nvPr/>
                  </p:nvSpPr>
                  <p:spPr>
                    <a:xfrm>
                      <a:off x="6869160" y="1567440"/>
                      <a:ext cx="135000" cy="687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19" name="Freeform 191"/>
                  <p:cNvSpPr/>
                  <p:nvPr/>
                </p:nvSpPr>
                <p:spPr>
                  <a:xfrm>
                    <a:off x="6614640" y="1293840"/>
                    <a:ext cx="45576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20" name="Gruppe 153"/>
                <p:cNvGrpSpPr/>
                <p:nvPr/>
              </p:nvGrpSpPr>
              <p:grpSpPr>
                <a:xfrm>
                  <a:off x="6287760" y="1293840"/>
                  <a:ext cx="455760" cy="352800"/>
                  <a:chOff x="6287760" y="1293840"/>
                  <a:chExt cx="455760" cy="352800"/>
                </a:xfrm>
              </p:grpSpPr>
              <p:grpSp>
                <p:nvGrpSpPr>
                  <p:cNvPr id="121" name="Freeform 149"/>
                  <p:cNvGrpSpPr/>
                  <p:nvPr/>
                </p:nvGrpSpPr>
                <p:grpSpPr>
                  <a:xfrm>
                    <a:off x="6558120" y="1554840"/>
                    <a:ext cx="185400" cy="91800"/>
                    <a:chOff x="6558120" y="1554840"/>
                    <a:chExt cx="185400" cy="91800"/>
                  </a:xfrm>
                </p:grpSpPr>
                <p:pic>
                  <p:nvPicPr>
                    <p:cNvPr id="122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6558120" y="1554840"/>
                      <a:ext cx="185400" cy="918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23" name="Freeform 122"/>
                    <p:cNvSpPr/>
                    <p:nvPr/>
                  </p:nvSpPr>
                  <p:spPr>
                    <a:xfrm>
                      <a:off x="6567480" y="1567440"/>
                      <a:ext cx="165240" cy="687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24" name="Freeform 191"/>
                  <p:cNvSpPr/>
                  <p:nvPr/>
                </p:nvSpPr>
                <p:spPr>
                  <a:xfrm>
                    <a:off x="6287760" y="1293840"/>
                    <a:ext cx="43344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25" name="Gruppe 156"/>
                <p:cNvGrpSpPr/>
                <p:nvPr/>
              </p:nvGrpSpPr>
              <p:grpSpPr>
                <a:xfrm>
                  <a:off x="5963760" y="1293840"/>
                  <a:ext cx="455760" cy="352800"/>
                  <a:chOff x="5963760" y="1293840"/>
                  <a:chExt cx="455760" cy="352800"/>
                </a:xfrm>
              </p:grpSpPr>
              <p:grpSp>
                <p:nvGrpSpPr>
                  <p:cNvPr id="126" name="Freeform 149"/>
                  <p:cNvGrpSpPr/>
                  <p:nvPr/>
                </p:nvGrpSpPr>
                <p:grpSpPr>
                  <a:xfrm>
                    <a:off x="6212880" y="1554840"/>
                    <a:ext cx="206640" cy="91800"/>
                    <a:chOff x="6212880" y="1554840"/>
                    <a:chExt cx="206640" cy="91800"/>
                  </a:xfrm>
                </p:grpSpPr>
                <p:pic>
                  <p:nvPicPr>
                    <p:cNvPr id="127" name="Freeform 149"/>
                    <p:cNvPicPr/>
                    <p:nvPr/>
                  </p:nvPicPr>
                  <p:blipFill>
                    <a:blip r:embed="rId11"/>
                    <a:stretch/>
                  </p:blipFill>
                  <p:spPr>
                    <a:xfrm>
                      <a:off x="6212880" y="1554840"/>
                      <a:ext cx="206640" cy="918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28" name="Freeform 127"/>
                    <p:cNvSpPr/>
                    <p:nvPr/>
                  </p:nvSpPr>
                  <p:spPr>
                    <a:xfrm>
                      <a:off x="6226200" y="1567440"/>
                      <a:ext cx="178200" cy="687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29" name="Freeform 191"/>
                  <p:cNvSpPr/>
                  <p:nvPr/>
                </p:nvSpPr>
                <p:spPr>
                  <a:xfrm>
                    <a:off x="5963760" y="1293840"/>
                    <a:ext cx="44100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30" name="Gruppe 159"/>
                <p:cNvGrpSpPr/>
                <p:nvPr/>
              </p:nvGrpSpPr>
              <p:grpSpPr>
                <a:xfrm>
                  <a:off x="5636880" y="1293840"/>
                  <a:ext cx="455760" cy="352800"/>
                  <a:chOff x="5636880" y="1293840"/>
                  <a:chExt cx="455760" cy="352800"/>
                </a:xfrm>
              </p:grpSpPr>
              <p:grpSp>
                <p:nvGrpSpPr>
                  <p:cNvPr id="131" name="Freeform 149"/>
                  <p:cNvGrpSpPr/>
                  <p:nvPr/>
                </p:nvGrpSpPr>
                <p:grpSpPr>
                  <a:xfrm>
                    <a:off x="5890680" y="1554840"/>
                    <a:ext cx="201960" cy="91800"/>
                    <a:chOff x="5890680" y="1554840"/>
                    <a:chExt cx="201960" cy="91800"/>
                  </a:xfrm>
                </p:grpSpPr>
                <p:pic>
                  <p:nvPicPr>
                    <p:cNvPr id="132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5890680" y="1554840"/>
                      <a:ext cx="201960" cy="918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33" name="Freeform 132"/>
                    <p:cNvSpPr/>
                    <p:nvPr/>
                  </p:nvSpPr>
                  <p:spPr>
                    <a:xfrm>
                      <a:off x="5900760" y="1567440"/>
                      <a:ext cx="180000" cy="687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34" name="Freeform 191"/>
                  <p:cNvSpPr/>
                  <p:nvPr/>
                </p:nvSpPr>
                <p:spPr>
                  <a:xfrm>
                    <a:off x="5636880" y="1293840"/>
                    <a:ext cx="40212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</p:grpSp>
          <p:grpSp>
            <p:nvGrpSpPr>
              <p:cNvPr id="135" name="Gruppe 165"/>
              <p:cNvGrpSpPr/>
              <p:nvPr/>
            </p:nvGrpSpPr>
            <p:grpSpPr>
              <a:xfrm>
                <a:off x="2094840" y="1293840"/>
                <a:ext cx="3722040" cy="352440"/>
                <a:chOff x="2094840" y="1293840"/>
                <a:chExt cx="3722040" cy="352440"/>
              </a:xfrm>
            </p:grpSpPr>
            <p:grpSp>
              <p:nvGrpSpPr>
                <p:cNvPr id="136" name="Gruppe 131"/>
                <p:cNvGrpSpPr/>
                <p:nvPr/>
              </p:nvGrpSpPr>
              <p:grpSpPr>
                <a:xfrm>
                  <a:off x="5361120" y="1296360"/>
                  <a:ext cx="455760" cy="349920"/>
                  <a:chOff x="5361120" y="1296360"/>
                  <a:chExt cx="455760" cy="349920"/>
                </a:xfrm>
              </p:grpSpPr>
              <p:grpSp>
                <p:nvGrpSpPr>
                  <p:cNvPr id="137" name="Freeform 149"/>
                  <p:cNvGrpSpPr/>
                  <p:nvPr/>
                </p:nvGrpSpPr>
                <p:grpSpPr>
                  <a:xfrm>
                    <a:off x="5608800" y="1552320"/>
                    <a:ext cx="208080" cy="93960"/>
                    <a:chOff x="5608800" y="1552320"/>
                    <a:chExt cx="208080" cy="93960"/>
                  </a:xfrm>
                </p:grpSpPr>
                <p:pic>
                  <p:nvPicPr>
                    <p:cNvPr id="138" name="Freeform 149"/>
                    <p:cNvPicPr/>
                    <p:nvPr/>
                  </p:nvPicPr>
                  <p:blipFill>
                    <a:blip r:embed="rId11"/>
                    <a:stretch/>
                  </p:blipFill>
                  <p:spPr>
                    <a:xfrm>
                      <a:off x="5608800" y="1552320"/>
                      <a:ext cx="208080" cy="93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39" name="Freeform 138"/>
                    <p:cNvSpPr/>
                    <p:nvPr/>
                  </p:nvSpPr>
                  <p:spPr>
                    <a:xfrm>
                      <a:off x="5623200" y="1564560"/>
                      <a:ext cx="179640" cy="702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40" name="Freeform 191"/>
                  <p:cNvSpPr/>
                  <p:nvPr/>
                </p:nvSpPr>
                <p:spPr>
                  <a:xfrm>
                    <a:off x="5361120" y="1296360"/>
                    <a:ext cx="43740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41" name="Gruppe 132"/>
                <p:cNvGrpSpPr/>
                <p:nvPr/>
              </p:nvGrpSpPr>
              <p:grpSpPr>
                <a:xfrm>
                  <a:off x="5037120" y="1296360"/>
                  <a:ext cx="458640" cy="349920"/>
                  <a:chOff x="5037120" y="1296360"/>
                  <a:chExt cx="458640" cy="349920"/>
                </a:xfrm>
              </p:grpSpPr>
              <p:grpSp>
                <p:nvGrpSpPr>
                  <p:cNvPr id="142" name="Freeform 149"/>
                  <p:cNvGrpSpPr/>
                  <p:nvPr/>
                </p:nvGrpSpPr>
                <p:grpSpPr>
                  <a:xfrm>
                    <a:off x="5308560" y="1552320"/>
                    <a:ext cx="187200" cy="93960"/>
                    <a:chOff x="5308560" y="1552320"/>
                    <a:chExt cx="187200" cy="93960"/>
                  </a:xfrm>
                </p:grpSpPr>
                <p:pic>
                  <p:nvPicPr>
                    <p:cNvPr id="143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5308560" y="1552320"/>
                      <a:ext cx="187200" cy="93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44" name="Freeform 143"/>
                    <p:cNvSpPr/>
                    <p:nvPr/>
                  </p:nvSpPr>
                  <p:spPr>
                    <a:xfrm>
                      <a:off x="5318640" y="1564560"/>
                      <a:ext cx="166680" cy="702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45" name="Freeform 191"/>
                  <p:cNvSpPr/>
                  <p:nvPr/>
                </p:nvSpPr>
                <p:spPr>
                  <a:xfrm>
                    <a:off x="5037120" y="1296360"/>
                    <a:ext cx="37908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46" name="Gruppe 135"/>
                <p:cNvGrpSpPr/>
                <p:nvPr/>
              </p:nvGrpSpPr>
              <p:grpSpPr>
                <a:xfrm>
                  <a:off x="4707360" y="1296360"/>
                  <a:ext cx="455760" cy="349920"/>
                  <a:chOff x="4707360" y="1296360"/>
                  <a:chExt cx="455760" cy="349920"/>
                </a:xfrm>
              </p:grpSpPr>
              <p:grpSp>
                <p:nvGrpSpPr>
                  <p:cNvPr id="147" name="Freeform 149"/>
                  <p:cNvGrpSpPr/>
                  <p:nvPr/>
                </p:nvGrpSpPr>
                <p:grpSpPr>
                  <a:xfrm>
                    <a:off x="4989240" y="1552320"/>
                    <a:ext cx="173880" cy="93960"/>
                    <a:chOff x="4989240" y="1552320"/>
                    <a:chExt cx="173880" cy="93960"/>
                  </a:xfrm>
                </p:grpSpPr>
                <p:pic>
                  <p:nvPicPr>
                    <p:cNvPr id="148" name="Freeform 149"/>
                    <p:cNvPicPr/>
                    <p:nvPr/>
                  </p:nvPicPr>
                  <p:blipFill>
                    <a:blip r:embed="rId11"/>
                    <a:stretch/>
                  </p:blipFill>
                  <p:spPr>
                    <a:xfrm>
                      <a:off x="4989240" y="1552320"/>
                      <a:ext cx="173880" cy="93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49" name="Freeform 148"/>
                    <p:cNvSpPr/>
                    <p:nvPr/>
                  </p:nvSpPr>
                  <p:spPr>
                    <a:xfrm>
                      <a:off x="5001120" y="1564560"/>
                      <a:ext cx="150120" cy="702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50" name="Freeform 191"/>
                  <p:cNvSpPr/>
                  <p:nvPr/>
                </p:nvSpPr>
                <p:spPr>
                  <a:xfrm>
                    <a:off x="4707360" y="1296360"/>
                    <a:ext cx="45288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51" name="Gruppe 138"/>
                <p:cNvGrpSpPr/>
                <p:nvPr/>
              </p:nvGrpSpPr>
              <p:grpSpPr>
                <a:xfrm>
                  <a:off x="4380120" y="1296360"/>
                  <a:ext cx="455760" cy="349920"/>
                  <a:chOff x="4380120" y="1296360"/>
                  <a:chExt cx="455760" cy="349920"/>
                </a:xfrm>
              </p:grpSpPr>
              <p:grpSp>
                <p:nvGrpSpPr>
                  <p:cNvPr id="152" name="Freeform 149"/>
                  <p:cNvGrpSpPr/>
                  <p:nvPr/>
                </p:nvGrpSpPr>
                <p:grpSpPr>
                  <a:xfrm>
                    <a:off x="4655520" y="1552320"/>
                    <a:ext cx="180360" cy="93960"/>
                    <a:chOff x="4655520" y="1552320"/>
                    <a:chExt cx="180360" cy="93960"/>
                  </a:xfrm>
                </p:grpSpPr>
                <p:pic>
                  <p:nvPicPr>
                    <p:cNvPr id="153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4655520" y="1552320"/>
                      <a:ext cx="180360" cy="93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54" name="Freeform 153"/>
                    <p:cNvSpPr/>
                    <p:nvPr/>
                  </p:nvSpPr>
                  <p:spPr>
                    <a:xfrm>
                      <a:off x="4665240" y="1564560"/>
                      <a:ext cx="160560" cy="702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55" name="Freeform 191"/>
                  <p:cNvSpPr/>
                  <p:nvPr/>
                </p:nvSpPr>
                <p:spPr>
                  <a:xfrm>
                    <a:off x="4380120" y="1296360"/>
                    <a:ext cx="40932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56" name="Gruppe 141"/>
                <p:cNvGrpSpPr/>
                <p:nvPr/>
              </p:nvGrpSpPr>
              <p:grpSpPr>
                <a:xfrm>
                  <a:off x="4056480" y="1296360"/>
                  <a:ext cx="455760" cy="349920"/>
                  <a:chOff x="4056480" y="1296360"/>
                  <a:chExt cx="455760" cy="349920"/>
                </a:xfrm>
              </p:grpSpPr>
              <p:grpSp>
                <p:nvGrpSpPr>
                  <p:cNvPr id="157" name="Freeform 149"/>
                  <p:cNvGrpSpPr/>
                  <p:nvPr/>
                </p:nvGrpSpPr>
                <p:grpSpPr>
                  <a:xfrm>
                    <a:off x="4324320" y="1552320"/>
                    <a:ext cx="187920" cy="93960"/>
                    <a:chOff x="4324320" y="1552320"/>
                    <a:chExt cx="187920" cy="93960"/>
                  </a:xfrm>
                </p:grpSpPr>
                <p:pic>
                  <p:nvPicPr>
                    <p:cNvPr id="158" name="Freeform 149"/>
                    <p:cNvPicPr/>
                    <p:nvPr/>
                  </p:nvPicPr>
                  <p:blipFill>
                    <a:blip r:embed="rId11"/>
                    <a:stretch/>
                  </p:blipFill>
                  <p:spPr>
                    <a:xfrm>
                      <a:off x="4324320" y="1552320"/>
                      <a:ext cx="187920" cy="93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59" name="Freeform 158"/>
                    <p:cNvSpPr/>
                    <p:nvPr/>
                  </p:nvSpPr>
                  <p:spPr>
                    <a:xfrm>
                      <a:off x="4336920" y="1564560"/>
                      <a:ext cx="162000" cy="702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60" name="Freeform 191"/>
                  <p:cNvSpPr/>
                  <p:nvPr/>
                </p:nvSpPr>
                <p:spPr>
                  <a:xfrm>
                    <a:off x="4056480" y="1296360"/>
                    <a:ext cx="41436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61" name="Gruppe 144"/>
                <p:cNvGrpSpPr/>
                <p:nvPr/>
              </p:nvGrpSpPr>
              <p:grpSpPr>
                <a:xfrm>
                  <a:off x="3723480" y="1293840"/>
                  <a:ext cx="455760" cy="352440"/>
                  <a:chOff x="3723480" y="1293840"/>
                  <a:chExt cx="455760" cy="352440"/>
                </a:xfrm>
              </p:grpSpPr>
              <p:grpSp>
                <p:nvGrpSpPr>
                  <p:cNvPr id="162" name="Freeform 149"/>
                  <p:cNvGrpSpPr/>
                  <p:nvPr/>
                </p:nvGrpSpPr>
                <p:grpSpPr>
                  <a:xfrm>
                    <a:off x="4011840" y="1553400"/>
                    <a:ext cx="167400" cy="92880"/>
                    <a:chOff x="4011840" y="1553400"/>
                    <a:chExt cx="167400" cy="92880"/>
                  </a:xfrm>
                </p:grpSpPr>
                <p:pic>
                  <p:nvPicPr>
                    <p:cNvPr id="163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4011840" y="1553400"/>
                      <a:ext cx="167400" cy="92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64" name="Freeform 163"/>
                    <p:cNvSpPr/>
                    <p:nvPr/>
                  </p:nvSpPr>
                  <p:spPr>
                    <a:xfrm>
                      <a:off x="4020480" y="1565640"/>
                      <a:ext cx="149040" cy="694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65" name="Freeform 191"/>
                  <p:cNvSpPr/>
                  <p:nvPr/>
                </p:nvSpPr>
                <p:spPr>
                  <a:xfrm>
                    <a:off x="3723480" y="1293840"/>
                    <a:ext cx="367560" cy="321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66" name="Gruppe 147"/>
                <p:cNvGrpSpPr/>
                <p:nvPr/>
              </p:nvGrpSpPr>
              <p:grpSpPr>
                <a:xfrm>
                  <a:off x="3396600" y="1293840"/>
                  <a:ext cx="455760" cy="352440"/>
                  <a:chOff x="3396600" y="1293840"/>
                  <a:chExt cx="455760" cy="352440"/>
                </a:xfrm>
              </p:grpSpPr>
              <p:grpSp>
                <p:nvGrpSpPr>
                  <p:cNvPr id="167" name="Freeform 149"/>
                  <p:cNvGrpSpPr/>
                  <p:nvPr/>
                </p:nvGrpSpPr>
                <p:grpSpPr>
                  <a:xfrm>
                    <a:off x="3662280" y="1553400"/>
                    <a:ext cx="190080" cy="92880"/>
                    <a:chOff x="3662280" y="1553400"/>
                    <a:chExt cx="190080" cy="92880"/>
                  </a:xfrm>
                </p:grpSpPr>
                <p:pic>
                  <p:nvPicPr>
                    <p:cNvPr id="168" name="Freeform 149"/>
                    <p:cNvPicPr/>
                    <p:nvPr/>
                  </p:nvPicPr>
                  <p:blipFill>
                    <a:blip r:embed="rId11"/>
                    <a:stretch/>
                  </p:blipFill>
                  <p:spPr>
                    <a:xfrm>
                      <a:off x="3662280" y="1553400"/>
                      <a:ext cx="190080" cy="92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69" name="Freeform 168"/>
                    <p:cNvSpPr/>
                    <p:nvPr/>
                  </p:nvSpPr>
                  <p:spPr>
                    <a:xfrm>
                      <a:off x="3674880" y="1565640"/>
                      <a:ext cx="164160" cy="694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70" name="Freeform 191"/>
                  <p:cNvSpPr/>
                  <p:nvPr/>
                </p:nvSpPr>
                <p:spPr>
                  <a:xfrm>
                    <a:off x="3396600" y="1293840"/>
                    <a:ext cx="393480" cy="321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71" name="Gruppe 150"/>
                <p:cNvGrpSpPr/>
                <p:nvPr/>
              </p:nvGrpSpPr>
              <p:grpSpPr>
                <a:xfrm>
                  <a:off x="3072600" y="1293840"/>
                  <a:ext cx="455760" cy="352440"/>
                  <a:chOff x="3072600" y="1293840"/>
                  <a:chExt cx="455760" cy="352440"/>
                </a:xfrm>
              </p:grpSpPr>
              <p:grpSp>
                <p:nvGrpSpPr>
                  <p:cNvPr id="172" name="Freeform 149"/>
                  <p:cNvGrpSpPr/>
                  <p:nvPr/>
                </p:nvGrpSpPr>
                <p:grpSpPr>
                  <a:xfrm>
                    <a:off x="3343320" y="1553400"/>
                    <a:ext cx="185040" cy="92880"/>
                    <a:chOff x="3343320" y="1553400"/>
                    <a:chExt cx="185040" cy="92880"/>
                  </a:xfrm>
                </p:grpSpPr>
                <p:pic>
                  <p:nvPicPr>
                    <p:cNvPr id="173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3343320" y="1553400"/>
                      <a:ext cx="185040" cy="92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74" name="Freeform 173"/>
                    <p:cNvSpPr/>
                    <p:nvPr/>
                  </p:nvSpPr>
                  <p:spPr>
                    <a:xfrm>
                      <a:off x="3352680" y="1565640"/>
                      <a:ext cx="164880" cy="694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75" name="Freeform 191"/>
                  <p:cNvSpPr/>
                  <p:nvPr/>
                </p:nvSpPr>
                <p:spPr>
                  <a:xfrm>
                    <a:off x="3072600" y="1293840"/>
                    <a:ext cx="403200" cy="321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76" name="Gruppe 153"/>
                <p:cNvGrpSpPr/>
                <p:nvPr/>
              </p:nvGrpSpPr>
              <p:grpSpPr>
                <a:xfrm>
                  <a:off x="2745720" y="1293840"/>
                  <a:ext cx="455760" cy="352440"/>
                  <a:chOff x="2745720" y="1293840"/>
                  <a:chExt cx="455760" cy="352440"/>
                </a:xfrm>
              </p:grpSpPr>
              <p:grpSp>
                <p:nvGrpSpPr>
                  <p:cNvPr id="177" name="Freeform 149"/>
                  <p:cNvGrpSpPr/>
                  <p:nvPr/>
                </p:nvGrpSpPr>
                <p:grpSpPr>
                  <a:xfrm>
                    <a:off x="3033000" y="1553400"/>
                    <a:ext cx="168480" cy="92880"/>
                    <a:chOff x="3033000" y="1553400"/>
                    <a:chExt cx="168480" cy="92880"/>
                  </a:xfrm>
                </p:grpSpPr>
                <p:pic>
                  <p:nvPicPr>
                    <p:cNvPr id="178" name="Freeform 149"/>
                    <p:cNvPicPr/>
                    <p:nvPr/>
                  </p:nvPicPr>
                  <p:blipFill>
                    <a:blip r:embed="rId11"/>
                    <a:stretch/>
                  </p:blipFill>
                  <p:spPr>
                    <a:xfrm>
                      <a:off x="3033000" y="1553400"/>
                      <a:ext cx="168480" cy="92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79" name="Freeform 178"/>
                    <p:cNvSpPr/>
                    <p:nvPr/>
                  </p:nvSpPr>
                  <p:spPr>
                    <a:xfrm>
                      <a:off x="3043800" y="1565640"/>
                      <a:ext cx="145440" cy="694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80" name="Freeform 191"/>
                  <p:cNvSpPr/>
                  <p:nvPr/>
                </p:nvSpPr>
                <p:spPr>
                  <a:xfrm>
                    <a:off x="2745720" y="1293840"/>
                    <a:ext cx="433440" cy="321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81" name="Gruppe 156"/>
                <p:cNvGrpSpPr/>
                <p:nvPr/>
              </p:nvGrpSpPr>
              <p:grpSpPr>
                <a:xfrm>
                  <a:off x="2421720" y="1293840"/>
                  <a:ext cx="455760" cy="352440"/>
                  <a:chOff x="2421720" y="1293840"/>
                  <a:chExt cx="455760" cy="352440"/>
                </a:xfrm>
              </p:grpSpPr>
              <p:grpSp>
                <p:nvGrpSpPr>
                  <p:cNvPr id="182" name="Freeform 149"/>
                  <p:cNvGrpSpPr/>
                  <p:nvPr/>
                </p:nvGrpSpPr>
                <p:grpSpPr>
                  <a:xfrm>
                    <a:off x="2715120" y="1553400"/>
                    <a:ext cx="162360" cy="92880"/>
                    <a:chOff x="2715120" y="1553400"/>
                    <a:chExt cx="162360" cy="92880"/>
                  </a:xfrm>
                </p:grpSpPr>
                <p:pic>
                  <p:nvPicPr>
                    <p:cNvPr id="183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2715120" y="1553400"/>
                      <a:ext cx="162360" cy="92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84" name="Freeform 183"/>
                    <p:cNvSpPr/>
                    <p:nvPr/>
                  </p:nvSpPr>
                  <p:spPr>
                    <a:xfrm>
                      <a:off x="2723040" y="1565640"/>
                      <a:ext cx="144720" cy="694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85" name="Freeform 191"/>
                  <p:cNvSpPr/>
                  <p:nvPr/>
                </p:nvSpPr>
                <p:spPr>
                  <a:xfrm>
                    <a:off x="2421720" y="1293840"/>
                    <a:ext cx="436680" cy="321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86" name="Gruppe 159"/>
                <p:cNvGrpSpPr/>
                <p:nvPr/>
              </p:nvGrpSpPr>
              <p:grpSpPr>
                <a:xfrm>
                  <a:off x="2094840" y="1293840"/>
                  <a:ext cx="455760" cy="352440"/>
                  <a:chOff x="2094840" y="1293840"/>
                  <a:chExt cx="455760" cy="352440"/>
                </a:xfrm>
              </p:grpSpPr>
              <p:grpSp>
                <p:nvGrpSpPr>
                  <p:cNvPr id="187" name="Freeform 149"/>
                  <p:cNvGrpSpPr/>
                  <p:nvPr/>
                </p:nvGrpSpPr>
                <p:grpSpPr>
                  <a:xfrm>
                    <a:off x="2373840" y="1553400"/>
                    <a:ext cx="176760" cy="92880"/>
                    <a:chOff x="2373840" y="1553400"/>
                    <a:chExt cx="176760" cy="92880"/>
                  </a:xfrm>
                </p:grpSpPr>
                <p:pic>
                  <p:nvPicPr>
                    <p:cNvPr id="188" name="Freeform 149"/>
                    <p:cNvPicPr/>
                    <p:nvPr/>
                  </p:nvPicPr>
                  <p:blipFill>
                    <a:blip r:embed="rId11"/>
                    <a:stretch/>
                  </p:blipFill>
                  <p:spPr>
                    <a:xfrm>
                      <a:off x="2373840" y="1553400"/>
                      <a:ext cx="176760" cy="92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89" name="Freeform 188"/>
                    <p:cNvSpPr/>
                    <p:nvPr/>
                  </p:nvSpPr>
                  <p:spPr>
                    <a:xfrm>
                      <a:off x="2385000" y="1565640"/>
                      <a:ext cx="152640" cy="694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90" name="Freeform 191"/>
                  <p:cNvSpPr/>
                  <p:nvPr/>
                </p:nvSpPr>
                <p:spPr>
                  <a:xfrm>
                    <a:off x="2094840" y="1293840"/>
                    <a:ext cx="413280" cy="321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</p:grpSp>
        </p:grpSp>
      </p:grpSp>
      <p:pic>
        <p:nvPicPr>
          <p:cNvPr id="191" name="Picture 13" descr="5"/>
          <p:cNvPicPr/>
          <p:nvPr/>
        </p:nvPicPr>
        <p:blipFill>
          <a:blip r:embed="rId12"/>
          <a:stretch/>
        </p:blipFill>
        <p:spPr>
          <a:xfrm>
            <a:off x="115920" y="5643720"/>
            <a:ext cx="1368360" cy="1125360"/>
          </a:xfrm>
          <a:prstGeom prst="rect">
            <a:avLst/>
          </a:prstGeom>
          <a:ln w="0">
            <a:noFill/>
          </a:ln>
        </p:spPr>
      </p:pic>
      <p:pic>
        <p:nvPicPr>
          <p:cNvPr id="192" name="Picture 12" descr="5"/>
          <p:cNvPicPr/>
          <p:nvPr/>
        </p:nvPicPr>
        <p:blipFill>
          <a:blip r:embed="rId13"/>
          <a:stretch/>
        </p:blipFill>
        <p:spPr>
          <a:xfrm>
            <a:off x="9429840" y="5332320"/>
            <a:ext cx="1477800" cy="1436760"/>
          </a:xfrm>
          <a:prstGeom prst="rect">
            <a:avLst/>
          </a:prstGeom>
          <a:ln w="0">
            <a:noFill/>
          </a:ln>
        </p:spPr>
      </p:pic>
      <p:pic>
        <p:nvPicPr>
          <p:cNvPr id="193" name="Picture 12" descr="5"/>
          <p:cNvPicPr/>
          <p:nvPr/>
        </p:nvPicPr>
        <p:blipFill>
          <a:blip r:embed="rId14"/>
          <a:stretch/>
        </p:blipFill>
        <p:spPr>
          <a:xfrm>
            <a:off x="77760" y="100080"/>
            <a:ext cx="1465200" cy="1420920"/>
          </a:xfrm>
          <a:prstGeom prst="rect">
            <a:avLst/>
          </a:prstGeom>
          <a:ln w="0">
            <a:noFill/>
          </a:ln>
        </p:spPr>
      </p:pic>
      <p:pic>
        <p:nvPicPr>
          <p:cNvPr id="194" name="Picture 13" descr="5"/>
          <p:cNvPicPr/>
          <p:nvPr/>
        </p:nvPicPr>
        <p:blipFill>
          <a:blip r:embed="rId15"/>
          <a:stretch/>
        </p:blipFill>
        <p:spPr>
          <a:xfrm>
            <a:off x="9944280" y="117360"/>
            <a:ext cx="942840" cy="747720"/>
          </a:xfrm>
          <a:prstGeom prst="rect">
            <a:avLst/>
          </a:prstGeom>
          <a:ln w="0">
            <a:noFill/>
          </a:ln>
        </p:spPr>
      </p:pic>
      <p:pic>
        <p:nvPicPr>
          <p:cNvPr id="195" name="Picture 8" descr="000o"/>
          <p:cNvPicPr/>
          <p:nvPr/>
        </p:nvPicPr>
        <p:blipFill>
          <a:blip r:embed="rId16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196" name="Picture 9" descr="000o"/>
          <p:cNvPicPr/>
          <p:nvPr/>
        </p:nvPicPr>
        <p:blipFill>
          <a:blip r:embed="rId16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197" name="Picture 10" descr="000o"/>
          <p:cNvPicPr/>
          <p:nvPr/>
        </p:nvPicPr>
        <p:blipFill>
          <a:blip r:embed="rId16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198" name="Picture 11" descr="000o"/>
          <p:cNvPicPr/>
          <p:nvPr/>
        </p:nvPicPr>
        <p:blipFill>
          <a:blip r:embed="rId16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199" name="AutoShape 151"/>
          <p:cNvSpPr/>
          <p:nvPr/>
        </p:nvSpPr>
        <p:spPr>
          <a:xfrm>
            <a:off x="5450040" y="-144360"/>
            <a:ext cx="366480" cy="304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00" name="Text Box 26"/>
          <p:cNvSpPr/>
          <p:nvPr/>
        </p:nvSpPr>
        <p:spPr>
          <a:xfrm>
            <a:off x="1986120" y="2438400"/>
            <a:ext cx="7358040" cy="22885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just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0" strike="noStrike" spc="-1" dirty="0">
                <a:solidFill>
                  <a:srgbClr val="0000FF"/>
                </a:solidFill>
                <a:latin typeface="Times New Roman"/>
                <a:ea typeface="Times New Roman"/>
              </a:rPr>
              <a:t>Ba </a:t>
            </a:r>
            <a:r>
              <a:rPr lang="en-US" sz="3600" b="0" strike="noStrike" spc="-1" dirty="0" err="1">
                <a:solidFill>
                  <a:srgbClr val="0000FF"/>
                </a:solidFill>
                <a:latin typeface="Times New Roman"/>
                <a:ea typeface="Times New Roman"/>
              </a:rPr>
              <a:t>là</a:t>
            </a:r>
            <a:r>
              <a:rPr lang="en-US" sz="3600" b="0" strike="noStrike" spc="-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600" b="0" strike="noStrike" spc="-1" dirty="0" err="1">
                <a:solidFill>
                  <a:srgbClr val="0000FF"/>
                </a:solidFill>
                <a:latin typeface="Times New Roman"/>
                <a:ea typeface="Times New Roman"/>
              </a:rPr>
              <a:t>cây</a:t>
            </a:r>
            <a:r>
              <a:rPr lang="en-US" sz="3600" b="0" strike="noStrike" spc="-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600" b="0" strike="noStrike" spc="-1" dirty="0" err="1">
                <a:solidFill>
                  <a:srgbClr val="0000FF"/>
                </a:solidFill>
                <a:latin typeface="Times New Roman"/>
                <a:ea typeface="Times New Roman"/>
              </a:rPr>
              <a:t>nến</a:t>
            </a:r>
            <a:r>
              <a:rPr lang="en-US" sz="3600" b="0" strike="noStrike" spc="-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600" b="0" strike="noStrike" spc="-1" dirty="0" err="1">
                <a:solidFill>
                  <a:srgbClr val="0000FF"/>
                </a:solidFill>
                <a:latin typeface="Times New Roman"/>
                <a:ea typeface="Times New Roman"/>
              </a:rPr>
              <a:t>vàng</a:t>
            </a:r>
            <a:r>
              <a:rPr lang="en-US" sz="3600" b="0" strike="noStrike" spc="-1" dirty="0">
                <a:solidFill>
                  <a:srgbClr val="0000FF"/>
                </a:solidFill>
                <a:latin typeface="Times New Roman"/>
                <a:ea typeface="Times New Roman"/>
              </a:rPr>
              <a:t>, </a:t>
            </a:r>
            <a:r>
              <a:rPr lang="en-US" sz="3600" b="0" strike="noStrike" spc="-1" dirty="0" err="1">
                <a:solidFill>
                  <a:srgbClr val="0000FF"/>
                </a:solidFill>
                <a:latin typeface="Times New Roman"/>
                <a:ea typeface="Times New Roman"/>
              </a:rPr>
              <a:t>Mẹ</a:t>
            </a:r>
            <a:r>
              <a:rPr lang="en-US" sz="3600" b="0" strike="noStrike" spc="-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600" b="0" strike="noStrike" spc="-1" dirty="0" err="1">
                <a:solidFill>
                  <a:srgbClr val="0000FF"/>
                </a:solidFill>
                <a:latin typeface="Times New Roman"/>
                <a:ea typeface="Times New Roman"/>
              </a:rPr>
              <a:t>là</a:t>
            </a:r>
            <a:r>
              <a:rPr lang="en-US" sz="3600" b="0" strike="noStrike" spc="-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600" b="0" strike="noStrike" spc="-1" dirty="0" err="1">
                <a:solidFill>
                  <a:srgbClr val="0000FF"/>
                </a:solidFill>
                <a:latin typeface="Times New Roman"/>
                <a:ea typeface="Times New Roman"/>
              </a:rPr>
              <a:t>cây</a:t>
            </a:r>
            <a:r>
              <a:rPr lang="en-US" sz="3600" b="0" strike="noStrike" spc="-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600" b="0" strike="noStrike" spc="-1" dirty="0" err="1">
                <a:solidFill>
                  <a:srgbClr val="0000FF"/>
                </a:solidFill>
                <a:latin typeface="Times New Roman"/>
                <a:ea typeface="Times New Roman"/>
              </a:rPr>
              <a:t>nến</a:t>
            </a:r>
            <a:r>
              <a:rPr lang="en-US" sz="3600" b="0" strike="noStrike" spc="-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600" b="0" strike="noStrike" spc="-1" dirty="0" err="1">
                <a:solidFill>
                  <a:srgbClr val="0000FF"/>
                </a:solidFill>
                <a:latin typeface="Times New Roman"/>
                <a:ea typeface="Times New Roman"/>
              </a:rPr>
              <a:t>xanh</a:t>
            </a:r>
            <a:r>
              <a:rPr lang="en-US" sz="3600" b="0" strike="noStrike" spc="-1" dirty="0">
                <a:solidFill>
                  <a:srgbClr val="0000FF"/>
                </a:solidFill>
                <a:latin typeface="Times New Roman"/>
                <a:ea typeface="Times New Roman"/>
              </a:rPr>
              <a:t>, con </a:t>
            </a:r>
            <a:r>
              <a:rPr lang="en-US" sz="3600" b="0" strike="noStrike" spc="-1" dirty="0" err="1">
                <a:solidFill>
                  <a:srgbClr val="0000FF"/>
                </a:solidFill>
                <a:latin typeface="Times New Roman"/>
                <a:ea typeface="Times New Roman"/>
              </a:rPr>
              <a:t>là</a:t>
            </a:r>
            <a:r>
              <a:rPr lang="en-US" sz="3600" b="0" strike="noStrike" spc="-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600" b="0" strike="noStrike" spc="-1" dirty="0" err="1">
                <a:solidFill>
                  <a:srgbClr val="0000FF"/>
                </a:solidFill>
                <a:latin typeface="Times New Roman"/>
                <a:ea typeface="Times New Roman"/>
              </a:rPr>
              <a:t>cây</a:t>
            </a:r>
            <a:r>
              <a:rPr lang="en-US" sz="3600" b="0" strike="noStrike" spc="-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600" b="0" strike="noStrike" spc="-1" dirty="0" err="1">
                <a:solidFill>
                  <a:srgbClr val="0000FF"/>
                </a:solidFill>
                <a:latin typeface="Times New Roman"/>
                <a:ea typeface="Times New Roman"/>
              </a:rPr>
              <a:t>nến</a:t>
            </a:r>
            <a:r>
              <a:rPr lang="en-US" sz="3600" b="0" strike="noStrike" spc="-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600" b="0" strike="noStrike" spc="-1" dirty="0" err="1">
                <a:solidFill>
                  <a:srgbClr val="0000FF"/>
                </a:solidFill>
                <a:latin typeface="Times New Roman"/>
                <a:ea typeface="Times New Roman"/>
              </a:rPr>
              <a:t>hồng</a:t>
            </a:r>
            <a:r>
              <a:rPr lang="en-US" sz="3600" b="0" strike="noStrike" spc="-1" dirty="0">
                <a:solidFill>
                  <a:srgbClr val="0000FF"/>
                </a:solidFill>
                <a:latin typeface="Times New Roman"/>
                <a:ea typeface="Times New Roman"/>
              </a:rPr>
              <a:t>, </a:t>
            </a:r>
            <a:r>
              <a:rPr lang="en-US" sz="3600" b="0" strike="noStrike" spc="-1" dirty="0" err="1">
                <a:solidFill>
                  <a:srgbClr val="0000FF"/>
                </a:solidFill>
                <a:latin typeface="Times New Roman"/>
                <a:ea typeface="Times New Roman"/>
              </a:rPr>
              <a:t>ba</a:t>
            </a:r>
            <a:r>
              <a:rPr lang="en-US" sz="3600" b="0" strike="noStrike" spc="-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600" b="0" strike="noStrike" spc="-1" dirty="0" err="1">
                <a:solidFill>
                  <a:srgbClr val="0000FF"/>
                </a:solidFill>
                <a:latin typeface="Times New Roman"/>
                <a:ea typeface="Times New Roman"/>
              </a:rPr>
              <a:t>ngọn</a:t>
            </a:r>
            <a:r>
              <a:rPr lang="en-US" sz="3600" b="0" strike="noStrike" spc="-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600" b="0" strike="noStrike" spc="-1" dirty="0" err="1">
                <a:solidFill>
                  <a:srgbClr val="0000FF"/>
                </a:solidFill>
                <a:latin typeface="Times New Roman"/>
                <a:ea typeface="Times New Roman"/>
              </a:rPr>
              <a:t>nến</a:t>
            </a:r>
            <a:r>
              <a:rPr lang="en-US" sz="3600" b="0" strike="noStrike" spc="-1" dirty="0">
                <a:solidFill>
                  <a:srgbClr val="0000FF"/>
                </a:solidFill>
                <a:latin typeface="Times New Roman"/>
                <a:ea typeface="Times New Roman"/>
              </a:rPr>
              <a:t> lung </a:t>
            </a:r>
            <a:r>
              <a:rPr lang="en-US" sz="3600" b="0" strike="noStrike" spc="-1" dirty="0" err="1">
                <a:solidFill>
                  <a:srgbClr val="0000FF"/>
                </a:solidFill>
                <a:latin typeface="Times New Roman"/>
                <a:ea typeface="Times New Roman"/>
              </a:rPr>
              <a:t>linh</a:t>
            </a:r>
            <a:r>
              <a:rPr lang="en-US" sz="3600" b="0" strike="noStrike" spc="-1" dirty="0">
                <a:solidFill>
                  <a:srgbClr val="0000FF"/>
                </a:solidFill>
                <a:latin typeface="Times New Roman"/>
                <a:ea typeface="Times New Roman"/>
              </a:rPr>
              <a:t>, </a:t>
            </a:r>
            <a:r>
              <a:rPr lang="en-US" sz="3600" b="0" strike="noStrike" spc="-1" dirty="0" err="1">
                <a:solidFill>
                  <a:srgbClr val="0000FF"/>
                </a:solidFill>
                <a:latin typeface="Times New Roman"/>
                <a:ea typeface="Times New Roman"/>
              </a:rPr>
              <a:t>thắp</a:t>
            </a:r>
            <a:r>
              <a:rPr lang="en-US" sz="3600" b="0" strike="noStrike" spc="-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600" b="0" strike="noStrike" spc="-1" dirty="0" err="1">
                <a:solidFill>
                  <a:srgbClr val="0000FF"/>
                </a:solidFill>
                <a:latin typeface="Times New Roman"/>
                <a:ea typeface="Times New Roman"/>
              </a:rPr>
              <a:t>sáng</a:t>
            </a:r>
            <a:r>
              <a:rPr lang="en-US" sz="3600" b="0" strike="noStrike" spc="-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600" b="0" strike="noStrike" spc="-1" dirty="0" err="1">
                <a:solidFill>
                  <a:srgbClr val="0000FF"/>
                </a:solidFill>
                <a:latin typeface="Times New Roman"/>
                <a:ea typeface="Times New Roman"/>
              </a:rPr>
              <a:t>một</a:t>
            </a:r>
            <a:r>
              <a:rPr lang="en-US" sz="3600" b="0" strike="noStrike" spc="-1" dirty="0">
                <a:solidFill>
                  <a:srgbClr val="0000FF"/>
                </a:solidFill>
                <a:latin typeface="Times New Roman"/>
                <a:ea typeface="Times New Roman"/>
              </a:rPr>
              <a:t> “................”</a:t>
            </a:r>
            <a:endParaRPr lang="en-US" sz="3600" b="0" strike="noStrike" spc="-1" dirty="0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" name="tro chơi 4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5111400" y="1676497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indefinite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Effect">
                      <p:stCondLst>
                        <p:cond delay="indefinite"/>
                      </p:stCondLst>
                      <p:childTnLst>
                        <p:par>
                          <p:cTn id="10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" dur="5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Effect">
                      <p:stCondLst>
                        <p:cond delay="indefinite"/>
                      </p:stCondLst>
                      <p:childTnLst>
                        <p:par>
                          <p:cTn id="16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9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0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80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202" name="Picture 7" descr="D:\GIÁO ÁN 1 2020-2021\HÌNH SOẠN GIÁO ÁN\Học hát\CAY GIA ĐÌNH\5.png"/>
          <p:cNvPicPr/>
          <p:nvPr/>
        </p:nvPicPr>
        <p:blipFill>
          <a:blip r:embed="rId3">
            <a:lum contrast="30000"/>
          </a:blip>
          <a:srcRect r="25318"/>
          <a:stretch/>
        </p:blipFill>
        <p:spPr>
          <a:xfrm>
            <a:off x="430200" y="1047600"/>
            <a:ext cx="10144080" cy="4572000"/>
          </a:xfrm>
          <a:prstGeom prst="rect">
            <a:avLst/>
          </a:prstGeom>
          <a:ln w="0">
            <a:noFill/>
          </a:ln>
        </p:spPr>
      </p:pic>
      <p:sp>
        <p:nvSpPr>
          <p:cNvPr id="203" name="Text Box 9"/>
          <p:cNvSpPr/>
          <p:nvPr/>
        </p:nvSpPr>
        <p:spPr>
          <a:xfrm>
            <a:off x="1914480" y="142920"/>
            <a:ext cx="1428840" cy="7243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497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Hát</a:t>
            </a:r>
            <a:endParaRPr lang="en-US" sz="4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04" name="Text Box 10"/>
          <p:cNvSpPr/>
          <p:nvPr/>
        </p:nvSpPr>
        <p:spPr>
          <a:xfrm>
            <a:off x="1057320" y="1143000"/>
            <a:ext cx="5257800" cy="7851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75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400" b="1" strike="noStrike" spc="-1">
                <a:solidFill>
                  <a:srgbClr val="FF0000"/>
                </a:solidFill>
                <a:latin typeface="Times New Roman"/>
              </a:rPr>
              <a:t>CÂY GIA ĐÌNH</a:t>
            </a:r>
            <a:endParaRPr lang="en-US" sz="4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05" name="Rectangle 3"/>
          <p:cNvSpPr/>
          <p:nvPr/>
        </p:nvSpPr>
        <p:spPr>
          <a:xfrm>
            <a:off x="4629240" y="1785960"/>
            <a:ext cx="3286080" cy="846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400" b="0" i="1" strike="noStrike" spc="-1">
                <a:solidFill>
                  <a:srgbClr val="0000CC"/>
                </a:solidFill>
                <a:latin typeface="Times New Roman"/>
                <a:ea typeface="Times New Roman"/>
              </a:rPr>
              <a:t>Nhạc: Quỳnh Hợp</a:t>
            </a:r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400" b="0" i="1" strike="noStrike" spc="-1">
                <a:solidFill>
                  <a:srgbClr val="0000CC"/>
                </a:solidFill>
                <a:latin typeface="Times New Roman"/>
                <a:ea typeface="Times New Roman"/>
              </a:rPr>
              <a:t>Lời thơ: Nguyễn Thị Mai</a:t>
            </a:r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indefinite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1" dur="50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Picture 5" descr="D:\GIÁO ÁN 1 2020-2021\HÌNH SOẠN GIÁO ÁN\Học hát\CAY GIA ĐÌNH\Cây gia đình - Copy - Copy (2).jpg"/>
          <p:cNvPicPr/>
          <p:nvPr/>
        </p:nvPicPr>
        <p:blipFill>
          <a:blip r:embed="rId6">
            <a:biLevel thresh="50000"/>
          </a:blip>
          <a:srcRect r="3432" b="8175"/>
          <a:stretch/>
        </p:blipFill>
        <p:spPr>
          <a:xfrm>
            <a:off x="985680" y="0"/>
            <a:ext cx="9144000" cy="6858000"/>
          </a:xfrm>
          <a:prstGeom prst="rect">
            <a:avLst/>
          </a:prstGeom>
          <a:ln w="0">
            <a:noFill/>
          </a:ln>
        </p:spPr>
      </p:pic>
      <p:sp>
        <p:nvSpPr>
          <p:cNvPr id="207" name="Rectangle 3"/>
          <p:cNvSpPr/>
          <p:nvPr/>
        </p:nvSpPr>
        <p:spPr>
          <a:xfrm>
            <a:off x="557280" y="285840"/>
            <a:ext cx="2571840" cy="571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Nghe hát mẫu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08" name="Rectangle 3"/>
          <p:cNvSpPr/>
          <p:nvPr/>
        </p:nvSpPr>
        <p:spPr>
          <a:xfrm>
            <a:off x="557280" y="285840"/>
            <a:ext cx="2571840" cy="571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Nghe giai điệu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" name="BEAT CÂY GIA ĐÌNH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520080" y="76200"/>
            <a:ext cx="609600" cy="609600"/>
          </a:xfrm>
          <a:prstGeom prst="rect">
            <a:avLst/>
          </a:prstGeom>
        </p:spPr>
      </p:pic>
      <p:pic>
        <p:nvPicPr>
          <p:cNvPr id="3" name="HÁT CÂY GIA ĐÌNH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53400" y="762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indefinite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7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Effect">
                      <p:stCondLst>
                        <p:cond delay="indefinite"/>
                      </p:stCondLst>
                      <p:childTnLst>
                        <p:par>
                          <p:cTn id="9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 additive="repl">
                                        <p:cTn id="11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Effect">
                      <p:stCondLst>
                        <p:cond delay="indefinite"/>
                      </p:stCondLst>
                      <p:childTnLst>
                        <p:par>
                          <p:cTn id="1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17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0632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10632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Picture 11" descr="14"/>
          <p:cNvPicPr/>
          <p:nvPr/>
        </p:nvPicPr>
        <p:blipFill>
          <a:blip r:embed="rId2"/>
          <a:srcRect l="11783" t="9189" r="31020" b="16689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210" name="Rectangle 4"/>
          <p:cNvSpPr/>
          <p:nvPr/>
        </p:nvSpPr>
        <p:spPr>
          <a:xfrm>
            <a:off x="8942400" y="3716280"/>
            <a:ext cx="1209600" cy="628560"/>
          </a:xfrm>
          <a:prstGeom prst="rect">
            <a:avLst/>
          </a:prstGeom>
          <a:solidFill>
            <a:srgbClr val="FFFFFF"/>
          </a:solidFill>
          <a:ln w="1260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11" name="Rectangle 11"/>
          <p:cNvSpPr/>
          <p:nvPr/>
        </p:nvSpPr>
        <p:spPr>
          <a:xfrm>
            <a:off x="1028880" y="0"/>
            <a:ext cx="3200400" cy="571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874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strike="noStrike" spc="-1">
                <a:solidFill>
                  <a:srgbClr val="FFFFFF"/>
                </a:solidFill>
                <a:latin typeface="Times New Roman"/>
                <a:ea typeface="Times New Roman"/>
              </a:rPr>
              <a:t>ĐỌC LỜI CA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12" name="Rectangle 4"/>
          <p:cNvSpPr/>
          <p:nvPr/>
        </p:nvSpPr>
        <p:spPr>
          <a:xfrm>
            <a:off x="700200" y="2071800"/>
            <a:ext cx="9783720" cy="4229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lnSpc>
                <a:spcPct val="15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Hoa thơm là mẹ. Quả ngọt là con.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lnSpc>
                <a:spcPct val="15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Lá cành là bố đan che bóng tròn.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lnSpc>
                <a:spcPct val="15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Ông bà là gốc. Rễ ôm đất lành.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lnSpc>
                <a:spcPct val="15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Rễ bền gốc vững. Cây đời thêm xanh.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lnSpc>
                <a:spcPct val="15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13" name="Rectangle 7"/>
          <p:cNvSpPr/>
          <p:nvPr/>
        </p:nvSpPr>
        <p:spPr>
          <a:xfrm>
            <a:off x="3156480" y="714240"/>
            <a:ext cx="4604400" cy="724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XÚC XẮC XÚC XẺ</a:t>
            </a:r>
            <a:endParaRPr lang="en-US" sz="4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14" name="Rectangle 10"/>
          <p:cNvSpPr/>
          <p:nvPr/>
        </p:nvSpPr>
        <p:spPr>
          <a:xfrm>
            <a:off x="6179400" y="1285920"/>
            <a:ext cx="3370320" cy="1191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6800" rIns="90000" bIns="46800">
            <a:spAutoFit/>
          </a:bodyPr>
          <a:lstStyle/>
          <a:p>
            <a:pPr algn="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400" b="1" i="1" strike="noStrike" spc="-1">
                <a:solidFill>
                  <a:srgbClr val="0000CC"/>
                </a:solidFill>
                <a:latin typeface="Times New Roman"/>
                <a:ea typeface="Times New Roman"/>
              </a:rPr>
              <a:t>Nhạc: Quỳnh Hợp</a:t>
            </a:r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  <a:p>
            <a:pPr algn="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400" b="1" i="1" strike="noStrike" spc="-1">
                <a:solidFill>
                  <a:srgbClr val="0000CC"/>
                </a:solidFill>
                <a:latin typeface="Times New Roman"/>
                <a:ea typeface="Times New Roman"/>
              </a:rPr>
              <a:t>Lời thơ: Nguyễn Thị Mai</a:t>
            </a:r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  <a:p>
            <a:pPr algn="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0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5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" name="Picture 11" descr="14"/>
          <p:cNvPicPr/>
          <p:nvPr/>
        </p:nvPicPr>
        <p:blipFill>
          <a:blip r:embed="rId4"/>
          <a:srcRect l="11783" t="6992" r="31020" b="12544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216" name="Picture 9" descr="D:\GIÁO ÁN 1 2020-2021\HÌNH SOẠN GIÁO ÁN\Học hát\CAY GIA ĐÌNH\2.png"/>
          <p:cNvPicPr/>
          <p:nvPr/>
        </p:nvPicPr>
        <p:blipFill>
          <a:blip r:embed="rId5">
            <a:lum contrast="30000"/>
          </a:blip>
          <a:stretch/>
        </p:blipFill>
        <p:spPr>
          <a:xfrm>
            <a:off x="430200" y="2714760"/>
            <a:ext cx="10144080" cy="3143160"/>
          </a:xfrm>
          <a:prstGeom prst="rect">
            <a:avLst/>
          </a:prstGeom>
          <a:ln w="0">
            <a:noFill/>
          </a:ln>
        </p:spPr>
      </p:pic>
      <p:sp>
        <p:nvSpPr>
          <p:cNvPr id="217" name="Rectangle 4"/>
          <p:cNvSpPr/>
          <p:nvPr/>
        </p:nvSpPr>
        <p:spPr>
          <a:xfrm>
            <a:off x="8942400" y="3716280"/>
            <a:ext cx="1209600" cy="628560"/>
          </a:xfrm>
          <a:prstGeom prst="rect">
            <a:avLst/>
          </a:prstGeom>
          <a:solidFill>
            <a:srgbClr val="FFFFFF"/>
          </a:solidFill>
          <a:ln w="1260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18" name="Rectangle 6"/>
          <p:cNvSpPr/>
          <p:nvPr/>
        </p:nvSpPr>
        <p:spPr>
          <a:xfrm>
            <a:off x="557280" y="173160"/>
            <a:ext cx="5057640" cy="455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lnSpc>
                <a:spcPct val="70000"/>
              </a:lnSpc>
              <a:spcBef>
                <a:spcPts val="199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TẬP HÁT TỪNG CÂU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19" name="Picture 8" descr="D:\GIÁO ÁN 1 2020-2021\HÌNH SOẠN GIÁO ÁN\Học hát\CAY GIA ĐÌNH\C1.jpg"/>
          <p:cNvPicPr/>
          <p:nvPr/>
        </p:nvPicPr>
        <p:blipFill>
          <a:blip r:embed="rId6"/>
          <a:srcRect r="3836" b="16764"/>
          <a:stretch/>
        </p:blipFill>
        <p:spPr>
          <a:xfrm>
            <a:off x="628560" y="1214280"/>
            <a:ext cx="9620280" cy="1428840"/>
          </a:xfrm>
          <a:prstGeom prst="rect">
            <a:avLst/>
          </a:prstGeom>
          <a:ln w="0">
            <a:noFill/>
          </a:ln>
        </p:spPr>
      </p:pic>
      <p:sp>
        <p:nvSpPr>
          <p:cNvPr id="220" name="Rectangle 3"/>
          <p:cNvSpPr/>
          <p:nvPr/>
        </p:nvSpPr>
        <p:spPr>
          <a:xfrm>
            <a:off x="4486320" y="714240"/>
            <a:ext cx="1950840" cy="663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Câu 1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" name="CÂU 1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077200" y="92044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" name="Picture 11" descr="14"/>
          <p:cNvPicPr/>
          <p:nvPr/>
        </p:nvPicPr>
        <p:blipFill>
          <a:blip r:embed="rId4"/>
          <a:srcRect l="11783" t="6992" r="31020" b="12544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222" name="Rectangle 4"/>
          <p:cNvSpPr/>
          <p:nvPr/>
        </p:nvSpPr>
        <p:spPr>
          <a:xfrm>
            <a:off x="8942400" y="3716280"/>
            <a:ext cx="1209600" cy="628560"/>
          </a:xfrm>
          <a:prstGeom prst="rect">
            <a:avLst/>
          </a:prstGeom>
          <a:solidFill>
            <a:srgbClr val="FFFFFF"/>
          </a:solidFill>
          <a:ln w="1260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23" name="Rectangle 6"/>
          <p:cNvSpPr/>
          <p:nvPr/>
        </p:nvSpPr>
        <p:spPr>
          <a:xfrm>
            <a:off x="557280" y="173160"/>
            <a:ext cx="5057640" cy="455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lnSpc>
                <a:spcPct val="70000"/>
              </a:lnSpc>
              <a:spcBef>
                <a:spcPts val="199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TẬP HÁT TỪNG CÂU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24" name="Picture 3" descr="D:\GIÁO ÁN 1 2020-2021\HÌNH SOẠN GIÁO ÁN\Học hát\CAY GIA ĐÌNH\3.png"/>
          <p:cNvPicPr/>
          <p:nvPr/>
        </p:nvPicPr>
        <p:blipFill>
          <a:blip r:embed="rId5"/>
          <a:stretch/>
        </p:blipFill>
        <p:spPr>
          <a:xfrm>
            <a:off x="430200" y="2643120"/>
            <a:ext cx="10144080" cy="3175200"/>
          </a:xfrm>
          <a:prstGeom prst="rect">
            <a:avLst/>
          </a:prstGeom>
          <a:ln w="0">
            <a:noFill/>
          </a:ln>
        </p:spPr>
      </p:pic>
      <p:pic>
        <p:nvPicPr>
          <p:cNvPr id="225" name="Picture 2" descr="D:\GIÁO ÁN 1 2020-2021\HÌNH SOẠN GIÁO ÁN\Học hát\CAY GIA ĐÌNH\C2.jpg"/>
          <p:cNvPicPr/>
          <p:nvPr/>
        </p:nvPicPr>
        <p:blipFill>
          <a:blip r:embed="rId6"/>
          <a:srcRect r="2691" b="11755"/>
          <a:stretch/>
        </p:blipFill>
        <p:spPr>
          <a:xfrm>
            <a:off x="628560" y="1214280"/>
            <a:ext cx="9523440" cy="1357560"/>
          </a:xfrm>
          <a:prstGeom prst="rect">
            <a:avLst/>
          </a:prstGeom>
          <a:ln w="0">
            <a:noFill/>
          </a:ln>
        </p:spPr>
      </p:pic>
      <p:sp>
        <p:nvSpPr>
          <p:cNvPr id="226" name="Rectangle 3"/>
          <p:cNvSpPr/>
          <p:nvPr/>
        </p:nvSpPr>
        <p:spPr>
          <a:xfrm>
            <a:off x="4486320" y="714240"/>
            <a:ext cx="1950840" cy="663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Câu 2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" name="CÂU 2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32800" y="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4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Picture 11" descr="14"/>
          <p:cNvPicPr/>
          <p:nvPr/>
        </p:nvPicPr>
        <p:blipFill>
          <a:blip r:embed="rId4"/>
          <a:srcRect l="11783" t="6992" r="31020" b="12544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228" name="Rectangle 4"/>
          <p:cNvSpPr/>
          <p:nvPr/>
        </p:nvSpPr>
        <p:spPr>
          <a:xfrm>
            <a:off x="8942400" y="3716280"/>
            <a:ext cx="1209600" cy="628560"/>
          </a:xfrm>
          <a:prstGeom prst="rect">
            <a:avLst/>
          </a:prstGeom>
          <a:solidFill>
            <a:srgbClr val="FFFFFF"/>
          </a:solidFill>
          <a:ln w="1260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29" name="Rectangle 6"/>
          <p:cNvSpPr/>
          <p:nvPr/>
        </p:nvSpPr>
        <p:spPr>
          <a:xfrm>
            <a:off x="557280" y="173160"/>
            <a:ext cx="5057640" cy="455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lnSpc>
                <a:spcPct val="70000"/>
              </a:lnSpc>
              <a:spcBef>
                <a:spcPts val="199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TẬP HÁT TỪNG CÂU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30" name="Picture 3" descr="D:\GIÁO ÁN 1 2020-2021\HÌNH SOẠN GIÁO ÁN\Học hát\CAY GIA ĐÌNH\3.png"/>
          <p:cNvPicPr/>
          <p:nvPr/>
        </p:nvPicPr>
        <p:blipFill>
          <a:blip r:embed="rId5"/>
          <a:stretch/>
        </p:blipFill>
        <p:spPr>
          <a:xfrm>
            <a:off x="5415120" y="3429000"/>
            <a:ext cx="5159160" cy="2389320"/>
          </a:xfrm>
          <a:prstGeom prst="rect">
            <a:avLst/>
          </a:prstGeom>
          <a:ln w="0">
            <a:noFill/>
          </a:ln>
        </p:spPr>
      </p:pic>
      <p:sp>
        <p:nvSpPr>
          <p:cNvPr id="231" name="Rectangle 3"/>
          <p:cNvSpPr/>
          <p:nvPr/>
        </p:nvSpPr>
        <p:spPr>
          <a:xfrm>
            <a:off x="7415280" y="0"/>
            <a:ext cx="1950840" cy="663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1" strike="noStrike" spc="-1">
                <a:solidFill>
                  <a:srgbClr val="FFFFFF"/>
                </a:solidFill>
                <a:latin typeface="Times New Roman"/>
                <a:ea typeface="Times New Roman"/>
              </a:rPr>
              <a:t>Câu 1+2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32" name="Picture 9" descr="D:\GIÁO ÁN 1 2020-2021\HÌNH SOẠN GIÁO ÁN\Học hát\CAY GIA ĐÌNH\2.png"/>
          <p:cNvPicPr/>
          <p:nvPr/>
        </p:nvPicPr>
        <p:blipFill>
          <a:blip r:embed="rId6">
            <a:lum contrast="30000"/>
          </a:blip>
          <a:stretch/>
        </p:blipFill>
        <p:spPr>
          <a:xfrm>
            <a:off x="430200" y="3421080"/>
            <a:ext cx="4984920" cy="2436840"/>
          </a:xfrm>
          <a:prstGeom prst="rect">
            <a:avLst/>
          </a:prstGeom>
          <a:ln w="0">
            <a:noFill/>
          </a:ln>
        </p:spPr>
      </p:pic>
      <p:pic>
        <p:nvPicPr>
          <p:cNvPr id="233" name="Picture 2" descr="D:\GIÁO ÁN 1 2020-2021\HÌNH SOẠN GIÁO ÁN\Học hát\CAY GIA ĐÌNH\C1,2.jpg"/>
          <p:cNvPicPr/>
          <p:nvPr/>
        </p:nvPicPr>
        <p:blipFill>
          <a:blip r:embed="rId7"/>
          <a:srcRect r="2877" b="14286"/>
          <a:stretch/>
        </p:blipFill>
        <p:spPr>
          <a:xfrm>
            <a:off x="525600" y="928800"/>
            <a:ext cx="9929520" cy="2428920"/>
          </a:xfrm>
          <a:prstGeom prst="rect">
            <a:avLst/>
          </a:prstGeom>
          <a:ln w="0">
            <a:noFill/>
          </a:ln>
        </p:spPr>
      </p:pic>
      <p:sp>
        <p:nvSpPr>
          <p:cNvPr id="234" name="Rectangle 1"/>
          <p:cNvSpPr/>
          <p:nvPr/>
        </p:nvSpPr>
        <p:spPr>
          <a:xfrm>
            <a:off x="10310760" y="2349360"/>
            <a:ext cx="144360" cy="719280"/>
          </a:xfrm>
          <a:prstGeom prst="rect">
            <a:avLst/>
          </a:prstGeom>
          <a:solidFill>
            <a:srgbClr val="FFFFFF"/>
          </a:solidFill>
          <a:ln w="1260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" name="CÂU 1,2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549662" y="31757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1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7504</TotalTime>
  <Words>236</Words>
  <Application>Microsoft Office PowerPoint</Application>
  <PresentationFormat>Custom</PresentationFormat>
  <Paragraphs>65</Paragraphs>
  <Slides>23</Slides>
  <Notes>1</Notes>
  <HiddenSlides>0</HiddenSlides>
  <MMClips>13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Minh Hien</dc:creator>
  <cp:lastModifiedBy>Admin</cp:lastModifiedBy>
  <cp:revision>641</cp:revision>
  <dcterms:created xsi:type="dcterms:W3CDTF">2010-04-30T20:19:48Z</dcterms:created>
  <dcterms:modified xsi:type="dcterms:W3CDTF">2023-03-21T01:29:48Z</dcterms:modified>
  <dc:language>en-US</dc:language>
</cp:coreProperties>
</file>