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4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media/audio5.wav" ContentType="audio/x-wav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media/audio6.wav" ContentType="audio/x-wav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41" r:id="rId3"/>
    <p:sldMasterId id="2147483962" r:id="rId4"/>
    <p:sldMasterId id="2147483989" r:id="rId5"/>
  </p:sldMasterIdLst>
  <p:notesMasterIdLst>
    <p:notesMasterId r:id="rId31"/>
  </p:notesMasterIdLst>
  <p:sldIdLst>
    <p:sldId id="384" r:id="rId6"/>
    <p:sldId id="364" r:id="rId7"/>
    <p:sldId id="355" r:id="rId8"/>
    <p:sldId id="356" r:id="rId9"/>
    <p:sldId id="358" r:id="rId10"/>
    <p:sldId id="359" r:id="rId11"/>
    <p:sldId id="360" r:id="rId12"/>
    <p:sldId id="361" r:id="rId13"/>
    <p:sldId id="376" r:id="rId14"/>
    <p:sldId id="365" r:id="rId15"/>
    <p:sldId id="366" r:id="rId16"/>
    <p:sldId id="368" r:id="rId17"/>
    <p:sldId id="369" r:id="rId18"/>
    <p:sldId id="381" r:id="rId19"/>
    <p:sldId id="370" r:id="rId20"/>
    <p:sldId id="371" r:id="rId21"/>
    <p:sldId id="372" r:id="rId22"/>
    <p:sldId id="373" r:id="rId23"/>
    <p:sldId id="374" r:id="rId24"/>
    <p:sldId id="375" r:id="rId25"/>
    <p:sldId id="377" r:id="rId26"/>
    <p:sldId id="378" r:id="rId27"/>
    <p:sldId id="379" r:id="rId28"/>
    <p:sldId id="380" r:id="rId29"/>
    <p:sldId id="38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307"/>
    <a:srgbClr val="ABEA6C"/>
    <a:srgbClr val="90E33D"/>
    <a:srgbClr val="990099"/>
    <a:srgbClr val="FF6600"/>
    <a:srgbClr val="009644"/>
    <a:srgbClr val="FF0066"/>
    <a:srgbClr val="89D5C9"/>
    <a:srgbClr val="FAC172"/>
    <a:srgbClr val="FF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8" autoAdjust="0"/>
    <p:restoredTop sz="91041" autoAdjust="0"/>
  </p:normalViewPr>
  <p:slideViewPr>
    <p:cSldViewPr snapToGrid="0">
      <p:cViewPr varScale="1">
        <p:scale>
          <a:sx n="81" d="100"/>
          <a:sy n="81" d="100"/>
        </p:scale>
        <p:origin x="101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2545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20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3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3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68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cạnh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basket…)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Prepare 4 baskets with many small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flashcash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(teacher has to cut a sentence into many small pieces).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-Invite 4 Ss go to the board. When T turns on the audio, Ss listen carefully and choose words from his/her own basket to stick on the board.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-Who is fastest will be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34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7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52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7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Allow them enough time to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their own and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practise the dialogue.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volunteers to go to the broard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make a phone call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one is in the class, one is out of the class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39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37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2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09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88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73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64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1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4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84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4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7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6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40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35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2814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7744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378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270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9283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22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55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816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5809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948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52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269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294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617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158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354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5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7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186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468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80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661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18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21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275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531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57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009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816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361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961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231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597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225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8804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980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55304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73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888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697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39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849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708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583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7/10/2022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67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2022/10/7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6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3442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1" r:id="rId19"/>
    <p:sldLayoutId id="2147483982" r:id="rId20"/>
    <p:sldLayoutId id="2147483983" r:id="rId21"/>
    <p:sldLayoutId id="2147483984" r:id="rId22"/>
    <p:sldLayoutId id="2147483985" r:id="rId23"/>
    <p:sldLayoutId id="2147483986" r:id="rId24"/>
    <p:sldLayoutId id="2147483987" r:id="rId25"/>
    <p:sldLayoutId id="2147483988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229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gif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1.emf"/><Relationship Id="rId40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microsoft.com/office/2007/relationships/hdphoto" Target="../media/hdphoto14.wdp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11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2.mp3"/><Relationship Id="rId7" Type="http://schemas.openxmlformats.org/officeDocument/2006/relationships/image" Target="../media/image42.png"/><Relationship Id="rId12" Type="http://schemas.openxmlformats.org/officeDocument/2006/relationships/image" Target="../media/image52.png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4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16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6" Type="http://schemas.openxmlformats.org/officeDocument/2006/relationships/image" Target="../media/image54.jpg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18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5" Type="http://schemas.openxmlformats.org/officeDocument/2006/relationships/image" Target="../media/image56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3.gif"/><Relationship Id="rId19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6" Type="http://schemas.openxmlformats.org/officeDocument/2006/relationships/image" Target="../media/image54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2.xml"/><Relationship Id="rId6" Type="http://schemas.openxmlformats.org/officeDocument/2006/relationships/image" Target="../media/image54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6" Type="http://schemas.openxmlformats.org/officeDocument/2006/relationships/image" Target="../media/image54.jpg"/><Relationship Id="rId5" Type="http://schemas.openxmlformats.org/officeDocument/2006/relationships/audio" Target="../media/audio6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4.xml"/><Relationship Id="rId6" Type="http://schemas.openxmlformats.org/officeDocument/2006/relationships/image" Target="../media/image58.jpeg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5.xml"/><Relationship Id="rId6" Type="http://schemas.openxmlformats.org/officeDocument/2006/relationships/image" Target="../media/image59.png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3.mp3"/><Relationship Id="rId7" Type="http://schemas.openxmlformats.org/officeDocument/2006/relationships/image" Target="../media/image60.jpe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3" Type="http://schemas.openxmlformats.org/officeDocument/2006/relationships/notesSlide" Target="../notesSlides/notesSlide3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11" Type="http://schemas.openxmlformats.org/officeDocument/2006/relationships/slide" Target="slide8.xml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4,5,6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0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06851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336602">
            <a:off x="7307093" y="914145"/>
            <a:ext cx="4432515" cy="3322997"/>
            <a:chOff x="4332413" y="2756083"/>
            <a:chExt cx="4432515" cy="3322997"/>
          </a:xfrm>
        </p:grpSpPr>
        <p:sp>
          <p:nvSpPr>
            <p:cNvPr id="9" name="Rectangle 8"/>
            <p:cNvSpPr/>
            <p:nvPr/>
          </p:nvSpPr>
          <p:spPr>
            <a:xfrm>
              <a:off x="4332413" y="2756083"/>
              <a:ext cx="4432515" cy="3322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9190" y="2965406"/>
              <a:ext cx="4101924" cy="267886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 rot="21369375">
            <a:off x="207585" y="858554"/>
            <a:ext cx="4432515" cy="3137142"/>
            <a:chOff x="309966" y="1239865"/>
            <a:chExt cx="4432515" cy="3137142"/>
          </a:xfrm>
        </p:grpSpPr>
        <p:sp>
          <p:nvSpPr>
            <p:cNvPr id="3" name="Rectangle 2"/>
            <p:cNvSpPr/>
            <p:nvPr/>
          </p:nvSpPr>
          <p:spPr>
            <a:xfrm>
              <a:off x="309966" y="1239865"/>
              <a:ext cx="4432515" cy="3137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478" y="1439173"/>
              <a:ext cx="4073450" cy="25116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3611069" y="3174537"/>
            <a:ext cx="4432515" cy="3318706"/>
            <a:chOff x="5287747" y="2457490"/>
            <a:chExt cx="4432515" cy="3318706"/>
          </a:xfrm>
        </p:grpSpPr>
        <p:sp>
          <p:nvSpPr>
            <p:cNvPr id="6" name="Rectangle 5"/>
            <p:cNvSpPr/>
            <p:nvPr/>
          </p:nvSpPr>
          <p:spPr>
            <a:xfrm>
              <a:off x="5287747" y="2457490"/>
              <a:ext cx="4432515" cy="3318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6369" y="2712204"/>
              <a:ext cx="4065089" cy="25417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8410" r="53152" b="29623"/>
          <a:stretch/>
        </p:blipFill>
        <p:spPr>
          <a:xfrm rot="21003411">
            <a:off x="6428241" y="2333933"/>
            <a:ext cx="742176" cy="1039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r="80243" b="28722"/>
          <a:stretch/>
        </p:blipFill>
        <p:spPr>
          <a:xfrm>
            <a:off x="3185204" y="-188680"/>
            <a:ext cx="654909" cy="1090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15294" r="26103" b="29623"/>
          <a:stretch/>
        </p:blipFill>
        <p:spPr>
          <a:xfrm flipH="1">
            <a:off x="7807335" y="44814"/>
            <a:ext cx="690647" cy="869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6992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4" y="550805"/>
            <a:ext cx="11437493" cy="6142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4066" y="2298320"/>
            <a:ext cx="3987384" cy="140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you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I’m ____________.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4066" y="4131399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she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She’s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7679" y="2298320"/>
            <a:ext cx="3987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is he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He’s __________.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7679" y="4171817"/>
            <a:ext cx="4224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What are they doing?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They’re__________.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34718" y="-113231"/>
            <a:ext cx="8227624" cy="2318393"/>
            <a:chOff x="2094395" y="688077"/>
            <a:chExt cx="8227624" cy="23183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73968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93" y="1960866"/>
            <a:ext cx="3824581" cy="44549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r="80243" b="28722"/>
          <a:stretch/>
        </p:blipFill>
        <p:spPr>
          <a:xfrm rot="21387108" flipH="1">
            <a:off x="209278" y="1019493"/>
            <a:ext cx="654909" cy="1090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03" y="1960864"/>
            <a:ext cx="3824583" cy="4454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8410" r="53152" b="29623"/>
          <a:stretch/>
        </p:blipFill>
        <p:spPr>
          <a:xfrm rot="21003411">
            <a:off x="6068477" y="1045469"/>
            <a:ext cx="742176" cy="10390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9416" y="1960864"/>
            <a:ext cx="3824583" cy="4454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15294" r="26103" b="29623"/>
          <a:stretch/>
        </p:blipFill>
        <p:spPr>
          <a:xfrm>
            <a:off x="11221705" y="1271660"/>
            <a:ext cx="690647" cy="869128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284813" y="419725"/>
            <a:ext cx="5546361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4 Listen and repeat. </a:t>
            </a:r>
          </a:p>
        </p:txBody>
      </p:sp>
      <p:pic>
        <p:nvPicPr>
          <p:cNvPr id="2" name="8.6.mp3" descr="8.6.mp3">
            <a:hlinkClick r:id="" action="ppaction://media"/>
            <a:extLst>
              <a:ext uri="{FF2B5EF4-FFF2-40B4-BE49-F238E27FC236}">
                <a16:creationId xmlns:a16="http://schemas.microsoft.com/office/drawing/2014/main" xmlns="" id="{2A77E669-FC8C-BDF6-F283-A80AEF7567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06765" y="44220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495097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01953" y="2254833"/>
            <a:ext cx="8739266" cy="2393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Quick eyes, quick hands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266" b="90156" l="6953" r="43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" t="77707" r="56563" b="7690"/>
          <a:stretch/>
        </p:blipFill>
        <p:spPr>
          <a:xfrm>
            <a:off x="1941475" y="1095637"/>
            <a:ext cx="8227624" cy="2318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70" b="95939" l="71058" r="97019">
                        <a14:foregroundMark x1="76731" y1="16364" x2="76731" y2="16364"/>
                        <a14:foregroundMark x1="78654" y1="29515" x2="78654" y2="29515"/>
                        <a14:foregroundMark x1="74519" y1="30848" x2="74519" y2="30848"/>
                        <a14:foregroundMark x1="84375" y1="32545" x2="84375" y2="32545"/>
                        <a14:foregroundMark x1="85962" y1="31455" x2="85962" y2="31455"/>
                        <a14:foregroundMark x1="85577" y1="39152" x2="85577" y2="39152"/>
                        <a14:foregroundMark x1="82837" y1="92667" x2="82837" y2="92667"/>
                        <a14:foregroundMark x1="90433" y1="93333" x2="90433" y2="93333"/>
                        <a14:foregroundMark x1="88702" y1="88545" x2="88702" y2="88545"/>
                        <a14:foregroundMark x1="88702" y1="84606" x2="88702" y2="84606"/>
                        <a14:foregroundMark x1="83173" y1="86788" x2="83173" y2="86788"/>
                        <a14:foregroundMark x1="80240" y1="91576" x2="80240" y2="91576"/>
                        <a14:foregroundMark x1="92019" y1="91576" x2="92019" y2="91576"/>
                        <a14:foregroundMark x1="89087" y1="13758" x2="89087" y2="13758"/>
                        <a14:foregroundMark x1="92163" y1="31455" x2="92163" y2="31455"/>
                        <a14:foregroundMark x1="76587" y1="34727" x2="76587" y2="3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7"/>
          <a:stretch/>
        </p:blipFill>
        <p:spPr>
          <a:xfrm>
            <a:off x="674557" y="1867998"/>
            <a:ext cx="1844289" cy="4990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08329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96551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4714" y="2338466"/>
            <a:ext cx="11557417" cy="3537678"/>
          </a:xfrm>
          <a:prstGeom prst="rect">
            <a:avLst/>
          </a:prstGeom>
          <a:solidFill>
            <a:srgbClr val="AB03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82" y="2173575"/>
            <a:ext cx="11607384" cy="34543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Pentagon 2"/>
          <p:cNvSpPr/>
          <p:nvPr/>
        </p:nvSpPr>
        <p:spPr>
          <a:xfrm>
            <a:off x="284813" y="824459"/>
            <a:ext cx="6505731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5 Look and read. Circle and say.</a:t>
            </a:r>
          </a:p>
        </p:txBody>
      </p:sp>
      <p:sp>
        <p:nvSpPr>
          <p:cNvPr id="6" name="Oval 5"/>
          <p:cNvSpPr/>
          <p:nvPr/>
        </p:nvSpPr>
        <p:spPr>
          <a:xfrm>
            <a:off x="2428407" y="2893102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28407" y="4589489"/>
            <a:ext cx="524656" cy="524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76571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85270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14" y="1367306"/>
            <a:ext cx="11340037" cy="5318307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359764" y="350479"/>
            <a:ext cx="3522689" cy="85193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Task 6 Let’s talk.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3168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36974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023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8" y="1259174"/>
            <a:ext cx="6011215" cy="4006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He’s swimming in the pool.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jumping.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He’s smiling.</a:t>
            </a:r>
          </a:p>
        </p:txBody>
      </p:sp>
      <p:sp>
        <p:nvSpPr>
          <p:cNvPr id="7" name="Oval 6"/>
          <p:cNvSpPr/>
          <p:nvPr/>
        </p:nvSpPr>
        <p:spPr>
          <a:xfrm>
            <a:off x="5816184" y="4489553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98763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648" y="1445661"/>
            <a:ext cx="5767275" cy="3606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she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She’s singing.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driving a car.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She’s jumping.</a:t>
            </a:r>
          </a:p>
        </p:txBody>
      </p:sp>
      <p:sp>
        <p:nvSpPr>
          <p:cNvPr id="7" name="Oval 6"/>
          <p:cNvSpPr/>
          <p:nvPr/>
        </p:nvSpPr>
        <p:spPr>
          <a:xfrm>
            <a:off x="5801194" y="5463913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61133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50" y="1198126"/>
            <a:ext cx="5579287" cy="3643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726243" y="3777521"/>
            <a:ext cx="6026046" cy="24433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What is he doing?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He’s eating.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He’ running.</a:t>
            </a:r>
          </a:p>
          <a:p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C.</a:t>
            </a: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He’s run.</a:t>
            </a:r>
          </a:p>
        </p:txBody>
      </p:sp>
      <p:sp>
        <p:nvSpPr>
          <p:cNvPr id="7" name="Oval 6"/>
          <p:cNvSpPr/>
          <p:nvPr/>
        </p:nvSpPr>
        <p:spPr>
          <a:xfrm>
            <a:off x="5771214" y="4969238"/>
            <a:ext cx="584616" cy="562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15739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2" y="416614"/>
            <a:ext cx="5511384" cy="4133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13612" y="4847444"/>
            <a:ext cx="7689955" cy="1652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blank.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We’re ______ balls at the toy shop now.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2669" y="5600400"/>
            <a:ext cx="161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buying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59773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188" y="970375"/>
            <a:ext cx="6083698" cy="3491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188563" y="4727522"/>
            <a:ext cx="7689955" cy="1652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blank.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They ’re ______ in the kitchen.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6892" y="5480478"/>
            <a:ext cx="1618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cooking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51115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68906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023882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871132"/>
              </p:ext>
            </p:extLst>
          </p:nvPr>
        </p:nvGraphicFramePr>
        <p:xfrm>
          <a:off x="3540729" y="1416080"/>
          <a:ext cx="4343920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87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 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i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66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184539"/>
              </p:ext>
            </p:extLst>
          </p:nvPr>
        </p:nvGraphicFramePr>
        <p:xfrm>
          <a:off x="4408743" y="2284098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 j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u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9644"/>
                          </a:solidFill>
                        </a:rPr>
                        <a:t>p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95260"/>
              </p:ext>
            </p:extLst>
          </p:nvPr>
        </p:nvGraphicFramePr>
        <p:xfrm>
          <a:off x="3531854" y="3143355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6600"/>
                          </a:solidFill>
                        </a:rPr>
                        <a:t>i</a:t>
                      </a:r>
                      <a:endParaRPr lang="en-US" sz="44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6600"/>
                          </a:solidFill>
                        </a:rPr>
                        <a:t>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84179"/>
              </p:ext>
            </p:extLst>
          </p:nvPr>
        </p:nvGraphicFramePr>
        <p:xfrm>
          <a:off x="4404902" y="4019277"/>
          <a:ext cx="4352420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 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 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c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990099"/>
                          </a:solidFill>
                        </a:rPr>
                        <a:t>e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220642"/>
              </p:ext>
            </p:extLst>
          </p:nvPr>
        </p:nvGraphicFramePr>
        <p:xfrm>
          <a:off x="5271547" y="4812582"/>
          <a:ext cx="2611782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u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135694"/>
              </p:ext>
            </p:extLst>
          </p:nvPr>
        </p:nvGraphicFramePr>
        <p:xfrm>
          <a:off x="4393897" y="5708596"/>
          <a:ext cx="3481936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 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 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70C0"/>
                          </a:solidFill>
                        </a:rPr>
                        <a:t>d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1320202" y="1388306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hlinkClick r:id="rId8" action="ppaction://hlinksldjump"/>
          </p:cNvPr>
          <p:cNvSpPr/>
          <p:nvPr/>
        </p:nvSpPr>
        <p:spPr>
          <a:xfrm>
            <a:off x="1320202" y="2276202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hlinkClick r:id="rId9" action="ppaction://hlinksldjump"/>
          </p:cNvPr>
          <p:cNvSpPr/>
          <p:nvPr/>
        </p:nvSpPr>
        <p:spPr>
          <a:xfrm>
            <a:off x="1320202" y="3164098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hlinkClick r:id="rId10" action="ppaction://hlinksldjump"/>
          </p:cNvPr>
          <p:cNvSpPr/>
          <p:nvPr/>
        </p:nvSpPr>
        <p:spPr>
          <a:xfrm>
            <a:off x="1320202" y="4051994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Oval 11">
            <a:hlinkClick r:id="rId11" action="ppaction://hlinksldjump"/>
          </p:cNvPr>
          <p:cNvSpPr/>
          <p:nvPr/>
        </p:nvSpPr>
        <p:spPr>
          <a:xfrm>
            <a:off x="1320202" y="4939890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3" name="Oval 12">
            <a:hlinkClick r:id="rId12" action="ppaction://hlinksldjump"/>
          </p:cNvPr>
          <p:cNvSpPr/>
          <p:nvPr/>
        </p:nvSpPr>
        <p:spPr>
          <a:xfrm>
            <a:off x="1320202" y="5827786"/>
            <a:ext cx="715618" cy="7156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2618" y="278634"/>
            <a:ext cx="509725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Puzzle word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515189"/>
              </p:ext>
            </p:extLst>
          </p:nvPr>
        </p:nvGraphicFramePr>
        <p:xfrm>
          <a:off x="3518116" y="1405607"/>
          <a:ext cx="4352970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r>
                        <a:rPr lang="en-US" sz="48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192513"/>
              </p:ext>
            </p:extLst>
          </p:nvPr>
        </p:nvGraphicFramePr>
        <p:xfrm>
          <a:off x="3529271" y="3151043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1894"/>
              </p:ext>
            </p:extLst>
          </p:nvPr>
        </p:nvGraphicFramePr>
        <p:xfrm>
          <a:off x="4401812" y="4011160"/>
          <a:ext cx="4352420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68401"/>
              </p:ext>
            </p:extLst>
          </p:nvPr>
        </p:nvGraphicFramePr>
        <p:xfrm>
          <a:off x="5268965" y="4814893"/>
          <a:ext cx="2611782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r>
                        <a:rPr lang="en-US" sz="4400" b="1" dirty="0"/>
                        <a:t> 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/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24056"/>
              </p:ext>
            </p:extLst>
          </p:nvPr>
        </p:nvGraphicFramePr>
        <p:xfrm>
          <a:off x="4402027" y="5695801"/>
          <a:ext cx="3481936" cy="791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4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1082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D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2" name="Rounded Rectangle 21">
            <a:hlinkClick r:id="rId13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70141"/>
              </p:ext>
            </p:extLst>
          </p:nvPr>
        </p:nvGraphicFramePr>
        <p:xfrm>
          <a:off x="4386209" y="2291192"/>
          <a:ext cx="3482376" cy="870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0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5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70595"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6190073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192650" y="5731733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25" name="Rounded Rectangle 24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707" y="2426241"/>
            <a:ext cx="4791075" cy="2733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15734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500" y="2019525"/>
            <a:ext cx="4671707" cy="328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92650" y="5731733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</a:p>
        </p:txBody>
      </p:sp>
      <p:sp>
        <p:nvSpPr>
          <p:cNvPr id="6" name="Rounded Rectangle 5">
            <a:hlinkClick r:id="rId8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68180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9512" y="2047875"/>
            <a:ext cx="4752975" cy="3066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68183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2803" y="2216258"/>
            <a:ext cx="4724400" cy="2763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6779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074" y="2162721"/>
            <a:ext cx="4153526" cy="3053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97268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2650" y="5752389"/>
            <a:ext cx="57171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10104895" y="6106332"/>
            <a:ext cx="1797803" cy="5889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7150" y="2057400"/>
            <a:ext cx="4457700" cy="3010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60443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6.Unit 8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iYS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Jh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omE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iYS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Jh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omE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JhKVXahn1hYAAAAGIAAAAcAAAAdW5pdmVyc2FsL2xvY2FsX3NldHRpbmdzLnhtbLOxr8jNUShLLSrOzM+zVTLUM1BSSM1Lzk/JzEu3VQoNcdO1UFIoLknMS0nMyc9LtVXKy1dSsLfjssnJT07MCU4tKQEqLFYoyEmsTC0KSc0FMkpS/RJzgSrDw42V9O24AFBLAwQUAAIACACiYS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iYSlVPMoRpUsAAABqAAAAGwAAAHVuaXZlcnNhbC91bml2ZXJzYWwucG5nLnhtbLOxr8jNUShLLSrOzM+zVTLUM1Cyt+PlsikoSi3LTC1XqACKGekZQICSQqWtkgkStzwzpSTDVsnCwBAhlpGamZ5RYqtkhiSoDzQSAFBLAQIAABQAAgAIAOOGAlPDxJh2RwMAAOEJAAAUAAAAAAAAAAEAAAAAAAAAAAB1bml2ZXJzYWwvcGxheWVyLnhtbFBLAQIAABQAAgAIAKJhKVXKowNubAYAACgZAAAdAAAAAAAAAAEAAAAAAHkDAAB1bml2ZXJzYWwvY29tbW9uX21lc3NhZ2VzLmxuZ1BLAQIAABQAAgAIAKJhKVUVHmAbowAAAH8BAAAuAAAAAAAAAAEAAAAAACAKAAB1bml2ZXJzYWwvcGxheWJhY2tfYW5kX25hdmlnYXRpb25fc2V0dGluZ3MueG1sUEsBAgAAFAACAAgAomEpVaenV+h8BAAAbxcAACcAAAAAAAAAAQAAAAAADwsAAHVuaXZlcnNhbC9mbGFzaF9wdWJsaXNoaW5nX3NldHRpbmdzLnhtbFBLAQIAABQAAgAIAKJhKVW86VOGdwMAAOgMAAAhAAAAAAAAAAEAAAAAANAPAAB1bml2ZXJzYWwvZmxhc2hfc2tpbl9zZXR0aW5ncy54bWxQSwECAAAUAAIACACiYSlVF9vd2HcEAAD5FgAAJgAAAAAAAAABAAAAAACGEwAAdW5pdmVyc2FsL2h0bWxfcHVibGlzaGluZ19zZXR0aW5ncy54bWxQSwECAAAUAAIACACiYSlVVHMZhbABAACBBgAAHwAAAAAAAAABAAAAAABBGAAAdW5pdmVyc2FsL2h0bWxfc2tpbl9zZXR0aW5ncy5qc1BLAQIAABQAAgAIAKJhKVXahn1hYAAAAGIAAAAcAAAAAAAAAAEAAAAAAC4aAAB1bml2ZXJzYWwvbG9jYWxfc2V0dGluZ3MueG1sUEsBAgAAFAACAAgAomEpVYPsCm8cBgAARxMAABcAAAAAAAAAAAAAAAAAyBoAAHVuaXZlcnNhbC91bml2ZXJzYWwucG5nUEsBAgAAFAACAAgAomEpVTzKEaVLAAAAagAAABsAAAAAAAAAAQAAAAAAGSEAAHVuaXZlcnNhbC91bml2ZXJzYWwucG5nLnhtbFBLBQYAAAAACgAKAAYDAACdIQAAAAA="/>
  <p:tag name="ISPRING_LMS_API_VERSION" val="SCORM 2004 (2nd edition)"/>
  <p:tag name="ISPRING_ULTRA_SCORM_COURSE_ID" val="FB41A452-70EA-4056-BFCA-D17EBC1B9B5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96.Unit 8 - Lesson 2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8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AC4021-37D4-4C8B-80C1-8ED6A5B646E1}:3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A27F4D-84CE-47B1-87B1-5EF117EA8262}:3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2A37E-79BD-4CED-84A5-37CC9310879A}:3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A6D4CE-645D-453C-AB34-40044F6AC55B}:3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01DE7D-15C0-4942-B38F-0964547B4B8F}:3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59912E-17C5-4278-BDEA-354938AD29F2}:3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462B76-4957-4C73-B79A-FE693CF8185F}:3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1BD69-0E54-4D3D-A30A-4C6539C8FAA7}:3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66ACB-51B6-436A-9B9D-89C7EB208B2D}:3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9B3389-B2C8-47C3-8E35-1FAB9F9E0F28}:3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A4B797-08F8-4087-8C33-AFA0B965D56B}:3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B81BB-C3D2-43FD-A86C-60983AEF6E4A}:3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A837B0-158B-47D2-8EF2-FE9F37D5E904}:3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B7EF9-E41C-43C0-91A9-01DE9C2BCFC0}:3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7F8130-E2E4-4FD7-80C4-E6FF3CF8632B}:3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7303C-7FF1-476A-A78C-3F0B45167062}:37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7E636A-C478-46EA-915C-2BA34D426B21}:38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91D7CE-65A5-4295-933F-8241D802E567}:3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165660-3BD9-4035-ABDB-5B315D550A71}:3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923979-C6D3-4366-8CFD-4D3296E759AC}:3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A4FDD5-F2EE-4DFA-B08A-FBD8481F8053}:3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0C35E0-5E48-4C19-A88A-E2A98171B327}:3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84F63E-BADF-477F-BC07-F282BCBFE2C6}:3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EBB335-0C20-4BD9-8BBC-9E122FD7EFF5}:3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343EEE-2A61-4DF8-9285-5B9A6473DF27}:361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3040</TotalTime>
  <Words>392</Words>
  <Application>Microsoft Office PowerPoint</Application>
  <PresentationFormat>Widescreen</PresentationFormat>
  <Paragraphs>132</Paragraphs>
  <Slides>25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微软雅黑</vt:lpstr>
      <vt:lpstr>黑体</vt:lpstr>
      <vt:lpstr>宋体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幼圆</vt:lpstr>
      <vt:lpstr>等线</vt:lpstr>
      <vt:lpstr>等线 Light</vt:lpstr>
      <vt:lpstr>1_自定义设计方案</vt:lpstr>
      <vt:lpstr>1_Office 主题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96.Unit 8 - Lesson 2 - Period 2</dc:title>
  <dc:creator>Windows User</dc:creator>
  <cp:lastModifiedBy>Admin</cp:lastModifiedBy>
  <cp:revision>222</cp:revision>
  <dcterms:created xsi:type="dcterms:W3CDTF">2021-06-22T06:33:50Z</dcterms:created>
  <dcterms:modified xsi:type="dcterms:W3CDTF">2022-10-07T05:45:03Z</dcterms:modified>
</cp:coreProperties>
</file>