
<file path=[Content_Types].xml><?xml version="1.0" encoding="utf-8"?>
<Types xmlns="http://schemas.openxmlformats.org/package/2006/content-types">
  <Default Extension="png" ContentType="image/png"/>
  <Default Extension="mp3" ContentType="audio/mpe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2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ags/tag2.xml" ContentType="application/vnd.openxmlformats-officedocument.presentationml.tags+xml"/>
  <Override PartName="/ppt/notesSlides/notesSlide1.xml" ContentType="application/vnd.openxmlformats-officedocument.presentationml.notesSlide+xml"/>
  <Override PartName="/ppt/tags/tag3.xml" ContentType="application/vnd.openxmlformats-officedocument.presentationml.tags+xml"/>
  <Override PartName="/ppt/notesSlides/notesSlide2.xml" ContentType="application/vnd.openxmlformats-officedocument.presentationml.notesSlide+xml"/>
  <Override PartName="/ppt/tags/tag4.xml" ContentType="application/vnd.openxmlformats-officedocument.presentationml.tags+xml"/>
  <Override PartName="/ppt/notesSlides/notesSlide3.xml" ContentType="application/vnd.openxmlformats-officedocument.presentationml.notesSlide+xml"/>
  <Override PartName="/ppt/tags/tag5.xml" ContentType="application/vnd.openxmlformats-officedocument.presentationml.tags+xml"/>
  <Override PartName="/ppt/notesSlides/notesSlide4.xml" ContentType="application/vnd.openxmlformats-officedocument.presentationml.notesSlide+xml"/>
  <Override PartName="/ppt/tags/tag6.xml" ContentType="application/vnd.openxmlformats-officedocument.presentationml.tags+xml"/>
  <Override PartName="/ppt/notesSlides/notesSlide5.xml" ContentType="application/vnd.openxmlformats-officedocument.presentationml.notesSlide+xml"/>
  <Override PartName="/ppt/tags/tag7.xml" ContentType="application/vnd.openxmlformats-officedocument.presentationml.tags+xml"/>
  <Override PartName="/ppt/notesSlides/notesSlide6.xml" ContentType="application/vnd.openxmlformats-officedocument.presentationml.notesSlide+xml"/>
  <Override PartName="/ppt/tags/tag8.xml" ContentType="application/vnd.openxmlformats-officedocument.presentationml.tags+xml"/>
  <Override PartName="/ppt/notesSlides/notesSlide7.xml" ContentType="application/vnd.openxmlformats-officedocument.presentationml.notesSlide+xml"/>
  <Override PartName="/ppt/tags/tag9.xml" ContentType="application/vnd.openxmlformats-officedocument.presentationml.tags+xml"/>
  <Override PartName="/ppt/notesSlides/notesSlide8.xml" ContentType="application/vnd.openxmlformats-officedocument.presentationml.notesSlide+xml"/>
  <Override PartName="/ppt/tags/tag10.xml" ContentType="application/vnd.openxmlformats-officedocument.presentationml.tags+xml"/>
  <Override PartName="/ppt/notesSlides/notesSlide9.xml" ContentType="application/vnd.openxmlformats-officedocument.presentationml.notesSlide+xml"/>
  <Override PartName="/ppt/tags/tag11.xml" ContentType="application/vnd.openxmlformats-officedocument.presentationml.tags+xml"/>
  <Override PartName="/ppt/notesSlides/notesSlide10.xml" ContentType="application/vnd.openxmlformats-officedocument.presentationml.notesSlide+xml"/>
  <Override PartName="/ppt/tags/tag12.xml" ContentType="application/vnd.openxmlformats-officedocument.presentationml.tags+xml"/>
  <Override PartName="/ppt/notesSlides/notesSlide11.xml" ContentType="application/vnd.openxmlformats-officedocument.presentationml.notesSlide+xml"/>
  <Override PartName="/ppt/tags/tag13.xml" ContentType="application/vnd.openxmlformats-officedocument.presentationml.tags+xml"/>
  <Override PartName="/ppt/notesSlides/notesSlide12.xml" ContentType="application/vnd.openxmlformats-officedocument.presentationml.notesSlide+xml"/>
  <Override PartName="/ppt/tags/tag14.xml" ContentType="application/vnd.openxmlformats-officedocument.presentationml.tags+xml"/>
  <Override PartName="/ppt/notesSlides/notesSlide13.xml" ContentType="application/vnd.openxmlformats-officedocument.presentationml.notesSlide+xml"/>
  <Override PartName="/ppt/tags/tag15.xml" ContentType="application/vnd.openxmlformats-officedocument.presentationml.tags+xml"/>
  <Override PartName="/ppt/notesSlides/notesSlide14.xml" ContentType="application/vnd.openxmlformats-officedocument.presentationml.notesSlide+xml"/>
  <Override PartName="/ppt/tags/tag16.xml" ContentType="application/vnd.openxmlformats-officedocument.presentationml.tags+xml"/>
  <Override PartName="/ppt/notesSlides/notesSlide15.xml" ContentType="application/vnd.openxmlformats-officedocument.presentationml.notesSlide+xml"/>
  <Override PartName="/ppt/tags/tag17.xml" ContentType="application/vnd.openxmlformats-officedocument.presentationml.tags+xml"/>
  <Override PartName="/ppt/notesSlides/notesSlide16.xml" ContentType="application/vnd.openxmlformats-officedocument.presentationml.notesSlide+xml"/>
  <Override PartName="/ppt/tags/tag18.xml" ContentType="application/vnd.openxmlformats-officedocument.presentationml.tags+xml"/>
  <Override PartName="/ppt/notesSlides/notesSlide17.xml" ContentType="application/vnd.openxmlformats-officedocument.presentationml.notesSlide+xml"/>
  <Override PartName="/ppt/tags/tag19.xml" ContentType="application/vnd.openxmlformats-officedocument.presentationml.tags+xml"/>
  <Override PartName="/ppt/notesSlides/notesSlide18.xml" ContentType="application/vnd.openxmlformats-officedocument.presentationml.notesSlide+xml"/>
  <Override PartName="/ppt/tags/tag20.xml" ContentType="application/vnd.openxmlformats-officedocument.presentationml.tags+xml"/>
  <Override PartName="/ppt/notesSlides/notesSlide19.xml" ContentType="application/vnd.openxmlformats-officedocument.presentationml.notesSlide+xml"/>
  <Override PartName="/ppt/tags/tag21.xml" ContentType="application/vnd.openxmlformats-officedocument.presentationml.tags+xml"/>
  <Override PartName="/ppt/notesSlides/notesSlide20.xml" ContentType="application/vnd.openxmlformats-officedocument.presentationml.notesSlide+xml"/>
  <Override PartName="/ppt/tags/tag22.xml" ContentType="application/vnd.openxmlformats-officedocument.presentationml.tags+xml"/>
  <Override PartName="/ppt/notesSlides/notesSlide21.xml" ContentType="application/vnd.openxmlformats-officedocument.presentationml.notesSlide+xml"/>
  <Override PartName="/ppt/tags/tag23.xml" ContentType="application/vnd.openxmlformats-officedocument.presentationml.tags+xml"/>
  <Override PartName="/ppt/notesSlides/notesSlide22.xml" ContentType="application/vnd.openxmlformats-officedocument.presentationml.notesSlide+xml"/>
  <Override PartName="/ppt/tags/tag24.xml" ContentType="application/vnd.openxmlformats-officedocument.presentationml.tags+xml"/>
  <Override PartName="/ppt/notesSlides/notesSlide23.xml" ContentType="application/vnd.openxmlformats-officedocument.presentationml.notesSlide+xml"/>
  <Override PartName="/ppt/tags/tag25.xml" ContentType="application/vnd.openxmlformats-officedocument.presentationml.tags+xml"/>
  <Override PartName="/ppt/notesSlides/notesSlide2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68" r:id="rId2"/>
    <p:sldMasterId id="2147483695" r:id="rId3"/>
  </p:sldMasterIdLst>
  <p:notesMasterIdLst>
    <p:notesMasterId r:id="rId28"/>
  </p:notesMasterIdLst>
  <p:sldIdLst>
    <p:sldId id="257" r:id="rId4"/>
    <p:sldId id="258" r:id="rId5"/>
    <p:sldId id="259" r:id="rId6"/>
    <p:sldId id="270" r:id="rId7"/>
    <p:sldId id="272" r:id="rId8"/>
    <p:sldId id="271" r:id="rId9"/>
    <p:sldId id="273" r:id="rId10"/>
    <p:sldId id="274" r:id="rId11"/>
    <p:sldId id="275" r:id="rId12"/>
    <p:sldId id="276" r:id="rId13"/>
    <p:sldId id="277" r:id="rId14"/>
    <p:sldId id="260" r:id="rId15"/>
    <p:sldId id="261" r:id="rId16"/>
    <p:sldId id="278" r:id="rId17"/>
    <p:sldId id="279" r:id="rId18"/>
    <p:sldId id="280" r:id="rId19"/>
    <p:sldId id="262" r:id="rId20"/>
    <p:sldId id="263" r:id="rId21"/>
    <p:sldId id="267" r:id="rId22"/>
    <p:sldId id="268" r:id="rId23"/>
    <p:sldId id="264" r:id="rId24"/>
    <p:sldId id="269" r:id="rId25"/>
    <p:sldId id="265" r:id="rId26"/>
    <p:sldId id="266" r:id="rId27"/>
  </p:sldIdLst>
  <p:sldSz cx="12192000" cy="6858000"/>
  <p:notesSz cx="6858000" cy="9144000"/>
  <p:custDataLst>
    <p:tags r:id="rId29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9004" autoAdjust="0"/>
    <p:restoredTop sz="94660"/>
  </p:normalViewPr>
  <p:slideViewPr>
    <p:cSldViewPr snapToGrid="0">
      <p:cViewPr varScale="1">
        <p:scale>
          <a:sx n="90" d="100"/>
          <a:sy n="90" d="100"/>
        </p:scale>
        <p:origin x="384" y="6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-4194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5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tags" Target="tags/tag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theme" Target="theme/theme1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notesMaster" Target="notesMasters/notesMaster1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viewProps" Target="viewProp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C5A6A35-5D2E-4A48-B961-CE109BE1E1BF}" type="datetimeFigureOut">
              <a:rPr lang="en-US" smtClean="0"/>
              <a:t>7/10/2022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93A1EEF-7B12-4D5F-BB9B-8A442C8BA15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3873193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8" name="Google Shape;978;ge57b5fd4aa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9" name="Google Shape;979;ge57b5fd4aa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55125418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93A1EEF-7B12-4D5F-BB9B-8A442C8BA150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5659439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93A1EEF-7B12-4D5F-BB9B-8A442C8BA150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7931414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46" name="Google Shape;8146;gddecc8eec6_0_6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147" name="Google Shape;8147;gddecc8eec6_0_6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0686363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93A1EEF-7B12-4D5F-BB9B-8A442C8BA150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163311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93A1EEF-7B12-4D5F-BB9B-8A442C8BA150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8662579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93A1EEF-7B12-4D5F-BB9B-8A442C8BA150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0854221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93A1EEF-7B12-4D5F-BB9B-8A442C8BA150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132574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58" name="Google Shape;8658;gddecc8eec6_0_40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59" name="Google Shape;8659;gddecc8eec6_0_40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0474262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93A1EEF-7B12-4D5F-BB9B-8A442C8BA150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1422592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58" name="Google Shape;8658;gddecc8eec6_0_40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59" name="Google Shape;8659;gddecc8eec6_0_40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2602352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27" name="Google Shape;8627;gddec5d95fd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28" name="Google Shape;8628;gddec5d95fd_1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7633497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93A1EEF-7B12-4D5F-BB9B-8A442C8BA150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200623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93A1EEF-7B12-4D5F-BB9B-8A442C8BA150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14464705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93A1EEF-7B12-4D5F-BB9B-8A442C8BA150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133162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93A1EEF-7B12-4D5F-BB9B-8A442C8BA150}" type="slidenum">
              <a:rPr lang="en-US" smtClean="0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6548647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幻灯片图像占位符 70657"/>
          <p:cNvSpPr>
            <a:spLocks noGrp="1" noRot="1" noChangeAspect="1" noTextEdi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ln/>
        </p:spPr>
      </p:sp>
      <p:sp>
        <p:nvSpPr>
          <p:cNvPr id="70659" name="文本占位符 70658"/>
          <p:cNvSpPr>
            <a:spLocks noGrp="1"/>
          </p:cNvSpPr>
          <p:nvPr>
            <p:ph type="body" idx="1"/>
          </p:nvPr>
        </p:nvSpPr>
        <p:spPr>
          <a:ln/>
        </p:spPr>
        <p:txBody>
          <a:bodyPr/>
          <a:lstStyle/>
          <a:p>
            <a:pPr lvl="0"/>
            <a:endParaRPr dirty="0"/>
          </a:p>
        </p:txBody>
      </p:sp>
      <p:sp>
        <p:nvSpPr>
          <p:cNvPr id="2" name="灯片编号占位符 1"/>
          <p:cNvSpPr>
            <a:spLocks noGrp="1"/>
          </p:cNvSpPr>
          <p:nvPr>
            <p:ph type="sldNum" sz="quarter" idx="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/>
          <a:lstStyle/>
          <a:p>
            <a:fld id="{9A0DB2DC-4C9A-4742-B13C-FB6460FD3503}" type="slidenum">
              <a:rPr lang="en-US" altLang="zh-CN" dirty="0">
                <a:solidFill>
                  <a:prstClr val="black"/>
                </a:solidFill>
              </a:rPr>
              <a:pPr/>
              <a:t>24</a:t>
            </a:fld>
            <a:endParaRPr lang="zh-CN" altLang="en-US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508702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70" name="Google Shape;7670;gddec5d95fd_6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71" name="Google Shape;7671;gddec5d95fd_6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9170282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93A1EEF-7B12-4D5F-BB9B-8A442C8BA150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2391403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93A1EEF-7B12-4D5F-BB9B-8A442C8BA150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3378201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93A1EEF-7B12-4D5F-BB9B-8A442C8BA150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3418578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93A1EEF-7B12-4D5F-BB9B-8A442C8BA150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492444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93A1EEF-7B12-4D5F-BB9B-8A442C8BA150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0878724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93A1EEF-7B12-4D5F-BB9B-8A442C8BA150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236709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5.png"/><Relationship Id="rId4" Type="http://schemas.openxmlformats.org/officeDocument/2006/relationships/image" Target="../media/image11.png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5.png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10.png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5.png"/><Relationship Id="rId5" Type="http://schemas.openxmlformats.org/officeDocument/2006/relationships/image" Target="../media/image7.png"/><Relationship Id="rId4" Type="http://schemas.openxmlformats.org/officeDocument/2006/relationships/image" Target="../media/image11.png"/></Relationships>
</file>

<file path=ppt/slideLayouts/_rels/slideLayout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image" Target="../media/image8.png"/><Relationship Id="rId7" Type="http://schemas.openxmlformats.org/officeDocument/2006/relationships/image" Target="../media/image10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.png"/><Relationship Id="rId11" Type="http://schemas.openxmlformats.org/officeDocument/2006/relationships/image" Target="../media/image5.png"/><Relationship Id="rId5" Type="http://schemas.openxmlformats.org/officeDocument/2006/relationships/image" Target="../media/image11.png"/><Relationship Id="rId10" Type="http://schemas.openxmlformats.org/officeDocument/2006/relationships/image" Target="../media/image6.png"/><Relationship Id="rId4" Type="http://schemas.openxmlformats.org/officeDocument/2006/relationships/image" Target="../media/image2.png"/><Relationship Id="rId9" Type="http://schemas.openxmlformats.org/officeDocument/2006/relationships/image" Target="../media/image7.png"/></Relationships>
</file>

<file path=ppt/slideLayouts/_rels/slideLayout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image" Target="../media/image10.png"/><Relationship Id="rId7" Type="http://schemas.openxmlformats.org/officeDocument/2006/relationships/image" Target="../media/image4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1.png"/><Relationship Id="rId5" Type="http://schemas.openxmlformats.org/officeDocument/2006/relationships/image" Target="../media/image2.png"/><Relationship Id="rId4" Type="http://schemas.openxmlformats.org/officeDocument/2006/relationships/image" Target="../media/image8.png"/><Relationship Id="rId9" Type="http://schemas.openxmlformats.org/officeDocument/2006/relationships/image" Target="../media/image3.png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12" Type="http://schemas.openxmlformats.org/officeDocument/2006/relationships/image" Target="../media/image9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5.png"/><Relationship Id="rId11" Type="http://schemas.openxmlformats.org/officeDocument/2006/relationships/image" Target="../media/image8.png"/><Relationship Id="rId5" Type="http://schemas.openxmlformats.org/officeDocument/2006/relationships/image" Target="../media/image4.png"/><Relationship Id="rId10" Type="http://schemas.openxmlformats.org/officeDocument/2006/relationships/image" Target="../media/image11.png"/><Relationship Id="rId4" Type="http://schemas.openxmlformats.org/officeDocument/2006/relationships/image" Target="../media/image3.png"/><Relationship Id="rId9" Type="http://schemas.openxmlformats.org/officeDocument/2006/relationships/image" Target="../media/image10.png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image" Target="../media/image8.png"/><Relationship Id="rId7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0.png"/><Relationship Id="rId11" Type="http://schemas.openxmlformats.org/officeDocument/2006/relationships/image" Target="../media/image9.png"/><Relationship Id="rId5" Type="http://schemas.openxmlformats.org/officeDocument/2006/relationships/image" Target="../media/image1.png"/><Relationship Id="rId10" Type="http://schemas.openxmlformats.org/officeDocument/2006/relationships/image" Target="../media/image6.png"/><Relationship Id="rId4" Type="http://schemas.openxmlformats.org/officeDocument/2006/relationships/image" Target="../media/image2.png"/><Relationship Id="rId9" Type="http://schemas.openxmlformats.org/officeDocument/2006/relationships/image" Target="../media/image7.png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10.png"/><Relationship Id="rId4" Type="http://schemas.openxmlformats.org/officeDocument/2006/relationships/image" Target="../media/image12.png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5.png"/><Relationship Id="rId4" Type="http://schemas.openxmlformats.org/officeDocument/2006/relationships/image" Target="../media/image7.png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12.png"/><Relationship Id="rId4" Type="http://schemas.openxmlformats.org/officeDocument/2006/relationships/image" Target="../media/image2.png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2.xml"/><Relationship Id="rId5" Type="http://schemas.openxmlformats.org/officeDocument/2006/relationships/image" Target="../media/image8.png"/><Relationship Id="rId4" Type="http://schemas.openxmlformats.org/officeDocument/2006/relationships/image" Target="../media/image3.png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0.png"/><Relationship Id="rId5" Type="http://schemas.openxmlformats.org/officeDocument/2006/relationships/image" Target="../media/image8.png"/><Relationship Id="rId4" Type="http://schemas.openxmlformats.org/officeDocument/2006/relationships/image" Target="../media/image3.png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5.png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Layouts/_rels/slideLayout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13" Type="http://schemas.openxmlformats.org/officeDocument/2006/relationships/image" Target="../media/image9.png"/><Relationship Id="rId3" Type="http://schemas.openxmlformats.org/officeDocument/2006/relationships/image" Target="../media/image8.png"/><Relationship Id="rId7" Type="http://schemas.openxmlformats.org/officeDocument/2006/relationships/image" Target="../media/image10.png"/><Relationship Id="rId12" Type="http://schemas.openxmlformats.org/officeDocument/2006/relationships/image" Target="../media/image5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.png"/><Relationship Id="rId11" Type="http://schemas.openxmlformats.org/officeDocument/2006/relationships/image" Target="../media/image6.png"/><Relationship Id="rId5" Type="http://schemas.openxmlformats.org/officeDocument/2006/relationships/image" Target="../media/image11.png"/><Relationship Id="rId10" Type="http://schemas.openxmlformats.org/officeDocument/2006/relationships/image" Target="../media/image7.png"/><Relationship Id="rId4" Type="http://schemas.openxmlformats.org/officeDocument/2006/relationships/image" Target="../media/image2.png"/><Relationship Id="rId9" Type="http://schemas.openxmlformats.org/officeDocument/2006/relationships/image" Target="../media/image12.png"/></Relationships>
</file>

<file path=ppt/slideLayouts/_rels/slideLayout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6.png"/><Relationship Id="rId5" Type="http://schemas.openxmlformats.org/officeDocument/2006/relationships/image" Target="../media/image4.png"/><Relationship Id="rId4" Type="http://schemas.openxmlformats.org/officeDocument/2006/relationships/image" Target="../media/image11.png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2.png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9.png"/><Relationship Id="rId5" Type="http://schemas.openxmlformats.org/officeDocument/2006/relationships/image" Target="../media/image4.png"/><Relationship Id="rId4" Type="http://schemas.openxmlformats.org/officeDocument/2006/relationships/image" Target="../media/image1.png"/></Relationships>
</file>

<file path=ppt/slideLayouts/_rels/slideLayout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9.png"/><Relationship Id="rId5" Type="http://schemas.openxmlformats.org/officeDocument/2006/relationships/image" Target="../media/image4.png"/><Relationship Id="rId4" Type="http://schemas.openxmlformats.org/officeDocument/2006/relationships/image" Target="../media/image1.png"/></Relationships>
</file>

<file path=ppt/slideLayouts/_rels/slideLayout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13" Type="http://schemas.openxmlformats.org/officeDocument/2006/relationships/image" Target="../media/image4.png"/><Relationship Id="rId3" Type="http://schemas.openxmlformats.org/officeDocument/2006/relationships/hyperlink" Target="http://bit.ly/2TyoMsr" TargetMode="External"/><Relationship Id="rId7" Type="http://schemas.openxmlformats.org/officeDocument/2006/relationships/image" Target="../media/image6.png"/><Relationship Id="rId12" Type="http://schemas.openxmlformats.org/officeDocument/2006/relationships/image" Target="../media/image3.png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5.png"/><Relationship Id="rId11" Type="http://schemas.openxmlformats.org/officeDocument/2006/relationships/image" Target="../media/image1.png"/><Relationship Id="rId5" Type="http://schemas.openxmlformats.org/officeDocument/2006/relationships/image" Target="../media/image2.png"/><Relationship Id="rId10" Type="http://schemas.openxmlformats.org/officeDocument/2006/relationships/image" Target="../media/image11.png"/><Relationship Id="rId4" Type="http://schemas.openxmlformats.org/officeDocument/2006/relationships/hyperlink" Target="http://bit.ly/2TtBDfr" TargetMode="External"/><Relationship Id="rId9" Type="http://schemas.openxmlformats.org/officeDocument/2006/relationships/image" Target="../media/image10.png"/><Relationship Id="rId14" Type="http://schemas.openxmlformats.org/officeDocument/2006/relationships/image" Target="../media/image8.png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3.xml"/><Relationship Id="rId4" Type="http://schemas.openxmlformats.org/officeDocument/2006/relationships/hyperlink" Target="http://bit.ly/2TtBDfr" TargetMode="Externa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5.png"/><Relationship Id="rId11" Type="http://schemas.openxmlformats.org/officeDocument/2006/relationships/image" Target="../media/image10.png"/><Relationship Id="rId5" Type="http://schemas.openxmlformats.org/officeDocument/2006/relationships/image" Target="../media/image4.png"/><Relationship Id="rId10" Type="http://schemas.openxmlformats.org/officeDocument/2006/relationships/image" Target="../media/image9.png"/><Relationship Id="rId4" Type="http://schemas.openxmlformats.org/officeDocument/2006/relationships/image" Target="../media/image3.png"/><Relationship Id="rId9" Type="http://schemas.openxmlformats.org/officeDocument/2006/relationships/image" Target="../media/image8.png"/></Relationships>
</file>

<file path=ppt/slideLayouts/_rels/slideLayout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8.png"/><Relationship Id="rId7" Type="http://schemas.openxmlformats.org/officeDocument/2006/relationships/image" Target="../media/image7.png"/><Relationship Id="rId12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2.xml"/><Relationship Id="rId6" Type="http://schemas.openxmlformats.org/officeDocument/2006/relationships/image" Target="../media/image10.png"/><Relationship Id="rId11" Type="http://schemas.openxmlformats.org/officeDocument/2006/relationships/image" Target="../media/image12.png"/><Relationship Id="rId5" Type="http://schemas.openxmlformats.org/officeDocument/2006/relationships/image" Target="../media/image11.png"/><Relationship Id="rId10" Type="http://schemas.openxmlformats.org/officeDocument/2006/relationships/image" Target="../media/image4.png"/><Relationship Id="rId4" Type="http://schemas.openxmlformats.org/officeDocument/2006/relationships/image" Target="../media/image2.png"/><Relationship Id="rId9" Type="http://schemas.openxmlformats.org/officeDocument/2006/relationships/image" Target="../media/image5.png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chemeClr val="accent2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10" y="1061485"/>
            <a:ext cx="12192076" cy="4882291"/>
            <a:chOff x="240700" y="1004675"/>
            <a:chExt cx="2132675" cy="854025"/>
          </a:xfrm>
        </p:grpSpPr>
        <p:sp>
          <p:nvSpPr>
            <p:cNvPr id="10" name="Google Shape;10;p2"/>
            <p:cNvSpPr/>
            <p:nvPr/>
          </p:nvSpPr>
          <p:spPr>
            <a:xfrm>
              <a:off x="240700" y="1004675"/>
              <a:ext cx="2132675" cy="149800"/>
            </a:xfrm>
            <a:custGeom>
              <a:avLst/>
              <a:gdLst/>
              <a:ahLst/>
              <a:cxnLst/>
              <a:rect l="l" t="t" r="r" b="b"/>
              <a:pathLst>
                <a:path w="85307" h="5992" extrusionOk="0">
                  <a:moveTo>
                    <a:pt x="85307" y="3140"/>
                  </a:moveTo>
                  <a:cubicBezTo>
                    <a:pt x="81532" y="3140"/>
                    <a:pt x="77784" y="3787"/>
                    <a:pt x="74010" y="4433"/>
                  </a:cubicBezTo>
                  <a:cubicBezTo>
                    <a:pt x="73131" y="4536"/>
                    <a:pt x="72278" y="4640"/>
                    <a:pt x="71528" y="4872"/>
                  </a:cubicBezTo>
                  <a:cubicBezTo>
                    <a:pt x="72278" y="4769"/>
                    <a:pt x="73131" y="4640"/>
                    <a:pt x="74010" y="4536"/>
                  </a:cubicBezTo>
                  <a:cubicBezTo>
                    <a:pt x="77784" y="3890"/>
                    <a:pt x="81662" y="3244"/>
                    <a:pt x="85307" y="3244"/>
                  </a:cubicBezTo>
                  <a:lnTo>
                    <a:pt x="85307" y="3140"/>
                  </a:lnTo>
                  <a:close/>
                  <a:moveTo>
                    <a:pt x="29858" y="0"/>
                  </a:moveTo>
                  <a:cubicBezTo>
                    <a:pt x="25081" y="0"/>
                    <a:pt x="20259" y="1284"/>
                    <a:pt x="15614" y="2494"/>
                  </a:cubicBezTo>
                  <a:cubicBezTo>
                    <a:pt x="15097" y="2598"/>
                    <a:pt x="14554" y="2830"/>
                    <a:pt x="14011" y="2934"/>
                  </a:cubicBezTo>
                  <a:cubicBezTo>
                    <a:pt x="10081" y="3943"/>
                    <a:pt x="5984" y="4860"/>
                    <a:pt x="2067" y="4860"/>
                  </a:cubicBezTo>
                  <a:cubicBezTo>
                    <a:pt x="1372" y="4860"/>
                    <a:pt x="682" y="4831"/>
                    <a:pt x="0" y="4769"/>
                  </a:cubicBezTo>
                  <a:lnTo>
                    <a:pt x="0" y="4872"/>
                  </a:lnTo>
                  <a:cubicBezTo>
                    <a:pt x="682" y="4935"/>
                    <a:pt x="1372" y="4964"/>
                    <a:pt x="2067" y="4964"/>
                  </a:cubicBezTo>
                  <a:cubicBezTo>
                    <a:pt x="5984" y="4964"/>
                    <a:pt x="10081" y="4047"/>
                    <a:pt x="14011" y="3037"/>
                  </a:cubicBezTo>
                  <a:cubicBezTo>
                    <a:pt x="14554" y="2934"/>
                    <a:pt x="15097" y="2701"/>
                    <a:pt x="15614" y="2598"/>
                  </a:cubicBezTo>
                  <a:cubicBezTo>
                    <a:pt x="20337" y="1387"/>
                    <a:pt x="25120" y="104"/>
                    <a:pt x="29872" y="104"/>
                  </a:cubicBezTo>
                  <a:cubicBezTo>
                    <a:pt x="31414" y="104"/>
                    <a:pt x="32952" y="239"/>
                    <a:pt x="34485" y="555"/>
                  </a:cubicBezTo>
                  <a:cubicBezTo>
                    <a:pt x="36527" y="995"/>
                    <a:pt x="38569" y="1744"/>
                    <a:pt x="40508" y="2494"/>
                  </a:cubicBezTo>
                  <a:cubicBezTo>
                    <a:pt x="41594" y="2934"/>
                    <a:pt x="42654" y="3347"/>
                    <a:pt x="43636" y="3683"/>
                  </a:cubicBezTo>
                  <a:cubicBezTo>
                    <a:pt x="48226" y="5213"/>
                    <a:pt x="53268" y="5992"/>
                    <a:pt x="58919" y="5992"/>
                  </a:cubicBezTo>
                  <a:cubicBezTo>
                    <a:pt x="62816" y="5992"/>
                    <a:pt x="67002" y="5621"/>
                    <a:pt x="71528" y="4872"/>
                  </a:cubicBezTo>
                  <a:lnTo>
                    <a:pt x="71528" y="4872"/>
                  </a:lnTo>
                  <a:cubicBezTo>
                    <a:pt x="67002" y="5569"/>
                    <a:pt x="62816" y="5929"/>
                    <a:pt x="58927" y="5929"/>
                  </a:cubicBezTo>
                  <a:cubicBezTo>
                    <a:pt x="53286" y="5929"/>
                    <a:pt x="48268" y="5171"/>
                    <a:pt x="43739" y="3580"/>
                  </a:cubicBezTo>
                  <a:cubicBezTo>
                    <a:pt x="42654" y="3244"/>
                    <a:pt x="41594" y="2830"/>
                    <a:pt x="40611" y="2494"/>
                  </a:cubicBezTo>
                  <a:cubicBezTo>
                    <a:pt x="38569" y="1641"/>
                    <a:pt x="36527" y="891"/>
                    <a:pt x="34485" y="452"/>
                  </a:cubicBezTo>
                  <a:cubicBezTo>
                    <a:pt x="32952" y="135"/>
                    <a:pt x="31408" y="0"/>
                    <a:pt x="29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240700" y="1057675"/>
              <a:ext cx="2132675" cy="243950"/>
            </a:xfrm>
            <a:custGeom>
              <a:avLst/>
              <a:gdLst/>
              <a:ahLst/>
              <a:cxnLst/>
              <a:rect l="l" t="t" r="r" b="b"/>
              <a:pathLst>
                <a:path w="85307" h="9758" extrusionOk="0">
                  <a:moveTo>
                    <a:pt x="28644" y="0"/>
                  </a:moveTo>
                  <a:cubicBezTo>
                    <a:pt x="27891" y="0"/>
                    <a:pt x="27133" y="78"/>
                    <a:pt x="26394" y="271"/>
                  </a:cubicBezTo>
                  <a:cubicBezTo>
                    <a:pt x="27056" y="126"/>
                    <a:pt x="27734" y="66"/>
                    <a:pt x="28407" y="66"/>
                  </a:cubicBezTo>
                  <a:cubicBezTo>
                    <a:pt x="30257" y="66"/>
                    <a:pt x="32081" y="519"/>
                    <a:pt x="33502" y="917"/>
                  </a:cubicBezTo>
                  <a:cubicBezTo>
                    <a:pt x="36734" y="1873"/>
                    <a:pt x="39862" y="3166"/>
                    <a:pt x="42886" y="4458"/>
                  </a:cubicBezTo>
                  <a:cubicBezTo>
                    <a:pt x="44592" y="5234"/>
                    <a:pt x="46324" y="5984"/>
                    <a:pt x="48056" y="6630"/>
                  </a:cubicBezTo>
                  <a:cubicBezTo>
                    <a:pt x="52654" y="8395"/>
                    <a:pt x="56539" y="9273"/>
                    <a:pt x="60049" y="9273"/>
                  </a:cubicBezTo>
                  <a:cubicBezTo>
                    <a:pt x="61216" y="9273"/>
                    <a:pt x="62341" y="9176"/>
                    <a:pt x="63437" y="8982"/>
                  </a:cubicBezTo>
                  <a:cubicBezTo>
                    <a:pt x="65376" y="8672"/>
                    <a:pt x="67211" y="8026"/>
                    <a:pt x="68943" y="7483"/>
                  </a:cubicBezTo>
                  <a:cubicBezTo>
                    <a:pt x="70236" y="7043"/>
                    <a:pt x="71632" y="6526"/>
                    <a:pt x="73028" y="6190"/>
                  </a:cubicBezTo>
                  <a:cubicBezTo>
                    <a:pt x="74974" y="5738"/>
                    <a:pt x="77007" y="5497"/>
                    <a:pt x="79035" y="5497"/>
                  </a:cubicBezTo>
                  <a:cubicBezTo>
                    <a:pt x="80833" y="5497"/>
                    <a:pt x="82626" y="5686"/>
                    <a:pt x="84350" y="6087"/>
                  </a:cubicBezTo>
                  <a:cubicBezTo>
                    <a:pt x="84660" y="6087"/>
                    <a:pt x="84996" y="6190"/>
                    <a:pt x="85307" y="6294"/>
                  </a:cubicBezTo>
                  <a:lnTo>
                    <a:pt x="85307" y="6190"/>
                  </a:lnTo>
                  <a:cubicBezTo>
                    <a:pt x="84996" y="6087"/>
                    <a:pt x="84660" y="5984"/>
                    <a:pt x="84350" y="5984"/>
                  </a:cubicBezTo>
                  <a:cubicBezTo>
                    <a:pt x="82637" y="5574"/>
                    <a:pt x="80857" y="5383"/>
                    <a:pt x="79062" y="5383"/>
                  </a:cubicBezTo>
                  <a:cubicBezTo>
                    <a:pt x="77009" y="5383"/>
                    <a:pt x="74937" y="5632"/>
                    <a:pt x="72924" y="6087"/>
                  </a:cubicBezTo>
                  <a:cubicBezTo>
                    <a:pt x="71632" y="6397"/>
                    <a:pt x="70236" y="6940"/>
                    <a:pt x="68943" y="7380"/>
                  </a:cubicBezTo>
                  <a:cubicBezTo>
                    <a:pt x="67108" y="7922"/>
                    <a:pt x="65273" y="8569"/>
                    <a:pt x="63437" y="8879"/>
                  </a:cubicBezTo>
                  <a:cubicBezTo>
                    <a:pt x="62339" y="9066"/>
                    <a:pt x="61211" y="9160"/>
                    <a:pt x="60043" y="9160"/>
                  </a:cubicBezTo>
                  <a:cubicBezTo>
                    <a:pt x="56540" y="9160"/>
                    <a:pt x="52677" y="8317"/>
                    <a:pt x="48160" y="6630"/>
                  </a:cubicBezTo>
                  <a:cubicBezTo>
                    <a:pt x="46324" y="5880"/>
                    <a:pt x="44592" y="5105"/>
                    <a:pt x="42886" y="4355"/>
                  </a:cubicBezTo>
                  <a:cubicBezTo>
                    <a:pt x="39965" y="3063"/>
                    <a:pt x="36837" y="1770"/>
                    <a:pt x="33606" y="814"/>
                  </a:cubicBezTo>
                  <a:cubicBezTo>
                    <a:pt x="32172" y="432"/>
                    <a:pt x="30420" y="0"/>
                    <a:pt x="28644" y="0"/>
                  </a:cubicBezTo>
                  <a:close/>
                  <a:moveTo>
                    <a:pt x="26394" y="271"/>
                  </a:moveTo>
                  <a:lnTo>
                    <a:pt x="26394" y="271"/>
                  </a:lnTo>
                  <a:cubicBezTo>
                    <a:pt x="23912" y="710"/>
                    <a:pt x="21973" y="2209"/>
                    <a:pt x="20034" y="3605"/>
                  </a:cubicBezTo>
                  <a:cubicBezTo>
                    <a:pt x="19388" y="4045"/>
                    <a:pt x="18845" y="4458"/>
                    <a:pt x="18199" y="4898"/>
                  </a:cubicBezTo>
                  <a:cubicBezTo>
                    <a:pt x="13494" y="8081"/>
                    <a:pt x="7760" y="9700"/>
                    <a:pt x="2063" y="9700"/>
                  </a:cubicBezTo>
                  <a:cubicBezTo>
                    <a:pt x="1374" y="9700"/>
                    <a:pt x="686" y="9676"/>
                    <a:pt x="0" y="9629"/>
                  </a:cubicBezTo>
                  <a:lnTo>
                    <a:pt x="0" y="9758"/>
                  </a:lnTo>
                  <a:lnTo>
                    <a:pt x="2172" y="9758"/>
                  </a:lnTo>
                  <a:cubicBezTo>
                    <a:pt x="7859" y="9758"/>
                    <a:pt x="13572" y="8129"/>
                    <a:pt x="18199" y="5001"/>
                  </a:cubicBezTo>
                  <a:cubicBezTo>
                    <a:pt x="18845" y="4588"/>
                    <a:pt x="19492" y="4148"/>
                    <a:pt x="20034" y="3709"/>
                  </a:cubicBezTo>
                  <a:cubicBezTo>
                    <a:pt x="21973" y="2313"/>
                    <a:pt x="24015" y="814"/>
                    <a:pt x="26394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240700" y="1379950"/>
              <a:ext cx="2132675" cy="150450"/>
            </a:xfrm>
            <a:custGeom>
              <a:avLst/>
              <a:gdLst/>
              <a:ahLst/>
              <a:cxnLst/>
              <a:rect l="l" t="t" r="r" b="b"/>
              <a:pathLst>
                <a:path w="85307" h="6018" extrusionOk="0">
                  <a:moveTo>
                    <a:pt x="57008" y="1"/>
                  </a:moveTo>
                  <a:cubicBezTo>
                    <a:pt x="53132" y="1"/>
                    <a:pt x="49201" y="556"/>
                    <a:pt x="45471" y="1597"/>
                  </a:cubicBezTo>
                  <a:cubicBezTo>
                    <a:pt x="44489" y="1908"/>
                    <a:pt x="43636" y="2244"/>
                    <a:pt x="42757" y="2554"/>
                  </a:cubicBezTo>
                  <a:cubicBezTo>
                    <a:pt x="41051" y="3097"/>
                    <a:pt x="39422" y="3640"/>
                    <a:pt x="37716" y="4079"/>
                  </a:cubicBezTo>
                  <a:cubicBezTo>
                    <a:pt x="36592" y="4319"/>
                    <a:pt x="35500" y="4438"/>
                    <a:pt x="34465" y="4438"/>
                  </a:cubicBezTo>
                  <a:cubicBezTo>
                    <a:pt x="32716" y="4438"/>
                    <a:pt x="31131" y="4099"/>
                    <a:pt x="29832" y="3433"/>
                  </a:cubicBezTo>
                  <a:cubicBezTo>
                    <a:pt x="29185" y="3097"/>
                    <a:pt x="28668" y="2787"/>
                    <a:pt x="28126" y="2347"/>
                  </a:cubicBezTo>
                  <a:cubicBezTo>
                    <a:pt x="27376" y="1804"/>
                    <a:pt x="26497" y="1261"/>
                    <a:pt x="25541" y="951"/>
                  </a:cubicBezTo>
                  <a:cubicBezTo>
                    <a:pt x="24975" y="787"/>
                    <a:pt x="24409" y="716"/>
                    <a:pt x="23843" y="716"/>
                  </a:cubicBezTo>
                  <a:cubicBezTo>
                    <a:pt x="21824" y="716"/>
                    <a:pt x="19805" y="1623"/>
                    <a:pt x="17785" y="2450"/>
                  </a:cubicBezTo>
                  <a:cubicBezTo>
                    <a:pt x="17449" y="2683"/>
                    <a:pt x="17243" y="2787"/>
                    <a:pt x="16907" y="2890"/>
                  </a:cubicBezTo>
                  <a:cubicBezTo>
                    <a:pt x="13675" y="4389"/>
                    <a:pt x="10237" y="5268"/>
                    <a:pt x="6696" y="5682"/>
                  </a:cubicBezTo>
                  <a:cubicBezTo>
                    <a:pt x="5700" y="5817"/>
                    <a:pt x="4737" y="5881"/>
                    <a:pt x="3816" y="5881"/>
                  </a:cubicBezTo>
                  <a:cubicBezTo>
                    <a:pt x="2442" y="5881"/>
                    <a:pt x="1161" y="5738"/>
                    <a:pt x="0" y="5475"/>
                  </a:cubicBezTo>
                  <a:lnTo>
                    <a:pt x="0" y="5578"/>
                  </a:lnTo>
                  <a:cubicBezTo>
                    <a:pt x="1190" y="5914"/>
                    <a:pt x="2379" y="6018"/>
                    <a:pt x="3775" y="6018"/>
                  </a:cubicBezTo>
                  <a:cubicBezTo>
                    <a:pt x="4757" y="6018"/>
                    <a:pt x="5713" y="5914"/>
                    <a:pt x="6696" y="5785"/>
                  </a:cubicBezTo>
                  <a:cubicBezTo>
                    <a:pt x="10237" y="5372"/>
                    <a:pt x="13675" y="4389"/>
                    <a:pt x="16907" y="2993"/>
                  </a:cubicBezTo>
                  <a:cubicBezTo>
                    <a:pt x="17243" y="2890"/>
                    <a:pt x="17553" y="2683"/>
                    <a:pt x="17785" y="2554"/>
                  </a:cubicBezTo>
                  <a:cubicBezTo>
                    <a:pt x="19782" y="1735"/>
                    <a:pt x="21779" y="777"/>
                    <a:pt x="23729" y="777"/>
                  </a:cubicBezTo>
                  <a:cubicBezTo>
                    <a:pt x="24303" y="777"/>
                    <a:pt x="24873" y="860"/>
                    <a:pt x="25437" y="1055"/>
                  </a:cubicBezTo>
                  <a:cubicBezTo>
                    <a:pt x="26394" y="1391"/>
                    <a:pt x="27247" y="1908"/>
                    <a:pt x="28126" y="2450"/>
                  </a:cubicBezTo>
                  <a:cubicBezTo>
                    <a:pt x="28668" y="2787"/>
                    <a:pt x="29185" y="3200"/>
                    <a:pt x="29728" y="3433"/>
                  </a:cubicBezTo>
                  <a:cubicBezTo>
                    <a:pt x="31152" y="4127"/>
                    <a:pt x="32841" y="4511"/>
                    <a:pt x="34688" y="4511"/>
                  </a:cubicBezTo>
                  <a:cubicBezTo>
                    <a:pt x="35659" y="4511"/>
                    <a:pt x="36674" y="4405"/>
                    <a:pt x="37716" y="4182"/>
                  </a:cubicBezTo>
                  <a:cubicBezTo>
                    <a:pt x="39422" y="3743"/>
                    <a:pt x="41154" y="3200"/>
                    <a:pt x="42757" y="2683"/>
                  </a:cubicBezTo>
                  <a:cubicBezTo>
                    <a:pt x="43636" y="2347"/>
                    <a:pt x="44592" y="2037"/>
                    <a:pt x="45471" y="1701"/>
                  </a:cubicBezTo>
                  <a:cubicBezTo>
                    <a:pt x="49120" y="600"/>
                    <a:pt x="52962" y="94"/>
                    <a:pt x="56755" y="94"/>
                  </a:cubicBezTo>
                  <a:cubicBezTo>
                    <a:pt x="57773" y="94"/>
                    <a:pt x="58787" y="130"/>
                    <a:pt x="59792" y="201"/>
                  </a:cubicBezTo>
                  <a:cubicBezTo>
                    <a:pt x="62145" y="408"/>
                    <a:pt x="64523" y="848"/>
                    <a:pt x="66901" y="1261"/>
                  </a:cubicBezTo>
                  <a:cubicBezTo>
                    <a:pt x="69254" y="1701"/>
                    <a:pt x="71632" y="2140"/>
                    <a:pt x="74113" y="2347"/>
                  </a:cubicBezTo>
                  <a:cubicBezTo>
                    <a:pt x="74828" y="2393"/>
                    <a:pt x="75596" y="2423"/>
                    <a:pt x="76398" y="2423"/>
                  </a:cubicBezTo>
                  <a:cubicBezTo>
                    <a:pt x="79222" y="2423"/>
                    <a:pt x="82468" y="2044"/>
                    <a:pt x="85307" y="615"/>
                  </a:cubicBezTo>
                  <a:lnTo>
                    <a:pt x="85307" y="512"/>
                  </a:lnTo>
                  <a:cubicBezTo>
                    <a:pt x="82468" y="1941"/>
                    <a:pt x="79222" y="2320"/>
                    <a:pt x="76398" y="2320"/>
                  </a:cubicBezTo>
                  <a:cubicBezTo>
                    <a:pt x="75596" y="2320"/>
                    <a:pt x="74828" y="2289"/>
                    <a:pt x="74113" y="2244"/>
                  </a:cubicBezTo>
                  <a:cubicBezTo>
                    <a:pt x="71632" y="2037"/>
                    <a:pt x="69254" y="1597"/>
                    <a:pt x="66901" y="1158"/>
                  </a:cubicBezTo>
                  <a:cubicBezTo>
                    <a:pt x="64626" y="744"/>
                    <a:pt x="62145" y="305"/>
                    <a:pt x="59792" y="98"/>
                  </a:cubicBezTo>
                  <a:cubicBezTo>
                    <a:pt x="58870" y="33"/>
                    <a:pt x="57941" y="1"/>
                    <a:pt x="57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240700" y="1560300"/>
              <a:ext cx="2132675" cy="151250"/>
            </a:xfrm>
            <a:custGeom>
              <a:avLst/>
              <a:gdLst/>
              <a:ahLst/>
              <a:cxnLst/>
              <a:rect l="l" t="t" r="r" b="b"/>
              <a:pathLst>
                <a:path w="85307" h="6050" extrusionOk="0">
                  <a:moveTo>
                    <a:pt x="27630" y="0"/>
                  </a:moveTo>
                  <a:cubicBezTo>
                    <a:pt x="23164" y="0"/>
                    <a:pt x="18650" y="1289"/>
                    <a:pt x="14322" y="2578"/>
                  </a:cubicBezTo>
                  <a:cubicBezTo>
                    <a:pt x="13805" y="2681"/>
                    <a:pt x="13262" y="2785"/>
                    <a:pt x="12822" y="2992"/>
                  </a:cubicBezTo>
                  <a:cubicBezTo>
                    <a:pt x="9089" y="4020"/>
                    <a:pt x="5374" y="4894"/>
                    <a:pt x="1713" y="4894"/>
                  </a:cubicBezTo>
                  <a:cubicBezTo>
                    <a:pt x="1141" y="4894"/>
                    <a:pt x="570" y="4872"/>
                    <a:pt x="0" y="4827"/>
                  </a:cubicBezTo>
                  <a:lnTo>
                    <a:pt x="0" y="4930"/>
                  </a:lnTo>
                  <a:cubicBezTo>
                    <a:pt x="570" y="4976"/>
                    <a:pt x="1143" y="4997"/>
                    <a:pt x="1719" y="4997"/>
                  </a:cubicBezTo>
                  <a:cubicBezTo>
                    <a:pt x="5405" y="4997"/>
                    <a:pt x="9200" y="4123"/>
                    <a:pt x="12822" y="3095"/>
                  </a:cubicBezTo>
                  <a:cubicBezTo>
                    <a:pt x="13365" y="2888"/>
                    <a:pt x="13805" y="2785"/>
                    <a:pt x="14322" y="2681"/>
                  </a:cubicBezTo>
                  <a:cubicBezTo>
                    <a:pt x="18632" y="1398"/>
                    <a:pt x="23127" y="114"/>
                    <a:pt x="27575" y="114"/>
                  </a:cubicBezTo>
                  <a:cubicBezTo>
                    <a:pt x="29129" y="114"/>
                    <a:pt x="30677" y="271"/>
                    <a:pt x="32210" y="639"/>
                  </a:cubicBezTo>
                  <a:cubicBezTo>
                    <a:pt x="34149" y="1053"/>
                    <a:pt x="36088" y="1802"/>
                    <a:pt x="37923" y="2578"/>
                  </a:cubicBezTo>
                  <a:cubicBezTo>
                    <a:pt x="38879" y="2992"/>
                    <a:pt x="39965" y="3431"/>
                    <a:pt x="40947" y="3741"/>
                  </a:cubicBezTo>
                  <a:cubicBezTo>
                    <a:pt x="45277" y="5271"/>
                    <a:pt x="50060" y="6050"/>
                    <a:pt x="55408" y="6050"/>
                  </a:cubicBezTo>
                  <a:cubicBezTo>
                    <a:pt x="59096" y="6050"/>
                    <a:pt x="63052" y="5679"/>
                    <a:pt x="67315" y="4930"/>
                  </a:cubicBezTo>
                  <a:cubicBezTo>
                    <a:pt x="68090" y="4827"/>
                    <a:pt x="68840" y="4724"/>
                    <a:pt x="69693" y="4517"/>
                  </a:cubicBezTo>
                  <a:cubicBezTo>
                    <a:pt x="73199" y="3932"/>
                    <a:pt x="76761" y="3268"/>
                    <a:pt x="80206" y="3268"/>
                  </a:cubicBezTo>
                  <a:cubicBezTo>
                    <a:pt x="81944" y="3268"/>
                    <a:pt x="83651" y="3437"/>
                    <a:pt x="85307" y="3870"/>
                  </a:cubicBezTo>
                  <a:cubicBezTo>
                    <a:pt x="83594" y="3422"/>
                    <a:pt x="81814" y="3244"/>
                    <a:pt x="79998" y="3244"/>
                  </a:cubicBezTo>
                  <a:cubicBezTo>
                    <a:pt x="76578" y="3244"/>
                    <a:pt x="73034" y="3875"/>
                    <a:pt x="69590" y="4517"/>
                  </a:cubicBezTo>
                  <a:cubicBezTo>
                    <a:pt x="68840" y="4620"/>
                    <a:pt x="68090" y="4724"/>
                    <a:pt x="67315" y="4827"/>
                  </a:cubicBezTo>
                  <a:cubicBezTo>
                    <a:pt x="63052" y="5576"/>
                    <a:pt x="59096" y="5946"/>
                    <a:pt x="55408" y="5946"/>
                  </a:cubicBezTo>
                  <a:cubicBezTo>
                    <a:pt x="50060" y="5946"/>
                    <a:pt x="45277" y="5168"/>
                    <a:pt x="40947" y="3638"/>
                  </a:cubicBezTo>
                  <a:cubicBezTo>
                    <a:pt x="39965" y="3328"/>
                    <a:pt x="39009" y="2888"/>
                    <a:pt x="38026" y="2449"/>
                  </a:cubicBezTo>
                  <a:cubicBezTo>
                    <a:pt x="36088" y="1699"/>
                    <a:pt x="34149" y="949"/>
                    <a:pt x="32210" y="510"/>
                  </a:cubicBezTo>
                  <a:cubicBezTo>
                    <a:pt x="30695" y="153"/>
                    <a:pt x="29165" y="0"/>
                    <a:pt x="276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240700" y="1613350"/>
              <a:ext cx="2132675" cy="245350"/>
            </a:xfrm>
            <a:custGeom>
              <a:avLst/>
              <a:gdLst/>
              <a:ahLst/>
              <a:cxnLst/>
              <a:rect l="l" t="t" r="r" b="b"/>
              <a:pathLst>
                <a:path w="85307" h="9814" extrusionOk="0">
                  <a:moveTo>
                    <a:pt x="79490" y="6040"/>
                  </a:moveTo>
                  <a:cubicBezTo>
                    <a:pt x="79930" y="6143"/>
                    <a:pt x="80240" y="6272"/>
                    <a:pt x="80576" y="6376"/>
                  </a:cubicBezTo>
                  <a:cubicBezTo>
                    <a:pt x="81762" y="6703"/>
                    <a:pt x="83028" y="6981"/>
                    <a:pt x="84247" y="6981"/>
                  </a:cubicBezTo>
                  <a:cubicBezTo>
                    <a:pt x="84570" y="6981"/>
                    <a:pt x="84890" y="6962"/>
                    <a:pt x="85203" y="6919"/>
                  </a:cubicBezTo>
                  <a:lnTo>
                    <a:pt x="85307" y="6919"/>
                  </a:lnTo>
                  <a:lnTo>
                    <a:pt x="85307" y="6789"/>
                  </a:lnTo>
                  <a:lnTo>
                    <a:pt x="85203" y="6789"/>
                  </a:lnTo>
                  <a:cubicBezTo>
                    <a:pt x="84863" y="6842"/>
                    <a:pt x="84522" y="6866"/>
                    <a:pt x="84180" y="6866"/>
                  </a:cubicBezTo>
                  <a:cubicBezTo>
                    <a:pt x="83014" y="6866"/>
                    <a:pt x="81839" y="6592"/>
                    <a:pt x="80679" y="6272"/>
                  </a:cubicBezTo>
                  <a:cubicBezTo>
                    <a:pt x="80240" y="6143"/>
                    <a:pt x="79930" y="6040"/>
                    <a:pt x="79490" y="6040"/>
                  </a:cubicBezTo>
                  <a:close/>
                  <a:moveTo>
                    <a:pt x="26581" y="1"/>
                  </a:moveTo>
                  <a:cubicBezTo>
                    <a:pt x="25881" y="1"/>
                    <a:pt x="25168" y="67"/>
                    <a:pt x="24455" y="223"/>
                  </a:cubicBezTo>
                  <a:cubicBezTo>
                    <a:pt x="22206" y="766"/>
                    <a:pt x="20370" y="2265"/>
                    <a:pt x="18535" y="3687"/>
                  </a:cubicBezTo>
                  <a:cubicBezTo>
                    <a:pt x="17889" y="4101"/>
                    <a:pt x="17346" y="4540"/>
                    <a:pt x="16803" y="4980"/>
                  </a:cubicBezTo>
                  <a:cubicBezTo>
                    <a:pt x="17346" y="4644"/>
                    <a:pt x="17992" y="4204"/>
                    <a:pt x="18535" y="3791"/>
                  </a:cubicBezTo>
                  <a:cubicBezTo>
                    <a:pt x="20370" y="2395"/>
                    <a:pt x="22309" y="870"/>
                    <a:pt x="24455" y="327"/>
                  </a:cubicBezTo>
                  <a:cubicBezTo>
                    <a:pt x="25164" y="179"/>
                    <a:pt x="25873" y="116"/>
                    <a:pt x="26569" y="116"/>
                  </a:cubicBezTo>
                  <a:cubicBezTo>
                    <a:pt x="28310" y="116"/>
                    <a:pt x="29972" y="511"/>
                    <a:pt x="31357" y="973"/>
                  </a:cubicBezTo>
                  <a:cubicBezTo>
                    <a:pt x="34356" y="1852"/>
                    <a:pt x="37277" y="3248"/>
                    <a:pt x="40172" y="4540"/>
                  </a:cubicBezTo>
                  <a:cubicBezTo>
                    <a:pt x="41800" y="5290"/>
                    <a:pt x="43403" y="6040"/>
                    <a:pt x="45135" y="6686"/>
                  </a:cubicBezTo>
                  <a:cubicBezTo>
                    <a:pt x="49435" y="8476"/>
                    <a:pt x="53120" y="9343"/>
                    <a:pt x="56476" y="9343"/>
                  </a:cubicBezTo>
                  <a:cubicBezTo>
                    <a:pt x="57579" y="9343"/>
                    <a:pt x="58647" y="9250"/>
                    <a:pt x="59689" y="9064"/>
                  </a:cubicBezTo>
                  <a:cubicBezTo>
                    <a:pt x="61498" y="8728"/>
                    <a:pt x="63230" y="8082"/>
                    <a:pt x="64962" y="7436"/>
                  </a:cubicBezTo>
                  <a:cubicBezTo>
                    <a:pt x="66152" y="7022"/>
                    <a:pt x="67444" y="6582"/>
                    <a:pt x="68737" y="6272"/>
                  </a:cubicBezTo>
                  <a:cubicBezTo>
                    <a:pt x="70627" y="5748"/>
                    <a:pt x="72554" y="5504"/>
                    <a:pt x="74478" y="5504"/>
                  </a:cubicBezTo>
                  <a:cubicBezTo>
                    <a:pt x="76160" y="5504"/>
                    <a:pt x="77839" y="5690"/>
                    <a:pt x="79490" y="6040"/>
                  </a:cubicBezTo>
                  <a:cubicBezTo>
                    <a:pt x="77770" y="5625"/>
                    <a:pt x="75995" y="5412"/>
                    <a:pt x="74230" y="5412"/>
                  </a:cubicBezTo>
                  <a:cubicBezTo>
                    <a:pt x="72362" y="5412"/>
                    <a:pt x="70505" y="5651"/>
                    <a:pt x="68737" y="6143"/>
                  </a:cubicBezTo>
                  <a:cubicBezTo>
                    <a:pt x="67444" y="6479"/>
                    <a:pt x="66152" y="6919"/>
                    <a:pt x="64859" y="7436"/>
                  </a:cubicBezTo>
                  <a:cubicBezTo>
                    <a:pt x="63230" y="7978"/>
                    <a:pt x="61395" y="8625"/>
                    <a:pt x="59689" y="8961"/>
                  </a:cubicBezTo>
                  <a:cubicBezTo>
                    <a:pt x="58647" y="9146"/>
                    <a:pt x="57579" y="9240"/>
                    <a:pt x="56476" y="9240"/>
                  </a:cubicBezTo>
                  <a:cubicBezTo>
                    <a:pt x="53120" y="9240"/>
                    <a:pt x="49435" y="8372"/>
                    <a:pt x="45135" y="6582"/>
                  </a:cubicBezTo>
                  <a:cubicBezTo>
                    <a:pt x="43532" y="5936"/>
                    <a:pt x="41800" y="5187"/>
                    <a:pt x="40172" y="4437"/>
                  </a:cubicBezTo>
                  <a:cubicBezTo>
                    <a:pt x="37380" y="3144"/>
                    <a:pt x="34356" y="1748"/>
                    <a:pt x="31357" y="870"/>
                  </a:cubicBezTo>
                  <a:cubicBezTo>
                    <a:pt x="29975" y="409"/>
                    <a:pt x="28318" y="1"/>
                    <a:pt x="26581" y="1"/>
                  </a:cubicBezTo>
                  <a:close/>
                  <a:moveTo>
                    <a:pt x="16803" y="4980"/>
                  </a:moveTo>
                  <a:lnTo>
                    <a:pt x="16803" y="4980"/>
                  </a:lnTo>
                  <a:cubicBezTo>
                    <a:pt x="12267" y="8139"/>
                    <a:pt x="6879" y="9748"/>
                    <a:pt x="1443" y="9748"/>
                  </a:cubicBezTo>
                  <a:cubicBezTo>
                    <a:pt x="962" y="9748"/>
                    <a:pt x="481" y="9736"/>
                    <a:pt x="0" y="9710"/>
                  </a:cubicBezTo>
                  <a:lnTo>
                    <a:pt x="0" y="9814"/>
                  </a:lnTo>
                  <a:lnTo>
                    <a:pt x="1629" y="9814"/>
                  </a:lnTo>
                  <a:cubicBezTo>
                    <a:pt x="7006" y="9814"/>
                    <a:pt x="12383" y="8211"/>
                    <a:pt x="16803" y="49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5" name="Google Shape;15;p2"/>
          <p:cNvSpPr txBox="1">
            <a:spLocks noGrp="1"/>
          </p:cNvSpPr>
          <p:nvPr>
            <p:ph type="ctrTitle"/>
          </p:nvPr>
        </p:nvSpPr>
        <p:spPr>
          <a:xfrm>
            <a:off x="953467" y="930433"/>
            <a:ext cx="6190800" cy="286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11333">
                <a:solidFill>
                  <a:srgbClr val="191919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6" name="Google Shape;16;p2"/>
          <p:cNvSpPr txBox="1">
            <a:spLocks noGrp="1"/>
          </p:cNvSpPr>
          <p:nvPr>
            <p:ph type="subTitle" idx="1"/>
          </p:nvPr>
        </p:nvSpPr>
        <p:spPr>
          <a:xfrm>
            <a:off x="1021300" y="3953633"/>
            <a:ext cx="4368000" cy="99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Life Savers"/>
              <a:buNone/>
              <a:defRPr sz="2533">
                <a:solidFill>
                  <a:schemeClr val="lt1"/>
                </a:solidFill>
                <a:latin typeface="Quicksand SemiBold"/>
                <a:ea typeface="Quicksand SemiBold"/>
                <a:cs typeface="Quicksand SemiBold"/>
                <a:sym typeface="Quicksand Semi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7" name="Google Shape;17;p2"/>
          <p:cNvSpPr/>
          <p:nvPr/>
        </p:nvSpPr>
        <p:spPr>
          <a:xfrm flipH="1">
            <a:off x="10236981" y="675615"/>
            <a:ext cx="2667904" cy="559607"/>
          </a:xfrm>
          <a:custGeom>
            <a:avLst/>
            <a:gdLst/>
            <a:ahLst/>
            <a:cxnLst/>
            <a:rect l="l" t="t" r="r" b="b"/>
            <a:pathLst>
              <a:path w="20784" h="4360" extrusionOk="0">
                <a:moveTo>
                  <a:pt x="11974" y="1"/>
                </a:moveTo>
                <a:cubicBezTo>
                  <a:pt x="11023" y="1"/>
                  <a:pt x="10033" y="214"/>
                  <a:pt x="9151" y="585"/>
                </a:cubicBezTo>
                <a:cubicBezTo>
                  <a:pt x="7962" y="1231"/>
                  <a:pt x="6799" y="2084"/>
                  <a:pt x="5920" y="3273"/>
                </a:cubicBezTo>
                <a:cubicBezTo>
                  <a:pt x="5328" y="2682"/>
                  <a:pt x="4607" y="2348"/>
                  <a:pt x="3847" y="2348"/>
                </a:cubicBezTo>
                <a:cubicBezTo>
                  <a:pt x="3644" y="2348"/>
                  <a:pt x="3438" y="2371"/>
                  <a:pt x="3231" y="2420"/>
                </a:cubicBezTo>
                <a:cubicBezTo>
                  <a:pt x="2585" y="2524"/>
                  <a:pt x="1939" y="2834"/>
                  <a:pt x="1396" y="3170"/>
                </a:cubicBezTo>
                <a:cubicBezTo>
                  <a:pt x="853" y="3480"/>
                  <a:pt x="440" y="3920"/>
                  <a:pt x="0" y="4359"/>
                </a:cubicBezTo>
                <a:lnTo>
                  <a:pt x="20784" y="4359"/>
                </a:lnTo>
                <a:cubicBezTo>
                  <a:pt x="20680" y="3609"/>
                  <a:pt x="20034" y="2834"/>
                  <a:pt x="19285" y="2524"/>
                </a:cubicBezTo>
                <a:cubicBezTo>
                  <a:pt x="18984" y="2431"/>
                  <a:pt x="18676" y="2389"/>
                  <a:pt x="18370" y="2389"/>
                </a:cubicBezTo>
                <a:cubicBezTo>
                  <a:pt x="17567" y="2389"/>
                  <a:pt x="16774" y="2674"/>
                  <a:pt x="16157" y="3067"/>
                </a:cubicBezTo>
                <a:cubicBezTo>
                  <a:pt x="15846" y="1671"/>
                  <a:pt x="14657" y="585"/>
                  <a:pt x="13261" y="145"/>
                </a:cubicBezTo>
                <a:cubicBezTo>
                  <a:pt x="12851" y="47"/>
                  <a:pt x="12417" y="1"/>
                  <a:pt x="1197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" name="Google Shape;18;p2"/>
          <p:cNvSpPr/>
          <p:nvPr/>
        </p:nvSpPr>
        <p:spPr>
          <a:xfrm flipH="1">
            <a:off x="7716648" y="1369767"/>
            <a:ext cx="1376077" cy="396251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" name="Google Shape;19;p2"/>
          <p:cNvSpPr/>
          <p:nvPr/>
        </p:nvSpPr>
        <p:spPr>
          <a:xfrm>
            <a:off x="-856576" y="-15"/>
            <a:ext cx="2409787" cy="693945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" name="Google Shape;20;p2"/>
          <p:cNvSpPr/>
          <p:nvPr/>
        </p:nvSpPr>
        <p:spPr>
          <a:xfrm flipH="1">
            <a:off x="9841977" y="2622400"/>
            <a:ext cx="1729849" cy="498123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0084012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2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" name="Google Shape;1239;p4"/>
          <p:cNvSpPr txBox="1">
            <a:spLocks noGrp="1"/>
          </p:cNvSpPr>
          <p:nvPr>
            <p:ph type="subTitle" idx="1"/>
          </p:nvPr>
        </p:nvSpPr>
        <p:spPr>
          <a:xfrm>
            <a:off x="952400" y="1574800"/>
            <a:ext cx="10287200" cy="456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Quicksand"/>
              <a:buAutoNum type="arabicPeriod"/>
              <a:defRPr sz="1600">
                <a:solidFill>
                  <a:srgbClr val="191919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 sz="1600">
                <a:solidFill>
                  <a:srgbClr val="191919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 sz="1600">
                <a:solidFill>
                  <a:srgbClr val="191919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 sz="1600">
                <a:solidFill>
                  <a:srgbClr val="191919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 sz="1600">
                <a:solidFill>
                  <a:srgbClr val="191919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 sz="1600">
                <a:solidFill>
                  <a:srgbClr val="191919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 sz="1600">
                <a:solidFill>
                  <a:srgbClr val="191919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 sz="1600">
                <a:solidFill>
                  <a:srgbClr val="191919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 sz="16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240" name="Google Shape;1240;p4"/>
          <p:cNvSpPr txBox="1">
            <a:spLocks noGrp="1"/>
          </p:cNvSpPr>
          <p:nvPr>
            <p:ph type="title"/>
          </p:nvPr>
        </p:nvSpPr>
        <p:spPr>
          <a:xfrm>
            <a:off x="952400" y="459508"/>
            <a:ext cx="102872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>
                <a:solidFill>
                  <a:schemeClr val="l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>
                <a:solidFill>
                  <a:schemeClr val="l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>
                <a:solidFill>
                  <a:schemeClr val="l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>
                <a:solidFill>
                  <a:schemeClr val="l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>
                <a:solidFill>
                  <a:schemeClr val="l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>
                <a:solidFill>
                  <a:schemeClr val="l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>
                <a:solidFill>
                  <a:schemeClr val="l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pic>
        <p:nvPicPr>
          <p:cNvPr id="1241" name="Google Shape;1241;p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5125599">
            <a:off x="9256390" y="-336911"/>
            <a:ext cx="2737857" cy="1013488"/>
          </a:xfrm>
          <a:prstGeom prst="rect">
            <a:avLst/>
          </a:prstGeom>
          <a:noFill/>
          <a:ln>
            <a:noFill/>
          </a:ln>
        </p:spPr>
      </p:pic>
      <p:pic>
        <p:nvPicPr>
          <p:cNvPr id="1242" name="Google Shape;1242;p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8099963">
            <a:off x="10867571" y="-444553"/>
            <a:ext cx="2090127" cy="1228772"/>
          </a:xfrm>
          <a:prstGeom prst="rect">
            <a:avLst/>
          </a:prstGeom>
          <a:noFill/>
          <a:ln>
            <a:noFill/>
          </a:ln>
        </p:spPr>
      </p:pic>
      <p:pic>
        <p:nvPicPr>
          <p:cNvPr id="1243" name="Google Shape;1243;p4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1894640">
            <a:off x="11594906" y="736385"/>
            <a:ext cx="1090191" cy="166535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244" name="Google Shape;1244;p4"/>
          <p:cNvGrpSpPr/>
          <p:nvPr/>
        </p:nvGrpSpPr>
        <p:grpSpPr>
          <a:xfrm>
            <a:off x="193435" y="6053910"/>
            <a:ext cx="90027" cy="85372"/>
            <a:chOff x="10113175" y="293163"/>
            <a:chExt cx="248875" cy="256425"/>
          </a:xfrm>
        </p:grpSpPr>
        <p:sp>
          <p:nvSpPr>
            <p:cNvPr id="1245" name="Google Shape;1245;p4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6" name="Google Shape;1246;p4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7" name="Google Shape;1247;p4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8" name="Google Shape;1248;p4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9" name="Google Shape;1249;p4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0" name="Google Shape;1250;p4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1" name="Google Shape;1251;p4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2" name="Google Shape;1252;p4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3" name="Google Shape;1253;p4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4" name="Google Shape;1254;p4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5" name="Google Shape;1255;p4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6" name="Google Shape;1256;p4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7" name="Google Shape;1257;p4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8" name="Google Shape;1258;p4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9" name="Google Shape;1259;p4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0" name="Google Shape;1260;p4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1" name="Google Shape;1261;p4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2" name="Google Shape;1262;p4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3" name="Google Shape;1263;p4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4" name="Google Shape;1264;p4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65" name="Google Shape;1265;p4"/>
          <p:cNvGrpSpPr/>
          <p:nvPr/>
        </p:nvGrpSpPr>
        <p:grpSpPr>
          <a:xfrm>
            <a:off x="11146323" y="1098408"/>
            <a:ext cx="186539" cy="184609"/>
            <a:chOff x="10220425" y="-1503412"/>
            <a:chExt cx="280425" cy="277525"/>
          </a:xfrm>
        </p:grpSpPr>
        <p:sp>
          <p:nvSpPr>
            <p:cNvPr id="1266" name="Google Shape;1266;p4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7" name="Google Shape;1267;p4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8" name="Google Shape;1268;p4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9" name="Google Shape;1269;p4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0" name="Google Shape;1270;p4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1" name="Google Shape;1271;p4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2" name="Google Shape;1272;p4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3" name="Google Shape;1273;p4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4" name="Google Shape;1274;p4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5" name="Google Shape;1275;p4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6" name="Google Shape;1276;p4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7" name="Google Shape;1277;p4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8" name="Google Shape;1278;p4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9" name="Google Shape;1279;p4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0" name="Google Shape;1280;p4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1" name="Google Shape;1281;p4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2" name="Google Shape;1282;p4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3" name="Google Shape;1283;p4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4" name="Google Shape;1284;p4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5" name="Google Shape;1285;p4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6" name="Google Shape;1286;p4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7" name="Google Shape;1287;p4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8" name="Google Shape;1288;p4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9" name="Google Shape;1289;p4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0" name="Google Shape;1290;p4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1" name="Google Shape;1291;p4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2" name="Google Shape;1292;p4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93" name="Google Shape;1293;p4"/>
          <p:cNvGrpSpPr/>
          <p:nvPr/>
        </p:nvGrpSpPr>
        <p:grpSpPr>
          <a:xfrm>
            <a:off x="11506214" y="1794980"/>
            <a:ext cx="90029" cy="85355"/>
            <a:chOff x="9607275" y="-1266912"/>
            <a:chExt cx="262425" cy="248800"/>
          </a:xfrm>
        </p:grpSpPr>
        <p:sp>
          <p:nvSpPr>
            <p:cNvPr id="1294" name="Google Shape;1294;p4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5" name="Google Shape;1295;p4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6" name="Google Shape;1296;p4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7" name="Google Shape;1297;p4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8" name="Google Shape;1298;p4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9" name="Google Shape;1299;p4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0" name="Google Shape;1300;p4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1" name="Google Shape;1301;p4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2" name="Google Shape;1302;p4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3" name="Google Shape;1303;p4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4" name="Google Shape;1304;p4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5" name="Google Shape;1305;p4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6" name="Google Shape;1306;p4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7" name="Google Shape;1307;p4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8" name="Google Shape;1308;p4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9" name="Google Shape;1309;p4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0" name="Google Shape;1310;p4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1" name="Google Shape;1311;p4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2" name="Google Shape;1312;p4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3" name="Google Shape;1313;p4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4" name="Google Shape;1314;p4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5" name="Google Shape;1315;p4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6" name="Google Shape;1316;p4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7" name="Google Shape;1317;p4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318" name="Google Shape;1318;p4"/>
          <p:cNvGrpSpPr/>
          <p:nvPr/>
        </p:nvGrpSpPr>
        <p:grpSpPr>
          <a:xfrm>
            <a:off x="9705561" y="635904"/>
            <a:ext cx="175763" cy="193773"/>
            <a:chOff x="9943600" y="-1728387"/>
            <a:chExt cx="264225" cy="291300"/>
          </a:xfrm>
        </p:grpSpPr>
        <p:sp>
          <p:nvSpPr>
            <p:cNvPr id="1319" name="Google Shape;1319;p4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0" name="Google Shape;1320;p4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1" name="Google Shape;1321;p4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2" name="Google Shape;1322;p4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3" name="Google Shape;1323;p4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4" name="Google Shape;1324;p4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5" name="Google Shape;1325;p4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6" name="Google Shape;1326;p4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7" name="Google Shape;1327;p4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8" name="Google Shape;1328;p4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9" name="Google Shape;1329;p4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0" name="Google Shape;1330;p4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1" name="Google Shape;1331;p4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2" name="Google Shape;1332;p4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3" name="Google Shape;1333;p4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4" name="Google Shape;1334;p4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5" name="Google Shape;1335;p4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6" name="Google Shape;1336;p4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7" name="Google Shape;1337;p4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8" name="Google Shape;1338;p4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9" name="Google Shape;1339;p4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0" name="Google Shape;1340;p4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1" name="Google Shape;1341;p4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2" name="Google Shape;1342;p4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3" name="Google Shape;1343;p4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4" name="Google Shape;1344;p4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5" name="Google Shape;1345;p4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6" name="Google Shape;1346;p4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7" name="Google Shape;1347;p4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8" name="Google Shape;1348;p4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9" name="Google Shape;1349;p4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0" name="Google Shape;1350;p4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1" name="Google Shape;1351;p4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2" name="Google Shape;1352;p4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3" name="Google Shape;1353;p4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4" name="Google Shape;1354;p4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5" name="Google Shape;1355;p4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6" name="Google Shape;1356;p4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7" name="Google Shape;1357;p4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8" name="Google Shape;1358;p4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359" name="Google Shape;1359;p4"/>
          <p:cNvGrpSpPr/>
          <p:nvPr/>
        </p:nvGrpSpPr>
        <p:grpSpPr>
          <a:xfrm>
            <a:off x="9794001" y="189377"/>
            <a:ext cx="90027" cy="85372"/>
            <a:chOff x="10113175" y="293163"/>
            <a:chExt cx="248875" cy="256425"/>
          </a:xfrm>
        </p:grpSpPr>
        <p:sp>
          <p:nvSpPr>
            <p:cNvPr id="1360" name="Google Shape;1360;p4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1" name="Google Shape;1361;p4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2" name="Google Shape;1362;p4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3" name="Google Shape;1363;p4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4" name="Google Shape;1364;p4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5" name="Google Shape;1365;p4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6" name="Google Shape;1366;p4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7" name="Google Shape;1367;p4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8" name="Google Shape;1368;p4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9" name="Google Shape;1369;p4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0" name="Google Shape;1370;p4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1" name="Google Shape;1371;p4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2" name="Google Shape;1372;p4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3" name="Google Shape;1373;p4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4" name="Google Shape;1374;p4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5" name="Google Shape;1375;p4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6" name="Google Shape;1376;p4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7" name="Google Shape;1377;p4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8" name="Google Shape;1378;p4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9" name="Google Shape;1379;p4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380" name="Google Shape;1380;p4"/>
          <p:cNvGrpSpPr/>
          <p:nvPr/>
        </p:nvGrpSpPr>
        <p:grpSpPr>
          <a:xfrm>
            <a:off x="11065023" y="149284"/>
            <a:ext cx="174565" cy="165501"/>
            <a:chOff x="9607275" y="-1266912"/>
            <a:chExt cx="262425" cy="248800"/>
          </a:xfrm>
        </p:grpSpPr>
        <p:sp>
          <p:nvSpPr>
            <p:cNvPr id="1381" name="Google Shape;1381;p4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2" name="Google Shape;1382;p4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3" name="Google Shape;1383;p4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4" name="Google Shape;1384;p4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5" name="Google Shape;1385;p4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6" name="Google Shape;1386;p4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7" name="Google Shape;1387;p4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8" name="Google Shape;1388;p4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9" name="Google Shape;1389;p4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0" name="Google Shape;1390;p4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1" name="Google Shape;1391;p4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2" name="Google Shape;1392;p4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3" name="Google Shape;1393;p4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4" name="Google Shape;1394;p4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5" name="Google Shape;1395;p4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6" name="Google Shape;1396;p4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7" name="Google Shape;1397;p4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8" name="Google Shape;1398;p4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9" name="Google Shape;1399;p4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0" name="Google Shape;1400;p4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1" name="Google Shape;1401;p4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2" name="Google Shape;1402;p4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3" name="Google Shape;1403;p4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4" name="Google Shape;1404;p4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405" name="Google Shape;1405;p4"/>
          <p:cNvGrpSpPr/>
          <p:nvPr/>
        </p:nvGrpSpPr>
        <p:grpSpPr>
          <a:xfrm>
            <a:off x="1408016" y="6600824"/>
            <a:ext cx="159565" cy="163389"/>
            <a:chOff x="9646950" y="-1595337"/>
            <a:chExt cx="239875" cy="245625"/>
          </a:xfrm>
        </p:grpSpPr>
        <p:sp>
          <p:nvSpPr>
            <p:cNvPr id="1406" name="Google Shape;1406;p4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7" name="Google Shape;1407;p4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8" name="Google Shape;1408;p4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9" name="Google Shape;1409;p4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0" name="Google Shape;1410;p4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1" name="Google Shape;1411;p4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2" name="Google Shape;1412;p4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3" name="Google Shape;1413;p4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4" name="Google Shape;1414;p4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5" name="Google Shape;1415;p4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6" name="Google Shape;1416;p4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7" name="Google Shape;1417;p4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8" name="Google Shape;1418;p4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9" name="Google Shape;1419;p4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0" name="Google Shape;1420;p4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1" name="Google Shape;1421;p4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2" name="Google Shape;1422;p4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3" name="Google Shape;1423;p4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4" name="Google Shape;1424;p4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5" name="Google Shape;1425;p4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6" name="Google Shape;1426;p4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7" name="Google Shape;1427;p4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8" name="Google Shape;1428;p4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9" name="Google Shape;1429;p4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0" name="Google Shape;1430;p4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1" name="Google Shape;1431;p4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2" name="Google Shape;1432;p4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3" name="Google Shape;1433;p4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4" name="Google Shape;1434;p4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5" name="Google Shape;1435;p4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6" name="Google Shape;1436;p4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7" name="Google Shape;1437;p4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8" name="Google Shape;1438;p4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9" name="Google Shape;1439;p4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0" name="Google Shape;1440;p4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1" name="Google Shape;1441;p4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2" name="Google Shape;1442;p4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3" name="Google Shape;1443;p4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444" name="Google Shape;1444;p4"/>
          <p:cNvGrpSpPr/>
          <p:nvPr/>
        </p:nvGrpSpPr>
        <p:grpSpPr>
          <a:xfrm>
            <a:off x="444985" y="5433341"/>
            <a:ext cx="175763" cy="182448"/>
            <a:chOff x="9933675" y="-1395987"/>
            <a:chExt cx="264225" cy="274275"/>
          </a:xfrm>
        </p:grpSpPr>
        <p:sp>
          <p:nvSpPr>
            <p:cNvPr id="1445" name="Google Shape;1445;p4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6" name="Google Shape;1446;p4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7" name="Google Shape;1447;p4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8" name="Google Shape;1448;p4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9" name="Google Shape;1449;p4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0" name="Google Shape;1450;p4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1" name="Google Shape;1451;p4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2" name="Google Shape;1452;p4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3" name="Google Shape;1453;p4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4" name="Google Shape;1454;p4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5" name="Google Shape;1455;p4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6" name="Google Shape;1456;p4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7" name="Google Shape;1457;p4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8" name="Google Shape;1458;p4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9" name="Google Shape;1459;p4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0" name="Google Shape;1460;p4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1" name="Google Shape;1461;p4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2" name="Google Shape;1462;p4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3" name="Google Shape;1463;p4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4" name="Google Shape;1464;p4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5" name="Google Shape;1465;p4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6" name="Google Shape;1466;p4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7" name="Google Shape;1467;p4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8" name="Google Shape;1468;p4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9" name="Google Shape;1469;p4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0" name="Google Shape;1470;p4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1" name="Google Shape;1471;p4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2" name="Google Shape;1472;p4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1473" name="Google Shape;1473;p4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193441" y="6002890"/>
            <a:ext cx="902967" cy="95986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81839859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5" name="Google Shape;1475;p5"/>
          <p:cNvSpPr txBox="1">
            <a:spLocks noGrp="1"/>
          </p:cNvSpPr>
          <p:nvPr>
            <p:ph type="title"/>
          </p:nvPr>
        </p:nvSpPr>
        <p:spPr>
          <a:xfrm>
            <a:off x="952400" y="459508"/>
            <a:ext cx="102872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>
                <a:solidFill>
                  <a:schemeClr val="l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>
                <a:solidFill>
                  <a:schemeClr val="l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>
                <a:solidFill>
                  <a:schemeClr val="l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>
                <a:solidFill>
                  <a:schemeClr val="l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>
                <a:solidFill>
                  <a:schemeClr val="l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>
                <a:solidFill>
                  <a:schemeClr val="l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>
                <a:solidFill>
                  <a:schemeClr val="l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1476" name="Google Shape;1476;p5"/>
          <p:cNvSpPr txBox="1">
            <a:spLocks noGrp="1"/>
          </p:cNvSpPr>
          <p:nvPr>
            <p:ph type="title" idx="2"/>
          </p:nvPr>
        </p:nvSpPr>
        <p:spPr>
          <a:xfrm>
            <a:off x="1422400" y="1982800"/>
            <a:ext cx="4040000" cy="9364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477" name="Google Shape;1477;p5"/>
          <p:cNvSpPr txBox="1">
            <a:spLocks noGrp="1"/>
          </p:cNvSpPr>
          <p:nvPr>
            <p:ph type="subTitle" idx="1"/>
          </p:nvPr>
        </p:nvSpPr>
        <p:spPr>
          <a:xfrm>
            <a:off x="1422400" y="3252565"/>
            <a:ext cx="4040000" cy="26708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478" name="Google Shape;1478;p5"/>
          <p:cNvSpPr txBox="1">
            <a:spLocks noGrp="1"/>
          </p:cNvSpPr>
          <p:nvPr>
            <p:ph type="title" idx="3"/>
          </p:nvPr>
        </p:nvSpPr>
        <p:spPr>
          <a:xfrm>
            <a:off x="6729633" y="1982800"/>
            <a:ext cx="4040000" cy="9364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1479" name="Google Shape;1479;p5"/>
          <p:cNvSpPr txBox="1">
            <a:spLocks noGrp="1"/>
          </p:cNvSpPr>
          <p:nvPr>
            <p:ph type="subTitle" idx="4"/>
          </p:nvPr>
        </p:nvSpPr>
        <p:spPr>
          <a:xfrm>
            <a:off x="6729635" y="3252565"/>
            <a:ext cx="4040000" cy="26708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pic>
        <p:nvPicPr>
          <p:cNvPr id="1480" name="Google Shape;1480;p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3978506">
            <a:off x="10687658" y="812407"/>
            <a:ext cx="2558649" cy="947120"/>
          </a:xfrm>
          <a:prstGeom prst="rect">
            <a:avLst/>
          </a:prstGeom>
          <a:noFill/>
          <a:ln>
            <a:noFill/>
          </a:ln>
        </p:spPr>
      </p:pic>
      <p:pic>
        <p:nvPicPr>
          <p:cNvPr id="1481" name="Google Shape;1481;p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8406631">
            <a:off x="9912072" y="-256123"/>
            <a:ext cx="1986125" cy="87054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482" name="Google Shape;1482;p5"/>
          <p:cNvGrpSpPr/>
          <p:nvPr/>
        </p:nvGrpSpPr>
        <p:grpSpPr>
          <a:xfrm>
            <a:off x="10205599" y="97475"/>
            <a:ext cx="159565" cy="163389"/>
            <a:chOff x="9646950" y="-1595337"/>
            <a:chExt cx="239875" cy="245625"/>
          </a:xfrm>
        </p:grpSpPr>
        <p:sp>
          <p:nvSpPr>
            <p:cNvPr id="1483" name="Google Shape;1483;p5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4" name="Google Shape;1484;p5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5" name="Google Shape;1485;p5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6" name="Google Shape;1486;p5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7" name="Google Shape;1487;p5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8" name="Google Shape;1488;p5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9" name="Google Shape;1489;p5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0" name="Google Shape;1490;p5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1" name="Google Shape;1491;p5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2" name="Google Shape;1492;p5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3" name="Google Shape;1493;p5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4" name="Google Shape;1494;p5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5" name="Google Shape;1495;p5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6" name="Google Shape;1496;p5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7" name="Google Shape;1497;p5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8" name="Google Shape;1498;p5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9" name="Google Shape;1499;p5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0" name="Google Shape;1500;p5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1" name="Google Shape;1501;p5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2" name="Google Shape;1502;p5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3" name="Google Shape;1503;p5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4" name="Google Shape;1504;p5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5" name="Google Shape;1505;p5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6" name="Google Shape;1506;p5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7" name="Google Shape;1507;p5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8" name="Google Shape;1508;p5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9" name="Google Shape;1509;p5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0" name="Google Shape;1510;p5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1" name="Google Shape;1511;p5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2" name="Google Shape;1512;p5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3" name="Google Shape;1513;p5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4" name="Google Shape;1514;p5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5" name="Google Shape;1515;p5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6" name="Google Shape;1516;p5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7" name="Google Shape;1517;p5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8" name="Google Shape;1518;p5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9" name="Google Shape;1519;p5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0" name="Google Shape;1520;p5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521" name="Google Shape;1521;p5"/>
          <p:cNvGrpSpPr/>
          <p:nvPr/>
        </p:nvGrpSpPr>
        <p:grpSpPr>
          <a:xfrm>
            <a:off x="11677273" y="129560"/>
            <a:ext cx="100243" cy="99205"/>
            <a:chOff x="10220425" y="-1503412"/>
            <a:chExt cx="280425" cy="277525"/>
          </a:xfrm>
        </p:grpSpPr>
        <p:sp>
          <p:nvSpPr>
            <p:cNvPr id="1522" name="Google Shape;1522;p5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3" name="Google Shape;1523;p5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4" name="Google Shape;1524;p5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5" name="Google Shape;1525;p5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6" name="Google Shape;1526;p5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7" name="Google Shape;1527;p5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8" name="Google Shape;1528;p5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9" name="Google Shape;1529;p5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0" name="Google Shape;1530;p5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1" name="Google Shape;1531;p5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2" name="Google Shape;1532;p5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3" name="Google Shape;1533;p5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4" name="Google Shape;1534;p5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5" name="Google Shape;1535;p5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6" name="Google Shape;1536;p5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7" name="Google Shape;1537;p5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8" name="Google Shape;1538;p5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9" name="Google Shape;1539;p5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0" name="Google Shape;1540;p5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1" name="Google Shape;1541;p5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2" name="Google Shape;1542;p5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3" name="Google Shape;1543;p5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4" name="Google Shape;1544;p5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5" name="Google Shape;1545;p5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6" name="Google Shape;1546;p5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7" name="Google Shape;1547;p5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8" name="Google Shape;1548;p5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549" name="Google Shape;1549;p5"/>
          <p:cNvGrpSpPr/>
          <p:nvPr/>
        </p:nvGrpSpPr>
        <p:grpSpPr>
          <a:xfrm flipH="1">
            <a:off x="11239590" y="1095940"/>
            <a:ext cx="159557" cy="175907"/>
            <a:chOff x="9943600" y="-1728387"/>
            <a:chExt cx="264225" cy="291300"/>
          </a:xfrm>
        </p:grpSpPr>
        <p:sp>
          <p:nvSpPr>
            <p:cNvPr id="1550" name="Google Shape;1550;p5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1" name="Google Shape;1551;p5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2" name="Google Shape;1552;p5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3" name="Google Shape;1553;p5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4" name="Google Shape;1554;p5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5" name="Google Shape;1555;p5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6" name="Google Shape;1556;p5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7" name="Google Shape;1557;p5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8" name="Google Shape;1558;p5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9" name="Google Shape;1559;p5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0" name="Google Shape;1560;p5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1" name="Google Shape;1561;p5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2" name="Google Shape;1562;p5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3" name="Google Shape;1563;p5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4" name="Google Shape;1564;p5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5" name="Google Shape;1565;p5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6" name="Google Shape;1566;p5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7" name="Google Shape;1567;p5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8" name="Google Shape;1568;p5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9" name="Google Shape;1569;p5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0" name="Google Shape;1570;p5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1" name="Google Shape;1571;p5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2" name="Google Shape;1572;p5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3" name="Google Shape;1573;p5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4" name="Google Shape;1574;p5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5" name="Google Shape;1575;p5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6" name="Google Shape;1576;p5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7" name="Google Shape;1577;p5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8" name="Google Shape;1578;p5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9" name="Google Shape;1579;p5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0" name="Google Shape;1580;p5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1" name="Google Shape;1581;p5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2" name="Google Shape;1582;p5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3" name="Google Shape;1583;p5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4" name="Google Shape;1584;p5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5" name="Google Shape;1585;p5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6" name="Google Shape;1586;p5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7" name="Google Shape;1587;p5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8" name="Google Shape;1588;p5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9" name="Google Shape;1589;p5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1590" name="Google Shape;1590;p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330566" y="6028637"/>
            <a:ext cx="1260233" cy="133966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591" name="Google Shape;1591;p5"/>
          <p:cNvGrpSpPr/>
          <p:nvPr/>
        </p:nvGrpSpPr>
        <p:grpSpPr>
          <a:xfrm>
            <a:off x="1084203" y="6048041"/>
            <a:ext cx="175763" cy="182448"/>
            <a:chOff x="9933675" y="-1395987"/>
            <a:chExt cx="264225" cy="274275"/>
          </a:xfrm>
        </p:grpSpPr>
        <p:sp>
          <p:nvSpPr>
            <p:cNvPr id="1592" name="Google Shape;1592;p5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3" name="Google Shape;1593;p5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4" name="Google Shape;1594;p5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5" name="Google Shape;1595;p5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6" name="Google Shape;1596;p5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7" name="Google Shape;1597;p5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8" name="Google Shape;1598;p5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9" name="Google Shape;1599;p5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0" name="Google Shape;1600;p5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1" name="Google Shape;1601;p5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2" name="Google Shape;1602;p5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3" name="Google Shape;1603;p5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4" name="Google Shape;1604;p5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5" name="Google Shape;1605;p5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6" name="Google Shape;1606;p5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7" name="Google Shape;1607;p5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8" name="Google Shape;1608;p5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9" name="Google Shape;1609;p5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0" name="Google Shape;1610;p5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1" name="Google Shape;1611;p5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2" name="Google Shape;1612;p5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3" name="Google Shape;1613;p5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4" name="Google Shape;1614;p5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5" name="Google Shape;1615;p5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6" name="Google Shape;1616;p5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7" name="Google Shape;1617;p5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8" name="Google Shape;1618;p5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9" name="Google Shape;1619;p5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620" name="Google Shape;1620;p5"/>
          <p:cNvGrpSpPr/>
          <p:nvPr/>
        </p:nvGrpSpPr>
        <p:grpSpPr>
          <a:xfrm>
            <a:off x="2490578" y="6536275"/>
            <a:ext cx="100212" cy="95008"/>
            <a:chOff x="9607275" y="-1266912"/>
            <a:chExt cx="262425" cy="248800"/>
          </a:xfrm>
        </p:grpSpPr>
        <p:sp>
          <p:nvSpPr>
            <p:cNvPr id="1621" name="Google Shape;1621;p5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2" name="Google Shape;1622;p5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3" name="Google Shape;1623;p5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4" name="Google Shape;1624;p5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5" name="Google Shape;1625;p5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6" name="Google Shape;1626;p5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7" name="Google Shape;1627;p5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8" name="Google Shape;1628;p5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9" name="Google Shape;1629;p5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0" name="Google Shape;1630;p5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1" name="Google Shape;1631;p5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2" name="Google Shape;1632;p5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3" name="Google Shape;1633;p5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4" name="Google Shape;1634;p5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5" name="Google Shape;1635;p5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6" name="Google Shape;1636;p5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7" name="Google Shape;1637;p5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8" name="Google Shape;1638;p5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9" name="Google Shape;1639;p5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0" name="Google Shape;1640;p5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1" name="Google Shape;1641;p5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2" name="Google Shape;1642;p5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3" name="Google Shape;1643;p5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4" name="Google Shape;1644;p5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645" name="Google Shape;1645;p5"/>
          <p:cNvGrpSpPr/>
          <p:nvPr/>
        </p:nvGrpSpPr>
        <p:grpSpPr>
          <a:xfrm>
            <a:off x="187875" y="6498502"/>
            <a:ext cx="165552" cy="170573"/>
            <a:chOff x="10113175" y="293163"/>
            <a:chExt cx="248875" cy="256425"/>
          </a:xfrm>
        </p:grpSpPr>
        <p:sp>
          <p:nvSpPr>
            <p:cNvPr id="1646" name="Google Shape;1646;p5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7" name="Google Shape;1647;p5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8" name="Google Shape;1648;p5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9" name="Google Shape;1649;p5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0" name="Google Shape;1650;p5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1" name="Google Shape;1651;p5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2" name="Google Shape;1652;p5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3" name="Google Shape;1653;p5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4" name="Google Shape;1654;p5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5" name="Google Shape;1655;p5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6" name="Google Shape;1656;p5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7" name="Google Shape;1657;p5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8" name="Google Shape;1658;p5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9" name="Google Shape;1659;p5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0" name="Google Shape;1660;p5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1" name="Google Shape;1661;p5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2" name="Google Shape;1662;p5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3" name="Google Shape;1663;p5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4" name="Google Shape;1664;p5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5" name="Google Shape;1665;p5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7583515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6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7" name="Google Shape;1667;p6"/>
          <p:cNvSpPr txBox="1">
            <a:spLocks noGrp="1"/>
          </p:cNvSpPr>
          <p:nvPr>
            <p:ph type="title"/>
          </p:nvPr>
        </p:nvSpPr>
        <p:spPr>
          <a:xfrm>
            <a:off x="952400" y="459508"/>
            <a:ext cx="102872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>
                <a:solidFill>
                  <a:schemeClr val="l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>
                <a:solidFill>
                  <a:schemeClr val="l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>
                <a:solidFill>
                  <a:schemeClr val="l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>
                <a:solidFill>
                  <a:schemeClr val="l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>
                <a:solidFill>
                  <a:schemeClr val="l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>
                <a:solidFill>
                  <a:schemeClr val="l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>
                <a:solidFill>
                  <a:schemeClr val="l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500"/>
              <a:buNone/>
              <a:defRPr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pic>
        <p:nvPicPr>
          <p:cNvPr id="1668" name="Google Shape;1668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3270108" flipH="1">
            <a:off x="10818575" y="369472"/>
            <a:ext cx="2165716" cy="949257"/>
          </a:xfrm>
          <a:prstGeom prst="rect">
            <a:avLst/>
          </a:prstGeom>
          <a:noFill/>
          <a:ln>
            <a:noFill/>
          </a:ln>
        </p:spPr>
      </p:pic>
      <p:pic>
        <p:nvPicPr>
          <p:cNvPr id="1669" name="Google Shape;1669;p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3648562" flipH="1">
            <a:off x="9602086" y="-201396"/>
            <a:ext cx="1856497" cy="1091429"/>
          </a:xfrm>
          <a:prstGeom prst="rect">
            <a:avLst/>
          </a:prstGeom>
          <a:noFill/>
          <a:ln>
            <a:noFill/>
          </a:ln>
        </p:spPr>
      </p:pic>
      <p:pic>
        <p:nvPicPr>
          <p:cNvPr id="1670" name="Google Shape;1670;p6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7841311" flipH="1">
            <a:off x="-363418" y="6263260"/>
            <a:ext cx="2428436" cy="89891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71" name="Google Shape;1671;p6"/>
          <p:cNvGrpSpPr/>
          <p:nvPr/>
        </p:nvGrpSpPr>
        <p:grpSpPr>
          <a:xfrm flipH="1">
            <a:off x="12017448" y="1420834"/>
            <a:ext cx="174565" cy="165501"/>
            <a:chOff x="9607275" y="-1266912"/>
            <a:chExt cx="262425" cy="248800"/>
          </a:xfrm>
        </p:grpSpPr>
        <p:sp>
          <p:nvSpPr>
            <p:cNvPr id="1672" name="Google Shape;1672;p6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3" name="Google Shape;1673;p6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4" name="Google Shape;1674;p6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5" name="Google Shape;1675;p6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6" name="Google Shape;1676;p6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7" name="Google Shape;1677;p6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8" name="Google Shape;1678;p6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9" name="Google Shape;1679;p6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0" name="Google Shape;1680;p6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1" name="Google Shape;1681;p6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2" name="Google Shape;1682;p6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3" name="Google Shape;1683;p6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4" name="Google Shape;1684;p6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5" name="Google Shape;1685;p6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6" name="Google Shape;1686;p6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7" name="Google Shape;1687;p6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8" name="Google Shape;1688;p6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9" name="Google Shape;1689;p6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0" name="Google Shape;1690;p6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1" name="Google Shape;1691;p6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2" name="Google Shape;1692;p6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3" name="Google Shape;1693;p6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4" name="Google Shape;1694;p6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5" name="Google Shape;1695;p6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696" name="Google Shape;1696;p6"/>
          <p:cNvGrpSpPr/>
          <p:nvPr/>
        </p:nvGrpSpPr>
        <p:grpSpPr>
          <a:xfrm flipH="1">
            <a:off x="1552660" y="6445168"/>
            <a:ext cx="165552" cy="170573"/>
            <a:chOff x="10113175" y="293163"/>
            <a:chExt cx="248875" cy="256425"/>
          </a:xfrm>
        </p:grpSpPr>
        <p:sp>
          <p:nvSpPr>
            <p:cNvPr id="1697" name="Google Shape;1697;p6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8" name="Google Shape;1698;p6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9" name="Google Shape;1699;p6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0" name="Google Shape;1700;p6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1" name="Google Shape;1701;p6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2" name="Google Shape;1702;p6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3" name="Google Shape;1703;p6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4" name="Google Shape;1704;p6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5" name="Google Shape;1705;p6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6" name="Google Shape;1706;p6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7" name="Google Shape;1707;p6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8" name="Google Shape;1708;p6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9" name="Google Shape;1709;p6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0" name="Google Shape;1710;p6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1" name="Google Shape;1711;p6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2" name="Google Shape;1712;p6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3" name="Google Shape;1713;p6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4" name="Google Shape;1714;p6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5" name="Google Shape;1715;p6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6" name="Google Shape;1716;p6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17" name="Google Shape;1717;p6"/>
          <p:cNvGrpSpPr/>
          <p:nvPr/>
        </p:nvGrpSpPr>
        <p:grpSpPr>
          <a:xfrm flipH="1">
            <a:off x="11492091" y="327058"/>
            <a:ext cx="186539" cy="184609"/>
            <a:chOff x="10220425" y="-1503412"/>
            <a:chExt cx="280425" cy="277525"/>
          </a:xfrm>
        </p:grpSpPr>
        <p:sp>
          <p:nvSpPr>
            <p:cNvPr id="1718" name="Google Shape;1718;p6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9" name="Google Shape;1719;p6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0" name="Google Shape;1720;p6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1" name="Google Shape;1721;p6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2" name="Google Shape;1722;p6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3" name="Google Shape;1723;p6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4" name="Google Shape;1724;p6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5" name="Google Shape;1725;p6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6" name="Google Shape;1726;p6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7" name="Google Shape;1727;p6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8" name="Google Shape;1728;p6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9" name="Google Shape;1729;p6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0" name="Google Shape;1730;p6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1" name="Google Shape;1731;p6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2" name="Google Shape;1732;p6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3" name="Google Shape;1733;p6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4" name="Google Shape;1734;p6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5" name="Google Shape;1735;p6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6" name="Google Shape;1736;p6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7" name="Google Shape;1737;p6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8" name="Google Shape;1738;p6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9" name="Google Shape;1739;p6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0" name="Google Shape;1740;p6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1" name="Google Shape;1741;p6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2" name="Google Shape;1742;p6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3" name="Google Shape;1743;p6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4" name="Google Shape;1744;p6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45" name="Google Shape;1745;p6"/>
          <p:cNvGrpSpPr/>
          <p:nvPr/>
        </p:nvGrpSpPr>
        <p:grpSpPr>
          <a:xfrm flipH="1">
            <a:off x="9857190" y="223041"/>
            <a:ext cx="100229" cy="104041"/>
            <a:chOff x="9933675" y="-1395987"/>
            <a:chExt cx="264225" cy="274275"/>
          </a:xfrm>
        </p:grpSpPr>
        <p:sp>
          <p:nvSpPr>
            <p:cNvPr id="1746" name="Google Shape;1746;p6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7" name="Google Shape;1747;p6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8" name="Google Shape;1748;p6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9" name="Google Shape;1749;p6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0" name="Google Shape;1750;p6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1" name="Google Shape;1751;p6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2" name="Google Shape;1752;p6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3" name="Google Shape;1753;p6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4" name="Google Shape;1754;p6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5" name="Google Shape;1755;p6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6" name="Google Shape;1756;p6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7" name="Google Shape;1757;p6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8" name="Google Shape;1758;p6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9" name="Google Shape;1759;p6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0" name="Google Shape;1760;p6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1" name="Google Shape;1761;p6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2" name="Google Shape;1762;p6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3" name="Google Shape;1763;p6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4" name="Google Shape;1764;p6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5" name="Google Shape;1765;p6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6" name="Google Shape;1766;p6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7" name="Google Shape;1767;p6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8" name="Google Shape;1768;p6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9" name="Google Shape;1769;p6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0" name="Google Shape;1770;p6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1" name="Google Shape;1771;p6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2" name="Google Shape;1772;p6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3" name="Google Shape;1773;p6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74" name="Google Shape;1774;p6"/>
          <p:cNvGrpSpPr/>
          <p:nvPr/>
        </p:nvGrpSpPr>
        <p:grpSpPr>
          <a:xfrm flipH="1">
            <a:off x="209637" y="6663127"/>
            <a:ext cx="100243" cy="99205"/>
            <a:chOff x="10220425" y="-1503412"/>
            <a:chExt cx="280425" cy="277525"/>
          </a:xfrm>
        </p:grpSpPr>
        <p:sp>
          <p:nvSpPr>
            <p:cNvPr id="1775" name="Google Shape;1775;p6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6" name="Google Shape;1776;p6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7" name="Google Shape;1777;p6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8" name="Google Shape;1778;p6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9" name="Google Shape;1779;p6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0" name="Google Shape;1780;p6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1" name="Google Shape;1781;p6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2" name="Google Shape;1782;p6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3" name="Google Shape;1783;p6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4" name="Google Shape;1784;p6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5" name="Google Shape;1785;p6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6" name="Google Shape;1786;p6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7" name="Google Shape;1787;p6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8" name="Google Shape;1788;p6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9" name="Google Shape;1789;p6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0" name="Google Shape;1790;p6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1" name="Google Shape;1791;p6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2" name="Google Shape;1792;p6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3" name="Google Shape;1793;p6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4" name="Google Shape;1794;p6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5" name="Google Shape;1795;p6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6" name="Google Shape;1796;p6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7" name="Google Shape;1797;p6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8" name="Google Shape;1798;p6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9" name="Google Shape;1799;p6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0" name="Google Shape;1800;p6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1" name="Google Shape;1801;p6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02" name="Google Shape;1802;p6"/>
          <p:cNvGrpSpPr/>
          <p:nvPr/>
        </p:nvGrpSpPr>
        <p:grpSpPr>
          <a:xfrm flipH="1">
            <a:off x="10886239" y="1429575"/>
            <a:ext cx="159565" cy="163389"/>
            <a:chOff x="9646950" y="-1595337"/>
            <a:chExt cx="239875" cy="245625"/>
          </a:xfrm>
        </p:grpSpPr>
        <p:sp>
          <p:nvSpPr>
            <p:cNvPr id="1803" name="Google Shape;1803;p6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4" name="Google Shape;1804;p6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5" name="Google Shape;1805;p6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6" name="Google Shape;1806;p6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7" name="Google Shape;1807;p6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8" name="Google Shape;1808;p6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9" name="Google Shape;1809;p6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0" name="Google Shape;1810;p6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1" name="Google Shape;1811;p6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2" name="Google Shape;1812;p6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3" name="Google Shape;1813;p6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4" name="Google Shape;1814;p6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5" name="Google Shape;1815;p6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6" name="Google Shape;1816;p6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7" name="Google Shape;1817;p6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8" name="Google Shape;1818;p6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9" name="Google Shape;1819;p6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0" name="Google Shape;1820;p6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1" name="Google Shape;1821;p6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2" name="Google Shape;1822;p6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3" name="Google Shape;1823;p6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4" name="Google Shape;1824;p6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5" name="Google Shape;1825;p6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6" name="Google Shape;1826;p6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7" name="Google Shape;1827;p6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8" name="Google Shape;1828;p6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9" name="Google Shape;1829;p6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0" name="Google Shape;1830;p6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1" name="Google Shape;1831;p6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2" name="Google Shape;1832;p6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3" name="Google Shape;1833;p6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4" name="Google Shape;1834;p6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5" name="Google Shape;1835;p6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6" name="Google Shape;1836;p6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7" name="Google Shape;1837;p6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8" name="Google Shape;1838;p6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9" name="Google Shape;1839;p6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0" name="Google Shape;1840;p6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41" name="Google Shape;1841;p6"/>
          <p:cNvGrpSpPr/>
          <p:nvPr/>
        </p:nvGrpSpPr>
        <p:grpSpPr>
          <a:xfrm>
            <a:off x="209640" y="5499007"/>
            <a:ext cx="159557" cy="175907"/>
            <a:chOff x="9943600" y="-1728387"/>
            <a:chExt cx="264225" cy="291300"/>
          </a:xfrm>
        </p:grpSpPr>
        <p:sp>
          <p:nvSpPr>
            <p:cNvPr id="1842" name="Google Shape;1842;p6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3" name="Google Shape;1843;p6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4" name="Google Shape;1844;p6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5" name="Google Shape;1845;p6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6" name="Google Shape;1846;p6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7" name="Google Shape;1847;p6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8" name="Google Shape;1848;p6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9" name="Google Shape;1849;p6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0" name="Google Shape;1850;p6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1" name="Google Shape;1851;p6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2" name="Google Shape;1852;p6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3" name="Google Shape;1853;p6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4" name="Google Shape;1854;p6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5" name="Google Shape;1855;p6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6" name="Google Shape;1856;p6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7" name="Google Shape;1857;p6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8" name="Google Shape;1858;p6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9" name="Google Shape;1859;p6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0" name="Google Shape;1860;p6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1" name="Google Shape;1861;p6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2" name="Google Shape;1862;p6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3" name="Google Shape;1863;p6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4" name="Google Shape;1864;p6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5" name="Google Shape;1865;p6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6" name="Google Shape;1866;p6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7" name="Google Shape;1867;p6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8" name="Google Shape;1868;p6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9" name="Google Shape;1869;p6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0" name="Google Shape;1870;p6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1" name="Google Shape;1871;p6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2" name="Google Shape;1872;p6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3" name="Google Shape;1873;p6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4" name="Google Shape;1874;p6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5" name="Google Shape;1875;p6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6" name="Google Shape;1876;p6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7" name="Google Shape;1877;p6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8" name="Google Shape;1878;p6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9" name="Google Shape;1879;p6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0" name="Google Shape;1880;p6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1" name="Google Shape;1881;p6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6972451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8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3" name="Google Shape;1883;p7"/>
          <p:cNvSpPr txBox="1">
            <a:spLocks noGrp="1"/>
          </p:cNvSpPr>
          <p:nvPr>
            <p:ph type="subTitle" idx="1"/>
          </p:nvPr>
        </p:nvSpPr>
        <p:spPr>
          <a:xfrm>
            <a:off x="1142717" y="2466767"/>
            <a:ext cx="5052000" cy="344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884" name="Google Shape;1884;p7"/>
          <p:cNvSpPr txBox="1">
            <a:spLocks noGrp="1"/>
          </p:cNvSpPr>
          <p:nvPr>
            <p:ph type="title"/>
          </p:nvPr>
        </p:nvSpPr>
        <p:spPr>
          <a:xfrm>
            <a:off x="1142717" y="1224900"/>
            <a:ext cx="5143600" cy="81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pic>
        <p:nvPicPr>
          <p:cNvPr id="1885" name="Google Shape;1885;p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977707">
            <a:off x="-490259" y="-40352"/>
            <a:ext cx="1327347" cy="2368471"/>
          </a:xfrm>
          <a:prstGeom prst="rect">
            <a:avLst/>
          </a:prstGeom>
          <a:noFill/>
          <a:ln>
            <a:noFill/>
          </a:ln>
        </p:spPr>
      </p:pic>
      <p:pic>
        <p:nvPicPr>
          <p:cNvPr id="1886" name="Google Shape;1886;p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1772267">
            <a:off x="9210352" y="6219630"/>
            <a:ext cx="1800061" cy="931977"/>
          </a:xfrm>
          <a:prstGeom prst="rect">
            <a:avLst/>
          </a:prstGeom>
          <a:noFill/>
          <a:ln>
            <a:noFill/>
          </a:ln>
        </p:spPr>
      </p:pic>
      <p:pic>
        <p:nvPicPr>
          <p:cNvPr id="1887" name="Google Shape;1887;p7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7012012">
            <a:off x="1150719" y="-649218"/>
            <a:ext cx="969327" cy="1480711"/>
          </a:xfrm>
          <a:prstGeom prst="rect">
            <a:avLst/>
          </a:prstGeom>
          <a:noFill/>
          <a:ln>
            <a:noFill/>
          </a:ln>
        </p:spPr>
      </p:pic>
      <p:pic>
        <p:nvPicPr>
          <p:cNvPr id="1888" name="Google Shape;1888;p7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1439412">
            <a:off x="10899061" y="5607901"/>
            <a:ext cx="1073443" cy="2155436"/>
          </a:xfrm>
          <a:prstGeom prst="rect">
            <a:avLst/>
          </a:prstGeom>
          <a:noFill/>
          <a:ln>
            <a:noFill/>
          </a:ln>
        </p:spPr>
      </p:pic>
      <p:pic>
        <p:nvPicPr>
          <p:cNvPr id="1889" name="Google Shape;1889;p7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 rot="-4456499">
            <a:off x="102868" y="923679"/>
            <a:ext cx="699273" cy="743332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890" name="Google Shape;1890;p7"/>
          <p:cNvGrpSpPr/>
          <p:nvPr/>
        </p:nvGrpSpPr>
        <p:grpSpPr>
          <a:xfrm>
            <a:off x="1339950" y="629658"/>
            <a:ext cx="159565" cy="163389"/>
            <a:chOff x="9646950" y="-1595337"/>
            <a:chExt cx="239875" cy="245625"/>
          </a:xfrm>
        </p:grpSpPr>
        <p:sp>
          <p:nvSpPr>
            <p:cNvPr id="1891" name="Google Shape;1891;p7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2" name="Google Shape;1892;p7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3" name="Google Shape;1893;p7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4" name="Google Shape;1894;p7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5" name="Google Shape;1895;p7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6" name="Google Shape;1896;p7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7" name="Google Shape;1897;p7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8" name="Google Shape;1898;p7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9" name="Google Shape;1899;p7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0" name="Google Shape;1900;p7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1" name="Google Shape;1901;p7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2" name="Google Shape;1902;p7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3" name="Google Shape;1903;p7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4" name="Google Shape;1904;p7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5" name="Google Shape;1905;p7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6" name="Google Shape;1906;p7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7" name="Google Shape;1907;p7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8" name="Google Shape;1908;p7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9" name="Google Shape;1909;p7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0" name="Google Shape;1910;p7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1" name="Google Shape;1911;p7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2" name="Google Shape;1912;p7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3" name="Google Shape;1913;p7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4" name="Google Shape;1914;p7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5" name="Google Shape;1915;p7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6" name="Google Shape;1916;p7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7" name="Google Shape;1917;p7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8" name="Google Shape;1918;p7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9" name="Google Shape;1919;p7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0" name="Google Shape;1920;p7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1" name="Google Shape;1921;p7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2" name="Google Shape;1922;p7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3" name="Google Shape;1923;p7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4" name="Google Shape;1924;p7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5" name="Google Shape;1925;p7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6" name="Google Shape;1926;p7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7" name="Google Shape;1927;p7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8" name="Google Shape;1928;p7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929" name="Google Shape;1929;p7"/>
          <p:cNvGrpSpPr/>
          <p:nvPr/>
        </p:nvGrpSpPr>
        <p:grpSpPr>
          <a:xfrm>
            <a:off x="11901459" y="5418194"/>
            <a:ext cx="100205" cy="99169"/>
            <a:chOff x="10220425" y="-1503412"/>
            <a:chExt cx="280425" cy="277525"/>
          </a:xfrm>
        </p:grpSpPr>
        <p:sp>
          <p:nvSpPr>
            <p:cNvPr id="1930" name="Google Shape;1930;p7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1" name="Google Shape;1931;p7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2" name="Google Shape;1932;p7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3" name="Google Shape;1933;p7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4" name="Google Shape;1934;p7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5" name="Google Shape;1935;p7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6" name="Google Shape;1936;p7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7" name="Google Shape;1937;p7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8" name="Google Shape;1938;p7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9" name="Google Shape;1939;p7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0" name="Google Shape;1940;p7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1" name="Google Shape;1941;p7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2" name="Google Shape;1942;p7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3" name="Google Shape;1943;p7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4" name="Google Shape;1944;p7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5" name="Google Shape;1945;p7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6" name="Google Shape;1946;p7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7" name="Google Shape;1947;p7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8" name="Google Shape;1948;p7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9" name="Google Shape;1949;p7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0" name="Google Shape;1950;p7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1" name="Google Shape;1951;p7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2" name="Google Shape;1952;p7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3" name="Google Shape;1953;p7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4" name="Google Shape;1954;p7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5" name="Google Shape;1955;p7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6" name="Google Shape;1956;p7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957" name="Google Shape;1957;p7"/>
          <p:cNvGrpSpPr/>
          <p:nvPr/>
        </p:nvGrpSpPr>
        <p:grpSpPr>
          <a:xfrm>
            <a:off x="8939875" y="6304768"/>
            <a:ext cx="165552" cy="170573"/>
            <a:chOff x="10113175" y="293163"/>
            <a:chExt cx="248875" cy="256425"/>
          </a:xfrm>
        </p:grpSpPr>
        <p:sp>
          <p:nvSpPr>
            <p:cNvPr id="1958" name="Google Shape;1958;p7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9" name="Google Shape;1959;p7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0" name="Google Shape;1960;p7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1" name="Google Shape;1961;p7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2" name="Google Shape;1962;p7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3" name="Google Shape;1963;p7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4" name="Google Shape;1964;p7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5" name="Google Shape;1965;p7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6" name="Google Shape;1966;p7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7" name="Google Shape;1967;p7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8" name="Google Shape;1968;p7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9" name="Google Shape;1969;p7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0" name="Google Shape;1970;p7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1" name="Google Shape;1971;p7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2" name="Google Shape;1972;p7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3" name="Google Shape;1973;p7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4" name="Google Shape;1974;p7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5" name="Google Shape;1975;p7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6" name="Google Shape;1976;p7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7" name="Google Shape;1977;p7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978" name="Google Shape;1978;p7"/>
          <p:cNvGrpSpPr/>
          <p:nvPr/>
        </p:nvGrpSpPr>
        <p:grpSpPr>
          <a:xfrm>
            <a:off x="232356" y="1839725"/>
            <a:ext cx="186539" cy="184609"/>
            <a:chOff x="10220425" y="-1503412"/>
            <a:chExt cx="280425" cy="277525"/>
          </a:xfrm>
        </p:grpSpPr>
        <p:sp>
          <p:nvSpPr>
            <p:cNvPr id="1979" name="Google Shape;1979;p7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0" name="Google Shape;1980;p7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1" name="Google Shape;1981;p7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2" name="Google Shape;1982;p7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3" name="Google Shape;1983;p7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4" name="Google Shape;1984;p7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5" name="Google Shape;1985;p7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6" name="Google Shape;1986;p7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7" name="Google Shape;1987;p7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8" name="Google Shape;1988;p7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9" name="Google Shape;1989;p7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0" name="Google Shape;1990;p7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1" name="Google Shape;1991;p7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2" name="Google Shape;1992;p7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3" name="Google Shape;1993;p7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4" name="Google Shape;1994;p7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5" name="Google Shape;1995;p7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6" name="Google Shape;1996;p7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7" name="Google Shape;1997;p7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8" name="Google Shape;1998;p7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9" name="Google Shape;1999;p7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0" name="Google Shape;2000;p7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1" name="Google Shape;2001;p7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2" name="Google Shape;2002;p7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3" name="Google Shape;2003;p7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4" name="Google Shape;2004;p7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5" name="Google Shape;2005;p7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006" name="Google Shape;2006;p7"/>
          <p:cNvGrpSpPr/>
          <p:nvPr/>
        </p:nvGrpSpPr>
        <p:grpSpPr>
          <a:xfrm>
            <a:off x="10874707" y="6139251"/>
            <a:ext cx="174565" cy="165501"/>
            <a:chOff x="9607275" y="-1266912"/>
            <a:chExt cx="262425" cy="248800"/>
          </a:xfrm>
        </p:grpSpPr>
        <p:sp>
          <p:nvSpPr>
            <p:cNvPr id="2007" name="Google Shape;2007;p7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8" name="Google Shape;2008;p7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9" name="Google Shape;2009;p7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0" name="Google Shape;2010;p7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1" name="Google Shape;2011;p7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2" name="Google Shape;2012;p7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3" name="Google Shape;2013;p7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4" name="Google Shape;2014;p7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5" name="Google Shape;2015;p7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6" name="Google Shape;2016;p7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7" name="Google Shape;2017;p7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8" name="Google Shape;2018;p7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9" name="Google Shape;2019;p7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0" name="Google Shape;2020;p7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1" name="Google Shape;2021;p7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2" name="Google Shape;2022;p7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3" name="Google Shape;2023;p7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4" name="Google Shape;2024;p7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5" name="Google Shape;2025;p7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6" name="Google Shape;2026;p7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7" name="Google Shape;2027;p7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8" name="Google Shape;2028;p7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9" name="Google Shape;2029;p7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0" name="Google Shape;2030;p7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031" name="Google Shape;2031;p7"/>
          <p:cNvGrpSpPr/>
          <p:nvPr/>
        </p:nvGrpSpPr>
        <p:grpSpPr>
          <a:xfrm>
            <a:off x="1884368" y="989457"/>
            <a:ext cx="100229" cy="104041"/>
            <a:chOff x="9933675" y="-1395987"/>
            <a:chExt cx="264225" cy="274275"/>
          </a:xfrm>
        </p:grpSpPr>
        <p:sp>
          <p:nvSpPr>
            <p:cNvPr id="2032" name="Google Shape;2032;p7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3" name="Google Shape;2033;p7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4" name="Google Shape;2034;p7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5" name="Google Shape;2035;p7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6" name="Google Shape;2036;p7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7" name="Google Shape;2037;p7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8" name="Google Shape;2038;p7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9" name="Google Shape;2039;p7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0" name="Google Shape;2040;p7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1" name="Google Shape;2041;p7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2" name="Google Shape;2042;p7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3" name="Google Shape;2043;p7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4" name="Google Shape;2044;p7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5" name="Google Shape;2045;p7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6" name="Google Shape;2046;p7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7" name="Google Shape;2047;p7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8" name="Google Shape;2048;p7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9" name="Google Shape;2049;p7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0" name="Google Shape;2050;p7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1" name="Google Shape;2051;p7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2" name="Google Shape;2052;p7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3" name="Google Shape;2053;p7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4" name="Google Shape;2054;p7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5" name="Google Shape;2055;p7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6" name="Google Shape;2056;p7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7" name="Google Shape;2057;p7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8" name="Google Shape;2058;p7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9" name="Google Shape;2059;p7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060" name="Google Shape;2060;p7"/>
          <p:cNvGrpSpPr/>
          <p:nvPr/>
        </p:nvGrpSpPr>
        <p:grpSpPr>
          <a:xfrm flipH="1">
            <a:off x="11871790" y="6597691"/>
            <a:ext cx="159557" cy="175907"/>
            <a:chOff x="9943600" y="-1728387"/>
            <a:chExt cx="264225" cy="291300"/>
          </a:xfrm>
        </p:grpSpPr>
        <p:sp>
          <p:nvSpPr>
            <p:cNvPr id="2061" name="Google Shape;2061;p7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2" name="Google Shape;2062;p7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3" name="Google Shape;2063;p7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4" name="Google Shape;2064;p7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5" name="Google Shape;2065;p7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6" name="Google Shape;2066;p7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7" name="Google Shape;2067;p7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8" name="Google Shape;2068;p7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9" name="Google Shape;2069;p7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0" name="Google Shape;2070;p7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1" name="Google Shape;2071;p7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2" name="Google Shape;2072;p7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3" name="Google Shape;2073;p7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4" name="Google Shape;2074;p7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5" name="Google Shape;2075;p7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6" name="Google Shape;2076;p7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7" name="Google Shape;2077;p7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8" name="Google Shape;2078;p7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9" name="Google Shape;2079;p7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0" name="Google Shape;2080;p7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1" name="Google Shape;2081;p7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2" name="Google Shape;2082;p7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3" name="Google Shape;2083;p7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4" name="Google Shape;2084;p7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5" name="Google Shape;2085;p7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6" name="Google Shape;2086;p7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7" name="Google Shape;2087;p7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8" name="Google Shape;2088;p7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9" name="Google Shape;2089;p7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0" name="Google Shape;2090;p7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1" name="Google Shape;2091;p7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2" name="Google Shape;2092;p7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3" name="Google Shape;2093;p7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4" name="Google Shape;2094;p7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5" name="Google Shape;2095;p7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6" name="Google Shape;2096;p7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7" name="Google Shape;2097;p7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8" name="Google Shape;2098;p7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9" name="Google Shape;2099;p7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0" name="Google Shape;2100;p7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0123463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21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2" name="Google Shape;2102;p8"/>
          <p:cNvSpPr txBox="1">
            <a:spLocks noGrp="1"/>
          </p:cNvSpPr>
          <p:nvPr>
            <p:ph type="title"/>
          </p:nvPr>
        </p:nvSpPr>
        <p:spPr>
          <a:xfrm>
            <a:off x="3581400" y="1857900"/>
            <a:ext cx="5029200" cy="3908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9333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2103" name="Google Shape;2103;p8"/>
          <p:cNvGrpSpPr/>
          <p:nvPr/>
        </p:nvGrpSpPr>
        <p:grpSpPr>
          <a:xfrm flipH="1">
            <a:off x="1183588" y="3163459"/>
            <a:ext cx="175763" cy="182448"/>
            <a:chOff x="9933675" y="-1395987"/>
            <a:chExt cx="264225" cy="274275"/>
          </a:xfrm>
        </p:grpSpPr>
        <p:sp>
          <p:nvSpPr>
            <p:cNvPr id="2104" name="Google Shape;2104;p8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5" name="Google Shape;2105;p8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6" name="Google Shape;2106;p8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7" name="Google Shape;2107;p8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8" name="Google Shape;2108;p8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9" name="Google Shape;2109;p8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0" name="Google Shape;2110;p8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1" name="Google Shape;2111;p8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2" name="Google Shape;2112;p8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3" name="Google Shape;2113;p8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4" name="Google Shape;2114;p8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5" name="Google Shape;2115;p8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6" name="Google Shape;2116;p8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7" name="Google Shape;2117;p8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8" name="Google Shape;2118;p8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9" name="Google Shape;2119;p8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0" name="Google Shape;2120;p8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1" name="Google Shape;2121;p8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2" name="Google Shape;2122;p8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3" name="Google Shape;2123;p8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4" name="Google Shape;2124;p8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5" name="Google Shape;2125;p8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6" name="Google Shape;2126;p8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7" name="Google Shape;2127;p8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8" name="Google Shape;2128;p8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9" name="Google Shape;2129;p8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0" name="Google Shape;2130;p8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1" name="Google Shape;2131;p8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132" name="Google Shape;2132;p8"/>
          <p:cNvGrpSpPr/>
          <p:nvPr/>
        </p:nvGrpSpPr>
        <p:grpSpPr>
          <a:xfrm flipH="1">
            <a:off x="7857672" y="6248124"/>
            <a:ext cx="159565" cy="163389"/>
            <a:chOff x="9646950" y="-1595337"/>
            <a:chExt cx="239875" cy="245625"/>
          </a:xfrm>
        </p:grpSpPr>
        <p:sp>
          <p:nvSpPr>
            <p:cNvPr id="2133" name="Google Shape;2133;p8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4" name="Google Shape;2134;p8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5" name="Google Shape;2135;p8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6" name="Google Shape;2136;p8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7" name="Google Shape;2137;p8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8" name="Google Shape;2138;p8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9" name="Google Shape;2139;p8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0" name="Google Shape;2140;p8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1" name="Google Shape;2141;p8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2" name="Google Shape;2142;p8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3" name="Google Shape;2143;p8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4" name="Google Shape;2144;p8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5" name="Google Shape;2145;p8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6" name="Google Shape;2146;p8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7" name="Google Shape;2147;p8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8" name="Google Shape;2148;p8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9" name="Google Shape;2149;p8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0" name="Google Shape;2150;p8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1" name="Google Shape;2151;p8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2" name="Google Shape;2152;p8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3" name="Google Shape;2153;p8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4" name="Google Shape;2154;p8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5" name="Google Shape;2155;p8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6" name="Google Shape;2156;p8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7" name="Google Shape;2157;p8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8" name="Google Shape;2158;p8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9" name="Google Shape;2159;p8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0" name="Google Shape;2160;p8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1" name="Google Shape;2161;p8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2" name="Google Shape;2162;p8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3" name="Google Shape;2163;p8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4" name="Google Shape;2164;p8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5" name="Google Shape;2165;p8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6" name="Google Shape;2166;p8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7" name="Google Shape;2167;p8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8" name="Google Shape;2168;p8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9" name="Google Shape;2169;p8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0" name="Google Shape;2170;p8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171" name="Google Shape;2171;p8"/>
          <p:cNvGrpSpPr/>
          <p:nvPr/>
        </p:nvGrpSpPr>
        <p:grpSpPr>
          <a:xfrm flipH="1">
            <a:off x="9477826" y="4695457"/>
            <a:ext cx="100247" cy="103288"/>
            <a:chOff x="10113175" y="293163"/>
            <a:chExt cx="248875" cy="256425"/>
          </a:xfrm>
        </p:grpSpPr>
        <p:sp>
          <p:nvSpPr>
            <p:cNvPr id="2172" name="Google Shape;2172;p8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3" name="Google Shape;2173;p8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4" name="Google Shape;2174;p8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5" name="Google Shape;2175;p8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6" name="Google Shape;2176;p8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7" name="Google Shape;2177;p8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8" name="Google Shape;2178;p8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9" name="Google Shape;2179;p8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0" name="Google Shape;2180;p8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1" name="Google Shape;2181;p8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2" name="Google Shape;2182;p8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3" name="Google Shape;2183;p8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4" name="Google Shape;2184;p8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5" name="Google Shape;2185;p8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6" name="Google Shape;2186;p8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7" name="Google Shape;2187;p8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8" name="Google Shape;2188;p8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9" name="Google Shape;2189;p8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0" name="Google Shape;2190;p8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1" name="Google Shape;2191;p8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192" name="Google Shape;2192;p8"/>
          <p:cNvGrpSpPr/>
          <p:nvPr/>
        </p:nvGrpSpPr>
        <p:grpSpPr>
          <a:xfrm flipH="1">
            <a:off x="5817724" y="5954658"/>
            <a:ext cx="186539" cy="184609"/>
            <a:chOff x="10220425" y="-1503412"/>
            <a:chExt cx="280425" cy="277525"/>
          </a:xfrm>
        </p:grpSpPr>
        <p:sp>
          <p:nvSpPr>
            <p:cNvPr id="2193" name="Google Shape;2193;p8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4" name="Google Shape;2194;p8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5" name="Google Shape;2195;p8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6" name="Google Shape;2196;p8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7" name="Google Shape;2197;p8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8" name="Google Shape;2198;p8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9" name="Google Shape;2199;p8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0" name="Google Shape;2200;p8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1" name="Google Shape;2201;p8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2" name="Google Shape;2202;p8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3" name="Google Shape;2203;p8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4" name="Google Shape;2204;p8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5" name="Google Shape;2205;p8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6" name="Google Shape;2206;p8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7" name="Google Shape;2207;p8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8" name="Google Shape;2208;p8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9" name="Google Shape;2209;p8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0" name="Google Shape;2210;p8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1" name="Google Shape;2211;p8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2" name="Google Shape;2212;p8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3" name="Google Shape;2213;p8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4" name="Google Shape;2214;p8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5" name="Google Shape;2215;p8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6" name="Google Shape;2216;p8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7" name="Google Shape;2217;p8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8" name="Google Shape;2218;p8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9" name="Google Shape;2219;p8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220" name="Google Shape;2220;p8"/>
          <p:cNvGrpSpPr/>
          <p:nvPr/>
        </p:nvGrpSpPr>
        <p:grpSpPr>
          <a:xfrm flipH="1">
            <a:off x="9958790" y="6277808"/>
            <a:ext cx="100229" cy="104041"/>
            <a:chOff x="9933675" y="-1395987"/>
            <a:chExt cx="264225" cy="274275"/>
          </a:xfrm>
        </p:grpSpPr>
        <p:sp>
          <p:nvSpPr>
            <p:cNvPr id="2221" name="Google Shape;2221;p8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2" name="Google Shape;2222;p8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3" name="Google Shape;2223;p8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4" name="Google Shape;2224;p8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5" name="Google Shape;2225;p8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6" name="Google Shape;2226;p8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7" name="Google Shape;2227;p8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8" name="Google Shape;2228;p8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9" name="Google Shape;2229;p8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0" name="Google Shape;2230;p8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1" name="Google Shape;2231;p8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2" name="Google Shape;2232;p8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3" name="Google Shape;2233;p8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4" name="Google Shape;2234;p8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5" name="Google Shape;2235;p8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6" name="Google Shape;2236;p8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7" name="Google Shape;2237;p8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8" name="Google Shape;2238;p8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9" name="Google Shape;2239;p8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0" name="Google Shape;2240;p8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1" name="Google Shape;2241;p8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2" name="Google Shape;2242;p8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3" name="Google Shape;2243;p8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4" name="Google Shape;2244;p8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5" name="Google Shape;2245;p8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6" name="Google Shape;2246;p8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7" name="Google Shape;2247;p8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8" name="Google Shape;2248;p8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249" name="Google Shape;2249;p8"/>
          <p:cNvGrpSpPr/>
          <p:nvPr/>
        </p:nvGrpSpPr>
        <p:grpSpPr>
          <a:xfrm flipH="1">
            <a:off x="2187690" y="2508628"/>
            <a:ext cx="100205" cy="99169"/>
            <a:chOff x="10220425" y="-1503412"/>
            <a:chExt cx="280425" cy="277525"/>
          </a:xfrm>
        </p:grpSpPr>
        <p:sp>
          <p:nvSpPr>
            <p:cNvPr id="2250" name="Google Shape;2250;p8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1" name="Google Shape;2251;p8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2" name="Google Shape;2252;p8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3" name="Google Shape;2253;p8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4" name="Google Shape;2254;p8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5" name="Google Shape;2255;p8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6" name="Google Shape;2256;p8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7" name="Google Shape;2257;p8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8" name="Google Shape;2258;p8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9" name="Google Shape;2259;p8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0" name="Google Shape;2260;p8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1" name="Google Shape;2261;p8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2" name="Google Shape;2262;p8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3" name="Google Shape;2263;p8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4" name="Google Shape;2264;p8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5" name="Google Shape;2265;p8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6" name="Google Shape;2266;p8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7" name="Google Shape;2267;p8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8" name="Google Shape;2268;p8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9" name="Google Shape;2269;p8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0" name="Google Shape;2270;p8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1" name="Google Shape;2271;p8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2" name="Google Shape;2272;p8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3" name="Google Shape;2273;p8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4" name="Google Shape;2274;p8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5" name="Google Shape;2275;p8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6" name="Google Shape;2276;p8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277" name="Google Shape;2277;p8"/>
          <p:cNvGrpSpPr/>
          <p:nvPr/>
        </p:nvGrpSpPr>
        <p:grpSpPr>
          <a:xfrm>
            <a:off x="8007440" y="1174240"/>
            <a:ext cx="159557" cy="175907"/>
            <a:chOff x="9943600" y="-1728387"/>
            <a:chExt cx="264225" cy="291300"/>
          </a:xfrm>
        </p:grpSpPr>
        <p:sp>
          <p:nvSpPr>
            <p:cNvPr id="2278" name="Google Shape;2278;p8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9" name="Google Shape;2279;p8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0" name="Google Shape;2280;p8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1" name="Google Shape;2281;p8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2" name="Google Shape;2282;p8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3" name="Google Shape;2283;p8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4" name="Google Shape;2284;p8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5" name="Google Shape;2285;p8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6" name="Google Shape;2286;p8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7" name="Google Shape;2287;p8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8" name="Google Shape;2288;p8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9" name="Google Shape;2289;p8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0" name="Google Shape;2290;p8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1" name="Google Shape;2291;p8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2" name="Google Shape;2292;p8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3" name="Google Shape;2293;p8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4" name="Google Shape;2294;p8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5" name="Google Shape;2295;p8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6" name="Google Shape;2296;p8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7" name="Google Shape;2297;p8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8" name="Google Shape;2298;p8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9" name="Google Shape;2299;p8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0" name="Google Shape;2300;p8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1" name="Google Shape;2301;p8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2" name="Google Shape;2302;p8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3" name="Google Shape;2303;p8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4" name="Google Shape;2304;p8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5" name="Google Shape;2305;p8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6" name="Google Shape;2306;p8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7" name="Google Shape;2307;p8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8" name="Google Shape;2308;p8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9" name="Google Shape;2309;p8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0" name="Google Shape;2310;p8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1" name="Google Shape;2311;p8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2" name="Google Shape;2312;p8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3" name="Google Shape;2313;p8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4" name="Google Shape;2314;p8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5" name="Google Shape;2315;p8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6" name="Google Shape;2316;p8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7" name="Google Shape;2317;p8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18" name="Google Shape;2318;p8"/>
          <p:cNvGrpSpPr/>
          <p:nvPr/>
        </p:nvGrpSpPr>
        <p:grpSpPr>
          <a:xfrm flipH="1">
            <a:off x="8436048" y="201834"/>
            <a:ext cx="174565" cy="165501"/>
            <a:chOff x="9607275" y="-1266912"/>
            <a:chExt cx="262425" cy="248800"/>
          </a:xfrm>
        </p:grpSpPr>
        <p:sp>
          <p:nvSpPr>
            <p:cNvPr id="2319" name="Google Shape;2319;p8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0" name="Google Shape;2320;p8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1" name="Google Shape;2321;p8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2" name="Google Shape;2322;p8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3" name="Google Shape;2323;p8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4" name="Google Shape;2324;p8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5" name="Google Shape;2325;p8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6" name="Google Shape;2326;p8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7" name="Google Shape;2327;p8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8" name="Google Shape;2328;p8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9" name="Google Shape;2329;p8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0" name="Google Shape;2330;p8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1" name="Google Shape;2331;p8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2" name="Google Shape;2332;p8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3" name="Google Shape;2333;p8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4" name="Google Shape;2334;p8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5" name="Google Shape;2335;p8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6" name="Google Shape;2336;p8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7" name="Google Shape;2337;p8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8" name="Google Shape;2338;p8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9" name="Google Shape;2339;p8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0" name="Google Shape;2340;p8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1" name="Google Shape;2341;p8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2" name="Google Shape;2342;p8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43" name="Google Shape;2343;p8"/>
          <p:cNvGrpSpPr/>
          <p:nvPr/>
        </p:nvGrpSpPr>
        <p:grpSpPr>
          <a:xfrm flipH="1">
            <a:off x="1483327" y="4854819"/>
            <a:ext cx="165552" cy="170573"/>
            <a:chOff x="10113175" y="293163"/>
            <a:chExt cx="248875" cy="256425"/>
          </a:xfrm>
        </p:grpSpPr>
        <p:sp>
          <p:nvSpPr>
            <p:cNvPr id="2344" name="Google Shape;2344;p8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5" name="Google Shape;2345;p8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6" name="Google Shape;2346;p8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7" name="Google Shape;2347;p8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8" name="Google Shape;2348;p8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9" name="Google Shape;2349;p8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0" name="Google Shape;2350;p8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1" name="Google Shape;2351;p8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2" name="Google Shape;2352;p8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3" name="Google Shape;2353;p8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4" name="Google Shape;2354;p8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5" name="Google Shape;2355;p8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6" name="Google Shape;2356;p8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7" name="Google Shape;2357;p8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8" name="Google Shape;2358;p8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9" name="Google Shape;2359;p8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0" name="Google Shape;2360;p8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1" name="Google Shape;2361;p8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2" name="Google Shape;2362;p8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3" name="Google Shape;2363;p8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64" name="Google Shape;2364;p8"/>
          <p:cNvGrpSpPr/>
          <p:nvPr/>
        </p:nvGrpSpPr>
        <p:grpSpPr>
          <a:xfrm flipH="1">
            <a:off x="10314824" y="1530692"/>
            <a:ext cx="186539" cy="184609"/>
            <a:chOff x="10220425" y="-1503412"/>
            <a:chExt cx="280425" cy="277525"/>
          </a:xfrm>
        </p:grpSpPr>
        <p:sp>
          <p:nvSpPr>
            <p:cNvPr id="2365" name="Google Shape;2365;p8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6" name="Google Shape;2366;p8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7" name="Google Shape;2367;p8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8" name="Google Shape;2368;p8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9" name="Google Shape;2369;p8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0" name="Google Shape;2370;p8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1" name="Google Shape;2371;p8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2" name="Google Shape;2372;p8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3" name="Google Shape;2373;p8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4" name="Google Shape;2374;p8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5" name="Google Shape;2375;p8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6" name="Google Shape;2376;p8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7" name="Google Shape;2377;p8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8" name="Google Shape;2378;p8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9" name="Google Shape;2379;p8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0" name="Google Shape;2380;p8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1" name="Google Shape;2381;p8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2" name="Google Shape;2382;p8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3" name="Google Shape;2383;p8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4" name="Google Shape;2384;p8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5" name="Google Shape;2385;p8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6" name="Google Shape;2386;p8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7" name="Google Shape;2387;p8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8" name="Google Shape;2388;p8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9" name="Google Shape;2389;p8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0" name="Google Shape;2390;p8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1" name="Google Shape;2391;p8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92" name="Google Shape;2392;p8"/>
          <p:cNvGrpSpPr/>
          <p:nvPr/>
        </p:nvGrpSpPr>
        <p:grpSpPr>
          <a:xfrm flipH="1">
            <a:off x="6109260" y="199302"/>
            <a:ext cx="165552" cy="170573"/>
            <a:chOff x="10113175" y="293163"/>
            <a:chExt cx="248875" cy="256425"/>
          </a:xfrm>
        </p:grpSpPr>
        <p:sp>
          <p:nvSpPr>
            <p:cNvPr id="2393" name="Google Shape;2393;p8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4" name="Google Shape;2394;p8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5" name="Google Shape;2395;p8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6" name="Google Shape;2396;p8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7" name="Google Shape;2397;p8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8" name="Google Shape;2398;p8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9" name="Google Shape;2399;p8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0" name="Google Shape;2400;p8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1" name="Google Shape;2401;p8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2" name="Google Shape;2402;p8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3" name="Google Shape;2403;p8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4" name="Google Shape;2404;p8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5" name="Google Shape;2405;p8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6" name="Google Shape;2406;p8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7" name="Google Shape;2407;p8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8" name="Google Shape;2408;p8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9" name="Google Shape;2409;p8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0" name="Google Shape;2410;p8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1" name="Google Shape;2411;p8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2" name="Google Shape;2412;p8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13" name="Google Shape;2413;p8"/>
          <p:cNvGrpSpPr/>
          <p:nvPr/>
        </p:nvGrpSpPr>
        <p:grpSpPr>
          <a:xfrm flipH="1">
            <a:off x="311298" y="5761791"/>
            <a:ext cx="100212" cy="95008"/>
            <a:chOff x="9607275" y="-1266912"/>
            <a:chExt cx="262425" cy="248800"/>
          </a:xfrm>
        </p:grpSpPr>
        <p:sp>
          <p:nvSpPr>
            <p:cNvPr id="2414" name="Google Shape;2414;p8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5" name="Google Shape;2415;p8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6" name="Google Shape;2416;p8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7" name="Google Shape;2417;p8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8" name="Google Shape;2418;p8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9" name="Google Shape;2419;p8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0" name="Google Shape;2420;p8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1" name="Google Shape;2421;p8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2" name="Google Shape;2422;p8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3" name="Google Shape;2423;p8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4" name="Google Shape;2424;p8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5" name="Google Shape;2425;p8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6" name="Google Shape;2426;p8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7" name="Google Shape;2427;p8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8" name="Google Shape;2428;p8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9" name="Google Shape;2429;p8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0" name="Google Shape;2430;p8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1" name="Google Shape;2431;p8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2" name="Google Shape;2432;p8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3" name="Google Shape;2433;p8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4" name="Google Shape;2434;p8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5" name="Google Shape;2435;p8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6" name="Google Shape;2436;p8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7" name="Google Shape;2437;p8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38" name="Google Shape;2438;p8"/>
          <p:cNvGrpSpPr/>
          <p:nvPr/>
        </p:nvGrpSpPr>
        <p:grpSpPr>
          <a:xfrm flipH="1">
            <a:off x="11380582" y="5726551"/>
            <a:ext cx="174565" cy="165501"/>
            <a:chOff x="9607275" y="-1266912"/>
            <a:chExt cx="262425" cy="248800"/>
          </a:xfrm>
        </p:grpSpPr>
        <p:sp>
          <p:nvSpPr>
            <p:cNvPr id="2439" name="Google Shape;2439;p8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0" name="Google Shape;2440;p8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1" name="Google Shape;2441;p8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2" name="Google Shape;2442;p8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3" name="Google Shape;2443;p8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4" name="Google Shape;2444;p8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5" name="Google Shape;2445;p8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6" name="Google Shape;2446;p8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7" name="Google Shape;2447;p8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8" name="Google Shape;2448;p8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9" name="Google Shape;2449;p8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0" name="Google Shape;2450;p8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1" name="Google Shape;2451;p8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2" name="Google Shape;2452;p8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3" name="Google Shape;2453;p8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4" name="Google Shape;2454;p8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5" name="Google Shape;2455;p8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6" name="Google Shape;2456;p8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7" name="Google Shape;2457;p8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8" name="Google Shape;2458;p8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9" name="Google Shape;2459;p8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0" name="Google Shape;2460;p8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1" name="Google Shape;2461;p8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2" name="Google Shape;2462;p8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63" name="Google Shape;2463;p8"/>
          <p:cNvGrpSpPr/>
          <p:nvPr/>
        </p:nvGrpSpPr>
        <p:grpSpPr>
          <a:xfrm flipH="1">
            <a:off x="10545656" y="5372528"/>
            <a:ext cx="100205" cy="99169"/>
            <a:chOff x="10220425" y="-1503412"/>
            <a:chExt cx="280425" cy="277525"/>
          </a:xfrm>
        </p:grpSpPr>
        <p:sp>
          <p:nvSpPr>
            <p:cNvPr id="2464" name="Google Shape;2464;p8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5" name="Google Shape;2465;p8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6" name="Google Shape;2466;p8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7" name="Google Shape;2467;p8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8" name="Google Shape;2468;p8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9" name="Google Shape;2469;p8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0" name="Google Shape;2470;p8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1" name="Google Shape;2471;p8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2" name="Google Shape;2472;p8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3" name="Google Shape;2473;p8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4" name="Google Shape;2474;p8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5" name="Google Shape;2475;p8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6" name="Google Shape;2476;p8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7" name="Google Shape;2477;p8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8" name="Google Shape;2478;p8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9" name="Google Shape;2479;p8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0" name="Google Shape;2480;p8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1" name="Google Shape;2481;p8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2" name="Google Shape;2482;p8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3" name="Google Shape;2483;p8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4" name="Google Shape;2484;p8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5" name="Google Shape;2485;p8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6" name="Google Shape;2486;p8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7" name="Google Shape;2487;p8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8" name="Google Shape;2488;p8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9" name="Google Shape;2489;p8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0" name="Google Shape;2490;p8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2491" name="Google Shape;2491;p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2195664">
            <a:off x="-371371" y="1363349"/>
            <a:ext cx="1084899" cy="1935865"/>
          </a:xfrm>
          <a:prstGeom prst="rect">
            <a:avLst/>
          </a:prstGeom>
          <a:noFill/>
          <a:ln>
            <a:noFill/>
          </a:ln>
        </p:spPr>
      </p:pic>
      <p:pic>
        <p:nvPicPr>
          <p:cNvPr id="2492" name="Google Shape;2492;p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2228918">
            <a:off x="10406292" y="614973"/>
            <a:ext cx="1666616" cy="862895"/>
          </a:xfrm>
          <a:prstGeom prst="rect">
            <a:avLst/>
          </a:prstGeom>
          <a:noFill/>
          <a:ln>
            <a:noFill/>
          </a:ln>
        </p:spPr>
      </p:pic>
      <p:pic>
        <p:nvPicPr>
          <p:cNvPr id="2493" name="Google Shape;2493;p8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2138035">
            <a:off x="-399439" y="3962503"/>
            <a:ext cx="1521680" cy="894592"/>
          </a:xfrm>
          <a:prstGeom prst="rect">
            <a:avLst/>
          </a:prstGeom>
          <a:noFill/>
          <a:ln>
            <a:noFill/>
          </a:ln>
        </p:spPr>
      </p:pic>
      <p:pic>
        <p:nvPicPr>
          <p:cNvPr id="2494" name="Google Shape;2494;p8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1875422">
            <a:off x="338826" y="5570107"/>
            <a:ext cx="1227151" cy="1874557"/>
          </a:xfrm>
          <a:prstGeom prst="rect">
            <a:avLst/>
          </a:prstGeom>
          <a:noFill/>
          <a:ln>
            <a:noFill/>
          </a:ln>
        </p:spPr>
      </p:pic>
      <p:pic>
        <p:nvPicPr>
          <p:cNvPr id="2495" name="Google Shape;2495;p8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 rot="3184855">
            <a:off x="8689805" y="1919957"/>
            <a:ext cx="1876857" cy="822647"/>
          </a:xfrm>
          <a:prstGeom prst="rect">
            <a:avLst/>
          </a:prstGeom>
          <a:noFill/>
          <a:ln>
            <a:noFill/>
          </a:ln>
        </p:spPr>
      </p:pic>
      <p:pic>
        <p:nvPicPr>
          <p:cNvPr id="2496" name="Google Shape;2496;p8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 rot="-2699998">
            <a:off x="8807035" y="-517543"/>
            <a:ext cx="2863560" cy="1059987"/>
          </a:xfrm>
          <a:prstGeom prst="rect">
            <a:avLst/>
          </a:prstGeom>
          <a:noFill/>
          <a:ln>
            <a:noFill/>
          </a:ln>
        </p:spPr>
      </p:pic>
      <p:pic>
        <p:nvPicPr>
          <p:cNvPr id="2497" name="Google Shape;2497;p8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 rot="-5400008">
            <a:off x="11354431" y="1192961"/>
            <a:ext cx="1304644" cy="27218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498" name="Google Shape;2498;p8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 rot="-1839604">
            <a:off x="2279150" y="5458217"/>
            <a:ext cx="1146649" cy="2302468"/>
          </a:xfrm>
          <a:prstGeom prst="rect">
            <a:avLst/>
          </a:prstGeom>
          <a:noFill/>
          <a:ln>
            <a:noFill/>
          </a:ln>
        </p:spPr>
      </p:pic>
      <p:pic>
        <p:nvPicPr>
          <p:cNvPr id="2499" name="Google Shape;2499;p8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 rot="2700000">
            <a:off x="1387881" y="3850843"/>
            <a:ext cx="1850579" cy="1019711"/>
          </a:xfrm>
          <a:prstGeom prst="rect">
            <a:avLst/>
          </a:prstGeom>
          <a:noFill/>
          <a:ln>
            <a:noFill/>
          </a:ln>
        </p:spPr>
      </p:pic>
      <p:pic>
        <p:nvPicPr>
          <p:cNvPr id="2500" name="Google Shape;2500;p8"/>
          <p:cNvPicPr preferRelativeResize="0"/>
          <p:nvPr/>
        </p:nvPicPr>
        <p:blipFill>
          <a:blip r:embed="rId11">
            <a:alphaModFix/>
          </a:blip>
          <a:stretch>
            <a:fillRect/>
          </a:stretch>
        </p:blipFill>
        <p:spPr>
          <a:xfrm>
            <a:off x="10708669" y="3494099"/>
            <a:ext cx="1227297" cy="130463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501" name="Google Shape;2501;p8"/>
          <p:cNvGrpSpPr/>
          <p:nvPr/>
        </p:nvGrpSpPr>
        <p:grpSpPr>
          <a:xfrm flipH="1">
            <a:off x="4487682" y="6424618"/>
            <a:ext cx="174565" cy="165501"/>
            <a:chOff x="9607275" y="-1266912"/>
            <a:chExt cx="262425" cy="248800"/>
          </a:xfrm>
        </p:grpSpPr>
        <p:sp>
          <p:nvSpPr>
            <p:cNvPr id="2502" name="Google Shape;2502;p8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3" name="Google Shape;2503;p8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4" name="Google Shape;2504;p8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5" name="Google Shape;2505;p8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6" name="Google Shape;2506;p8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7" name="Google Shape;2507;p8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8" name="Google Shape;2508;p8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9" name="Google Shape;2509;p8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0" name="Google Shape;2510;p8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1" name="Google Shape;2511;p8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2" name="Google Shape;2512;p8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3" name="Google Shape;2513;p8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4" name="Google Shape;2514;p8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5" name="Google Shape;2515;p8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6" name="Google Shape;2516;p8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7" name="Google Shape;2517;p8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8" name="Google Shape;2518;p8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9" name="Google Shape;2519;p8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0" name="Google Shape;2520;p8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1" name="Google Shape;2521;p8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2" name="Google Shape;2522;p8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3" name="Google Shape;2523;p8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4" name="Google Shape;2524;p8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5" name="Google Shape;2525;p8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26" name="Google Shape;2526;p8"/>
          <p:cNvGrpSpPr/>
          <p:nvPr/>
        </p:nvGrpSpPr>
        <p:grpSpPr>
          <a:xfrm flipH="1">
            <a:off x="559890" y="996828"/>
            <a:ext cx="100205" cy="99169"/>
            <a:chOff x="10220425" y="-1503412"/>
            <a:chExt cx="280425" cy="277525"/>
          </a:xfrm>
        </p:grpSpPr>
        <p:sp>
          <p:nvSpPr>
            <p:cNvPr id="2527" name="Google Shape;2527;p8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8" name="Google Shape;2528;p8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9" name="Google Shape;2529;p8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0" name="Google Shape;2530;p8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1" name="Google Shape;2531;p8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2" name="Google Shape;2532;p8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3" name="Google Shape;2533;p8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4" name="Google Shape;2534;p8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5" name="Google Shape;2535;p8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6" name="Google Shape;2536;p8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7" name="Google Shape;2537;p8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8" name="Google Shape;2538;p8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9" name="Google Shape;2539;p8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0" name="Google Shape;2540;p8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1" name="Google Shape;2541;p8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2" name="Google Shape;2542;p8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3" name="Google Shape;2543;p8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4" name="Google Shape;2544;p8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5" name="Google Shape;2545;p8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6" name="Google Shape;2546;p8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7" name="Google Shape;2547;p8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8" name="Google Shape;2548;p8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9" name="Google Shape;2549;p8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0" name="Google Shape;2550;p8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1" name="Google Shape;2551;p8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2" name="Google Shape;2552;p8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3" name="Google Shape;2553;p8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54" name="Google Shape;2554;p8"/>
          <p:cNvGrpSpPr/>
          <p:nvPr/>
        </p:nvGrpSpPr>
        <p:grpSpPr>
          <a:xfrm flipH="1">
            <a:off x="1188709" y="1828685"/>
            <a:ext cx="165552" cy="170573"/>
            <a:chOff x="10113175" y="293163"/>
            <a:chExt cx="248875" cy="256425"/>
          </a:xfrm>
        </p:grpSpPr>
        <p:sp>
          <p:nvSpPr>
            <p:cNvPr id="2555" name="Google Shape;2555;p8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6" name="Google Shape;2556;p8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7" name="Google Shape;2557;p8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8" name="Google Shape;2558;p8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9" name="Google Shape;2559;p8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0" name="Google Shape;2560;p8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1" name="Google Shape;2561;p8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2" name="Google Shape;2562;p8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3" name="Google Shape;2563;p8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4" name="Google Shape;2564;p8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5" name="Google Shape;2565;p8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6" name="Google Shape;2566;p8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7" name="Google Shape;2567;p8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8" name="Google Shape;2568;p8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9" name="Google Shape;2569;p8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0" name="Google Shape;2570;p8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1" name="Google Shape;2571;p8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2" name="Google Shape;2572;p8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3" name="Google Shape;2573;p8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4" name="Google Shape;2574;p8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75" name="Google Shape;2575;p8"/>
          <p:cNvGrpSpPr/>
          <p:nvPr/>
        </p:nvGrpSpPr>
        <p:grpSpPr>
          <a:xfrm flipH="1">
            <a:off x="2904672" y="1180491"/>
            <a:ext cx="159565" cy="163389"/>
            <a:chOff x="9646950" y="-1595337"/>
            <a:chExt cx="239875" cy="245625"/>
          </a:xfrm>
        </p:grpSpPr>
        <p:sp>
          <p:nvSpPr>
            <p:cNvPr id="2576" name="Google Shape;2576;p8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7" name="Google Shape;2577;p8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8" name="Google Shape;2578;p8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9" name="Google Shape;2579;p8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0" name="Google Shape;2580;p8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1" name="Google Shape;2581;p8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2" name="Google Shape;2582;p8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3" name="Google Shape;2583;p8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4" name="Google Shape;2584;p8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5" name="Google Shape;2585;p8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6" name="Google Shape;2586;p8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7" name="Google Shape;2587;p8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8" name="Google Shape;2588;p8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9" name="Google Shape;2589;p8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0" name="Google Shape;2590;p8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1" name="Google Shape;2591;p8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2" name="Google Shape;2592;p8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3" name="Google Shape;2593;p8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4" name="Google Shape;2594;p8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5" name="Google Shape;2595;p8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6" name="Google Shape;2596;p8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7" name="Google Shape;2597;p8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8" name="Google Shape;2598;p8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9" name="Google Shape;2599;p8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0" name="Google Shape;2600;p8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1" name="Google Shape;2601;p8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2" name="Google Shape;2602;p8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3" name="Google Shape;2603;p8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4" name="Google Shape;2604;p8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5" name="Google Shape;2605;p8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6" name="Google Shape;2606;p8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7" name="Google Shape;2607;p8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8" name="Google Shape;2608;p8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9" name="Google Shape;2609;p8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0" name="Google Shape;2610;p8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1" name="Google Shape;2611;p8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2" name="Google Shape;2612;p8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3" name="Google Shape;2613;p8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14" name="Google Shape;2614;p8"/>
          <p:cNvGrpSpPr/>
          <p:nvPr/>
        </p:nvGrpSpPr>
        <p:grpSpPr>
          <a:xfrm flipH="1">
            <a:off x="4705765" y="998908"/>
            <a:ext cx="100212" cy="95008"/>
            <a:chOff x="9607275" y="-1266912"/>
            <a:chExt cx="262425" cy="248800"/>
          </a:xfrm>
        </p:grpSpPr>
        <p:sp>
          <p:nvSpPr>
            <p:cNvPr id="2615" name="Google Shape;2615;p8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6" name="Google Shape;2616;p8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7" name="Google Shape;2617;p8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8" name="Google Shape;2618;p8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9" name="Google Shape;2619;p8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0" name="Google Shape;2620;p8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1" name="Google Shape;2621;p8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2" name="Google Shape;2622;p8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3" name="Google Shape;2623;p8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4" name="Google Shape;2624;p8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5" name="Google Shape;2625;p8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6" name="Google Shape;2626;p8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7" name="Google Shape;2627;p8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8" name="Google Shape;2628;p8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9" name="Google Shape;2629;p8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0" name="Google Shape;2630;p8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1" name="Google Shape;2631;p8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2" name="Google Shape;2632;p8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3" name="Google Shape;2633;p8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4" name="Google Shape;2634;p8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5" name="Google Shape;2635;p8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6" name="Google Shape;2636;p8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7" name="Google Shape;2637;p8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8" name="Google Shape;2638;p8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39" name="Google Shape;2639;p8"/>
          <p:cNvGrpSpPr/>
          <p:nvPr/>
        </p:nvGrpSpPr>
        <p:grpSpPr>
          <a:xfrm flipH="1">
            <a:off x="1772221" y="641575"/>
            <a:ext cx="175763" cy="182448"/>
            <a:chOff x="9933675" y="-1395987"/>
            <a:chExt cx="264225" cy="274275"/>
          </a:xfrm>
        </p:grpSpPr>
        <p:sp>
          <p:nvSpPr>
            <p:cNvPr id="2640" name="Google Shape;2640;p8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1" name="Google Shape;2641;p8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2" name="Google Shape;2642;p8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3" name="Google Shape;2643;p8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4" name="Google Shape;2644;p8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5" name="Google Shape;2645;p8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6" name="Google Shape;2646;p8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7" name="Google Shape;2647;p8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8" name="Google Shape;2648;p8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9" name="Google Shape;2649;p8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0" name="Google Shape;2650;p8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1" name="Google Shape;2651;p8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2" name="Google Shape;2652;p8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3" name="Google Shape;2653;p8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4" name="Google Shape;2654;p8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5" name="Google Shape;2655;p8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6" name="Google Shape;2656;p8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7" name="Google Shape;2657;p8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8" name="Google Shape;2658;p8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9" name="Google Shape;2659;p8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0" name="Google Shape;2660;p8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1" name="Google Shape;2661;p8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2" name="Google Shape;2662;p8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3" name="Google Shape;2663;p8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4" name="Google Shape;2664;p8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5" name="Google Shape;2665;p8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6" name="Google Shape;2666;p8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7" name="Google Shape;2667;p8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68" name="Google Shape;2668;p8"/>
          <p:cNvGrpSpPr/>
          <p:nvPr/>
        </p:nvGrpSpPr>
        <p:grpSpPr>
          <a:xfrm flipH="1">
            <a:off x="10357998" y="3945308"/>
            <a:ext cx="100212" cy="95008"/>
            <a:chOff x="9607275" y="-1266912"/>
            <a:chExt cx="262425" cy="248800"/>
          </a:xfrm>
        </p:grpSpPr>
        <p:sp>
          <p:nvSpPr>
            <p:cNvPr id="2669" name="Google Shape;2669;p8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0" name="Google Shape;2670;p8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1" name="Google Shape;2671;p8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2" name="Google Shape;2672;p8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3" name="Google Shape;2673;p8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4" name="Google Shape;2674;p8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5" name="Google Shape;2675;p8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6" name="Google Shape;2676;p8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7" name="Google Shape;2677;p8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8" name="Google Shape;2678;p8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9" name="Google Shape;2679;p8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0" name="Google Shape;2680;p8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1" name="Google Shape;2681;p8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2" name="Google Shape;2682;p8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3" name="Google Shape;2683;p8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4" name="Google Shape;2684;p8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5" name="Google Shape;2685;p8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6" name="Google Shape;2686;p8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7" name="Google Shape;2687;p8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8" name="Google Shape;2688;p8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9" name="Google Shape;2689;p8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0" name="Google Shape;2690;p8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1" name="Google Shape;2691;p8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2" name="Google Shape;2692;p8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4813135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2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4" name="Google Shape;2694;p9"/>
          <p:cNvSpPr txBox="1">
            <a:spLocks noGrp="1"/>
          </p:cNvSpPr>
          <p:nvPr>
            <p:ph type="title"/>
          </p:nvPr>
        </p:nvSpPr>
        <p:spPr>
          <a:xfrm>
            <a:off x="6507784" y="2124900"/>
            <a:ext cx="4325200" cy="99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4200"/>
              <a:buNone/>
              <a:defRPr sz="64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2695" name="Google Shape;2695;p9"/>
          <p:cNvSpPr txBox="1">
            <a:spLocks noGrp="1"/>
          </p:cNvSpPr>
          <p:nvPr>
            <p:ph type="subTitle" idx="1"/>
          </p:nvPr>
        </p:nvSpPr>
        <p:spPr>
          <a:xfrm>
            <a:off x="6507799" y="3172397"/>
            <a:ext cx="4325200" cy="182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191919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696" name="Google Shape;2696;p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2699927">
            <a:off x="10570011" y="415570"/>
            <a:ext cx="2683912" cy="1176396"/>
          </a:xfrm>
          <a:prstGeom prst="rect">
            <a:avLst/>
          </a:prstGeom>
          <a:noFill/>
          <a:ln>
            <a:noFill/>
          </a:ln>
        </p:spPr>
      </p:pic>
      <p:pic>
        <p:nvPicPr>
          <p:cNvPr id="2697" name="Google Shape;2697;p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6707378">
            <a:off x="10879820" y="2054524"/>
            <a:ext cx="2413289" cy="893280"/>
          </a:xfrm>
          <a:prstGeom prst="rect">
            <a:avLst/>
          </a:prstGeom>
          <a:noFill/>
          <a:ln>
            <a:noFill/>
          </a:ln>
        </p:spPr>
      </p:pic>
      <p:pic>
        <p:nvPicPr>
          <p:cNvPr id="2698" name="Google Shape;2698;p9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7625164">
            <a:off x="-1211892" y="5071674"/>
            <a:ext cx="2740823" cy="141905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699" name="Google Shape;2699;p9"/>
          <p:cNvGrpSpPr/>
          <p:nvPr/>
        </p:nvGrpSpPr>
        <p:grpSpPr>
          <a:xfrm>
            <a:off x="9794001" y="189377"/>
            <a:ext cx="90027" cy="85372"/>
            <a:chOff x="10113175" y="293163"/>
            <a:chExt cx="248875" cy="256425"/>
          </a:xfrm>
        </p:grpSpPr>
        <p:sp>
          <p:nvSpPr>
            <p:cNvPr id="2700" name="Google Shape;2700;p9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1" name="Google Shape;2701;p9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2" name="Google Shape;2702;p9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3" name="Google Shape;2703;p9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4" name="Google Shape;2704;p9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5" name="Google Shape;2705;p9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6" name="Google Shape;2706;p9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7" name="Google Shape;2707;p9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8" name="Google Shape;2708;p9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9" name="Google Shape;2709;p9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0" name="Google Shape;2710;p9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1" name="Google Shape;2711;p9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2" name="Google Shape;2712;p9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3" name="Google Shape;2713;p9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4" name="Google Shape;2714;p9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5" name="Google Shape;2715;p9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6" name="Google Shape;2716;p9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7" name="Google Shape;2717;p9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8" name="Google Shape;2718;p9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9" name="Google Shape;2719;p9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720" name="Google Shape;2720;p9"/>
          <p:cNvGrpSpPr/>
          <p:nvPr/>
        </p:nvGrpSpPr>
        <p:grpSpPr>
          <a:xfrm>
            <a:off x="10452190" y="317318"/>
            <a:ext cx="174565" cy="165501"/>
            <a:chOff x="9607275" y="-1266912"/>
            <a:chExt cx="262425" cy="248800"/>
          </a:xfrm>
        </p:grpSpPr>
        <p:sp>
          <p:nvSpPr>
            <p:cNvPr id="2721" name="Google Shape;2721;p9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2" name="Google Shape;2722;p9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3" name="Google Shape;2723;p9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4" name="Google Shape;2724;p9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5" name="Google Shape;2725;p9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6" name="Google Shape;2726;p9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7" name="Google Shape;2727;p9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8" name="Google Shape;2728;p9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9" name="Google Shape;2729;p9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0" name="Google Shape;2730;p9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1" name="Google Shape;2731;p9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2" name="Google Shape;2732;p9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3" name="Google Shape;2733;p9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4" name="Google Shape;2734;p9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5" name="Google Shape;2735;p9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6" name="Google Shape;2736;p9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7" name="Google Shape;2737;p9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8" name="Google Shape;2738;p9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9" name="Google Shape;2739;p9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0" name="Google Shape;2740;p9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1" name="Google Shape;2741;p9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2" name="Google Shape;2742;p9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3" name="Google Shape;2743;p9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4" name="Google Shape;2744;p9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745" name="Google Shape;2745;p9"/>
          <p:cNvGrpSpPr/>
          <p:nvPr/>
        </p:nvGrpSpPr>
        <p:grpSpPr>
          <a:xfrm>
            <a:off x="11159832" y="1222291"/>
            <a:ext cx="159565" cy="163389"/>
            <a:chOff x="9646950" y="-1595337"/>
            <a:chExt cx="239875" cy="245625"/>
          </a:xfrm>
        </p:grpSpPr>
        <p:sp>
          <p:nvSpPr>
            <p:cNvPr id="2746" name="Google Shape;2746;p9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7" name="Google Shape;2747;p9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8" name="Google Shape;2748;p9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9" name="Google Shape;2749;p9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0" name="Google Shape;2750;p9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1" name="Google Shape;2751;p9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2" name="Google Shape;2752;p9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3" name="Google Shape;2753;p9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4" name="Google Shape;2754;p9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5" name="Google Shape;2755;p9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6" name="Google Shape;2756;p9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7" name="Google Shape;2757;p9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8" name="Google Shape;2758;p9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9" name="Google Shape;2759;p9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0" name="Google Shape;2760;p9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1" name="Google Shape;2761;p9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2" name="Google Shape;2762;p9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3" name="Google Shape;2763;p9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4" name="Google Shape;2764;p9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5" name="Google Shape;2765;p9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6" name="Google Shape;2766;p9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7" name="Google Shape;2767;p9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8" name="Google Shape;2768;p9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9" name="Google Shape;2769;p9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0" name="Google Shape;2770;p9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1" name="Google Shape;2771;p9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2" name="Google Shape;2772;p9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3" name="Google Shape;2773;p9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4" name="Google Shape;2774;p9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5" name="Google Shape;2775;p9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6" name="Google Shape;2776;p9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7" name="Google Shape;2777;p9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8" name="Google Shape;2778;p9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9" name="Google Shape;2779;p9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0" name="Google Shape;2780;p9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1" name="Google Shape;2781;p9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2" name="Google Shape;2782;p9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3" name="Google Shape;2783;p9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784" name="Google Shape;2784;p9"/>
          <p:cNvGrpSpPr/>
          <p:nvPr/>
        </p:nvGrpSpPr>
        <p:grpSpPr>
          <a:xfrm>
            <a:off x="2237974" y="6691914"/>
            <a:ext cx="90012" cy="99236"/>
            <a:chOff x="9943600" y="-1728387"/>
            <a:chExt cx="264225" cy="291300"/>
          </a:xfrm>
        </p:grpSpPr>
        <p:sp>
          <p:nvSpPr>
            <p:cNvPr id="2785" name="Google Shape;2785;p9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6" name="Google Shape;2786;p9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7" name="Google Shape;2787;p9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8" name="Google Shape;2788;p9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9" name="Google Shape;2789;p9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0" name="Google Shape;2790;p9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1" name="Google Shape;2791;p9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2" name="Google Shape;2792;p9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3" name="Google Shape;2793;p9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4" name="Google Shape;2794;p9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5" name="Google Shape;2795;p9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6" name="Google Shape;2796;p9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7" name="Google Shape;2797;p9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8" name="Google Shape;2798;p9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9" name="Google Shape;2799;p9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0" name="Google Shape;2800;p9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1" name="Google Shape;2801;p9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2" name="Google Shape;2802;p9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3" name="Google Shape;2803;p9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4" name="Google Shape;2804;p9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5" name="Google Shape;2805;p9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6" name="Google Shape;2806;p9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7" name="Google Shape;2807;p9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8" name="Google Shape;2808;p9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9" name="Google Shape;2809;p9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0" name="Google Shape;2810;p9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1" name="Google Shape;2811;p9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2" name="Google Shape;2812;p9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3" name="Google Shape;2813;p9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4" name="Google Shape;2814;p9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5" name="Google Shape;2815;p9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6" name="Google Shape;2816;p9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7" name="Google Shape;2817;p9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8" name="Google Shape;2818;p9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9" name="Google Shape;2819;p9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0" name="Google Shape;2820;p9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1" name="Google Shape;2821;p9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2" name="Google Shape;2822;p9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3" name="Google Shape;2823;p9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4" name="Google Shape;2824;p9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2825" name="Google Shape;2825;p9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-3089589">
            <a:off x="11020399" y="4062265"/>
            <a:ext cx="2132135" cy="125347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826" name="Google Shape;2826;p9"/>
          <p:cNvGrpSpPr/>
          <p:nvPr/>
        </p:nvGrpSpPr>
        <p:grpSpPr>
          <a:xfrm rot="10800000">
            <a:off x="11306987" y="5926778"/>
            <a:ext cx="159580" cy="163369"/>
            <a:chOff x="10220425" y="-1503412"/>
            <a:chExt cx="280425" cy="277525"/>
          </a:xfrm>
        </p:grpSpPr>
        <p:sp>
          <p:nvSpPr>
            <p:cNvPr id="2827" name="Google Shape;2827;p9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8" name="Google Shape;2828;p9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9" name="Google Shape;2829;p9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0" name="Google Shape;2830;p9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1" name="Google Shape;2831;p9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2" name="Google Shape;2832;p9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3" name="Google Shape;2833;p9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4" name="Google Shape;2834;p9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5" name="Google Shape;2835;p9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6" name="Google Shape;2836;p9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7" name="Google Shape;2837;p9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8" name="Google Shape;2838;p9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9" name="Google Shape;2839;p9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0" name="Google Shape;2840;p9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1" name="Google Shape;2841;p9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2" name="Google Shape;2842;p9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3" name="Google Shape;2843;p9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4" name="Google Shape;2844;p9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5" name="Google Shape;2845;p9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6" name="Google Shape;2846;p9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7" name="Google Shape;2847;p9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8" name="Google Shape;2848;p9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9" name="Google Shape;2849;p9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0" name="Google Shape;2850;p9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1" name="Google Shape;2851;p9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2" name="Google Shape;2852;p9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3" name="Google Shape;2853;p9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854" name="Google Shape;2854;p9"/>
          <p:cNvGrpSpPr/>
          <p:nvPr/>
        </p:nvGrpSpPr>
        <p:grpSpPr>
          <a:xfrm>
            <a:off x="11420947" y="2686080"/>
            <a:ext cx="90029" cy="85355"/>
            <a:chOff x="9607275" y="-1266912"/>
            <a:chExt cx="262425" cy="248800"/>
          </a:xfrm>
        </p:grpSpPr>
        <p:sp>
          <p:nvSpPr>
            <p:cNvPr id="2855" name="Google Shape;2855;p9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6" name="Google Shape;2856;p9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7" name="Google Shape;2857;p9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8" name="Google Shape;2858;p9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9" name="Google Shape;2859;p9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0" name="Google Shape;2860;p9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1" name="Google Shape;2861;p9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2" name="Google Shape;2862;p9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3" name="Google Shape;2863;p9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4" name="Google Shape;2864;p9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5" name="Google Shape;2865;p9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6" name="Google Shape;2866;p9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7" name="Google Shape;2867;p9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8" name="Google Shape;2868;p9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9" name="Google Shape;2869;p9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0" name="Google Shape;2870;p9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1" name="Google Shape;2871;p9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2" name="Google Shape;2872;p9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3" name="Google Shape;2873;p9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4" name="Google Shape;2874;p9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5" name="Google Shape;2875;p9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6" name="Google Shape;2876;p9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7" name="Google Shape;2877;p9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8" name="Google Shape;2878;p9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879" name="Google Shape;2879;p9"/>
          <p:cNvGrpSpPr/>
          <p:nvPr/>
        </p:nvGrpSpPr>
        <p:grpSpPr>
          <a:xfrm>
            <a:off x="500601" y="4912643"/>
            <a:ext cx="90027" cy="85372"/>
            <a:chOff x="10113175" y="293163"/>
            <a:chExt cx="248875" cy="256425"/>
          </a:xfrm>
        </p:grpSpPr>
        <p:sp>
          <p:nvSpPr>
            <p:cNvPr id="2880" name="Google Shape;2880;p9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1" name="Google Shape;2881;p9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2" name="Google Shape;2882;p9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3" name="Google Shape;2883;p9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4" name="Google Shape;2884;p9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5" name="Google Shape;2885;p9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6" name="Google Shape;2886;p9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7" name="Google Shape;2887;p9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8" name="Google Shape;2888;p9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9" name="Google Shape;2889;p9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0" name="Google Shape;2890;p9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1" name="Google Shape;2891;p9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2" name="Google Shape;2892;p9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3" name="Google Shape;2893;p9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4" name="Google Shape;2894;p9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5" name="Google Shape;2895;p9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6" name="Google Shape;2896;p9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7" name="Google Shape;2897;p9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8" name="Google Shape;2898;p9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9" name="Google Shape;2899;p9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2900" name="Google Shape;2900;p9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 rot="6897284">
            <a:off x="10630032" y="6026595"/>
            <a:ext cx="1219137" cy="186231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901" name="Google Shape;2901;p9"/>
          <p:cNvGrpSpPr/>
          <p:nvPr/>
        </p:nvGrpSpPr>
        <p:grpSpPr>
          <a:xfrm>
            <a:off x="12006683" y="6057575"/>
            <a:ext cx="159565" cy="163389"/>
            <a:chOff x="9646950" y="-1595337"/>
            <a:chExt cx="239875" cy="245625"/>
          </a:xfrm>
        </p:grpSpPr>
        <p:sp>
          <p:nvSpPr>
            <p:cNvPr id="2902" name="Google Shape;2902;p9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3" name="Google Shape;2903;p9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4" name="Google Shape;2904;p9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5" name="Google Shape;2905;p9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6" name="Google Shape;2906;p9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7" name="Google Shape;2907;p9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8" name="Google Shape;2908;p9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9" name="Google Shape;2909;p9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0" name="Google Shape;2910;p9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1" name="Google Shape;2911;p9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2" name="Google Shape;2912;p9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3" name="Google Shape;2913;p9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4" name="Google Shape;2914;p9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5" name="Google Shape;2915;p9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6" name="Google Shape;2916;p9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7" name="Google Shape;2917;p9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8" name="Google Shape;2918;p9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9" name="Google Shape;2919;p9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0" name="Google Shape;2920;p9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1" name="Google Shape;2921;p9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2" name="Google Shape;2922;p9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3" name="Google Shape;2923;p9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4" name="Google Shape;2924;p9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5" name="Google Shape;2925;p9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6" name="Google Shape;2926;p9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7" name="Google Shape;2927;p9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8" name="Google Shape;2928;p9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9" name="Google Shape;2929;p9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0" name="Google Shape;2930;p9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1" name="Google Shape;2931;p9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2" name="Google Shape;2932;p9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3" name="Google Shape;2933;p9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4" name="Google Shape;2934;p9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5" name="Google Shape;2935;p9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6" name="Google Shape;2936;p9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7" name="Google Shape;2937;p9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8" name="Google Shape;2938;p9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9" name="Google Shape;2939;p9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940" name="Google Shape;2940;p9"/>
          <p:cNvGrpSpPr/>
          <p:nvPr/>
        </p:nvGrpSpPr>
        <p:grpSpPr>
          <a:xfrm>
            <a:off x="11680695" y="3464571"/>
            <a:ext cx="175763" cy="193773"/>
            <a:chOff x="9943600" y="-1728387"/>
            <a:chExt cx="264225" cy="291300"/>
          </a:xfrm>
        </p:grpSpPr>
        <p:sp>
          <p:nvSpPr>
            <p:cNvPr id="2941" name="Google Shape;2941;p9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2" name="Google Shape;2942;p9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3" name="Google Shape;2943;p9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4" name="Google Shape;2944;p9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5" name="Google Shape;2945;p9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6" name="Google Shape;2946;p9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7" name="Google Shape;2947;p9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8" name="Google Shape;2948;p9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9" name="Google Shape;2949;p9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0" name="Google Shape;2950;p9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1" name="Google Shape;2951;p9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2" name="Google Shape;2952;p9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3" name="Google Shape;2953;p9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4" name="Google Shape;2954;p9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5" name="Google Shape;2955;p9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6" name="Google Shape;2956;p9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7" name="Google Shape;2957;p9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8" name="Google Shape;2958;p9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9" name="Google Shape;2959;p9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0" name="Google Shape;2960;p9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1" name="Google Shape;2961;p9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2" name="Google Shape;2962;p9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3" name="Google Shape;2963;p9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4" name="Google Shape;2964;p9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5" name="Google Shape;2965;p9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6" name="Google Shape;2966;p9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7" name="Google Shape;2967;p9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8" name="Google Shape;2968;p9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69" name="Google Shape;2969;p9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0" name="Google Shape;2970;p9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1" name="Google Shape;2971;p9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2" name="Google Shape;2972;p9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3" name="Google Shape;2973;p9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4" name="Google Shape;2974;p9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5" name="Google Shape;2975;p9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6" name="Google Shape;2976;p9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7" name="Google Shape;2977;p9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8" name="Google Shape;2978;p9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79" name="Google Shape;2979;p9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0" name="Google Shape;2980;p9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2981" name="Google Shape;2981;p9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 rot="8816959">
            <a:off x="583920" y="-1149600"/>
            <a:ext cx="1196563" cy="2496296"/>
          </a:xfrm>
          <a:prstGeom prst="rect">
            <a:avLst/>
          </a:prstGeom>
          <a:noFill/>
          <a:ln>
            <a:noFill/>
          </a:ln>
        </p:spPr>
      </p:pic>
      <p:pic>
        <p:nvPicPr>
          <p:cNvPr id="2982" name="Google Shape;2982;p9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-260167" y="387803"/>
            <a:ext cx="1158900" cy="123193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983" name="Google Shape;2983;p9"/>
          <p:cNvGrpSpPr/>
          <p:nvPr/>
        </p:nvGrpSpPr>
        <p:grpSpPr>
          <a:xfrm>
            <a:off x="909789" y="1286425"/>
            <a:ext cx="186539" cy="184609"/>
            <a:chOff x="10220425" y="-1503412"/>
            <a:chExt cx="280425" cy="277525"/>
          </a:xfrm>
        </p:grpSpPr>
        <p:sp>
          <p:nvSpPr>
            <p:cNvPr id="2984" name="Google Shape;2984;p9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5" name="Google Shape;2985;p9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6" name="Google Shape;2986;p9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7" name="Google Shape;2987;p9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8" name="Google Shape;2988;p9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9" name="Google Shape;2989;p9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0" name="Google Shape;2990;p9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1" name="Google Shape;2991;p9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2" name="Google Shape;2992;p9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3" name="Google Shape;2993;p9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4" name="Google Shape;2994;p9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5" name="Google Shape;2995;p9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6" name="Google Shape;2996;p9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7" name="Google Shape;2997;p9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8" name="Google Shape;2998;p9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9" name="Google Shape;2999;p9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0" name="Google Shape;3000;p9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1" name="Google Shape;3001;p9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2" name="Google Shape;3002;p9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3" name="Google Shape;3003;p9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4" name="Google Shape;3004;p9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5" name="Google Shape;3005;p9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6" name="Google Shape;3006;p9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7" name="Google Shape;3007;p9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8" name="Google Shape;3008;p9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9" name="Google Shape;3009;p9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0" name="Google Shape;3010;p9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011" name="Google Shape;3011;p9"/>
          <p:cNvGrpSpPr/>
          <p:nvPr/>
        </p:nvGrpSpPr>
        <p:grpSpPr>
          <a:xfrm>
            <a:off x="113509" y="139755"/>
            <a:ext cx="90035" cy="89104"/>
            <a:chOff x="10220425" y="-1503412"/>
            <a:chExt cx="280425" cy="277525"/>
          </a:xfrm>
        </p:grpSpPr>
        <p:sp>
          <p:nvSpPr>
            <p:cNvPr id="3012" name="Google Shape;3012;p9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3" name="Google Shape;3013;p9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4" name="Google Shape;3014;p9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5" name="Google Shape;3015;p9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6" name="Google Shape;3016;p9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7" name="Google Shape;3017;p9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8" name="Google Shape;3018;p9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9" name="Google Shape;3019;p9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0" name="Google Shape;3020;p9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1" name="Google Shape;3021;p9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2" name="Google Shape;3022;p9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3" name="Google Shape;3023;p9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4" name="Google Shape;3024;p9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5" name="Google Shape;3025;p9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6" name="Google Shape;3026;p9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7" name="Google Shape;3027;p9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8" name="Google Shape;3028;p9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9" name="Google Shape;3029;p9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0" name="Google Shape;3030;p9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1" name="Google Shape;3031;p9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2" name="Google Shape;3032;p9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3" name="Google Shape;3033;p9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4" name="Google Shape;3034;p9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5" name="Google Shape;3035;p9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6" name="Google Shape;3036;p9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7" name="Google Shape;3037;p9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8" name="Google Shape;3038;p9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3039" name="Google Shape;3039;p9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 rot="-1226387">
            <a:off x="-437778" y="2102739"/>
            <a:ext cx="1514124" cy="270175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040" name="Google Shape;3040;p9"/>
          <p:cNvGrpSpPr/>
          <p:nvPr/>
        </p:nvGrpSpPr>
        <p:grpSpPr>
          <a:xfrm>
            <a:off x="590628" y="3431387"/>
            <a:ext cx="175763" cy="193773"/>
            <a:chOff x="9943600" y="-1728387"/>
            <a:chExt cx="264225" cy="291300"/>
          </a:xfrm>
        </p:grpSpPr>
        <p:sp>
          <p:nvSpPr>
            <p:cNvPr id="3041" name="Google Shape;3041;p9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2" name="Google Shape;3042;p9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3" name="Google Shape;3043;p9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4" name="Google Shape;3044;p9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5" name="Google Shape;3045;p9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6" name="Google Shape;3046;p9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7" name="Google Shape;3047;p9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8" name="Google Shape;3048;p9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9" name="Google Shape;3049;p9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0" name="Google Shape;3050;p9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1" name="Google Shape;3051;p9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2" name="Google Shape;3052;p9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3" name="Google Shape;3053;p9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4" name="Google Shape;3054;p9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5" name="Google Shape;3055;p9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6" name="Google Shape;3056;p9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7" name="Google Shape;3057;p9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8" name="Google Shape;3058;p9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9" name="Google Shape;3059;p9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0" name="Google Shape;3060;p9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1" name="Google Shape;3061;p9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2" name="Google Shape;3062;p9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3" name="Google Shape;3063;p9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4" name="Google Shape;3064;p9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5" name="Google Shape;3065;p9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6" name="Google Shape;3066;p9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7" name="Google Shape;3067;p9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8" name="Google Shape;3068;p9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9" name="Google Shape;3069;p9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0" name="Google Shape;3070;p9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1" name="Google Shape;3071;p9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2" name="Google Shape;3072;p9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3" name="Google Shape;3073;p9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4" name="Google Shape;3074;p9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5" name="Google Shape;3075;p9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6" name="Google Shape;3076;p9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7" name="Google Shape;3077;p9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8" name="Google Shape;3078;p9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9" name="Google Shape;3079;p9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0" name="Google Shape;3080;p9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081" name="Google Shape;3081;p9"/>
          <p:cNvGrpSpPr/>
          <p:nvPr/>
        </p:nvGrpSpPr>
        <p:grpSpPr>
          <a:xfrm>
            <a:off x="590636" y="1923408"/>
            <a:ext cx="175763" cy="182448"/>
            <a:chOff x="9933675" y="-1395987"/>
            <a:chExt cx="264225" cy="274275"/>
          </a:xfrm>
        </p:grpSpPr>
        <p:sp>
          <p:nvSpPr>
            <p:cNvPr id="3082" name="Google Shape;3082;p9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3" name="Google Shape;3083;p9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4" name="Google Shape;3084;p9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5" name="Google Shape;3085;p9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6" name="Google Shape;3086;p9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7" name="Google Shape;3087;p9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8" name="Google Shape;3088;p9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9" name="Google Shape;3089;p9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0" name="Google Shape;3090;p9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1" name="Google Shape;3091;p9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2" name="Google Shape;3092;p9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3" name="Google Shape;3093;p9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4" name="Google Shape;3094;p9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5" name="Google Shape;3095;p9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6" name="Google Shape;3096;p9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7" name="Google Shape;3097;p9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8" name="Google Shape;3098;p9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9" name="Google Shape;3099;p9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0" name="Google Shape;3100;p9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1" name="Google Shape;3101;p9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2" name="Google Shape;3102;p9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3" name="Google Shape;3103;p9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4" name="Google Shape;3104;p9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5" name="Google Shape;3105;p9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6" name="Google Shape;3106;p9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7" name="Google Shape;3107;p9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8" name="Google Shape;3108;p9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9" name="Google Shape;3109;p9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110" name="Google Shape;3110;p9"/>
          <p:cNvGrpSpPr/>
          <p:nvPr/>
        </p:nvGrpSpPr>
        <p:grpSpPr>
          <a:xfrm>
            <a:off x="1236623" y="6139258"/>
            <a:ext cx="186539" cy="184609"/>
            <a:chOff x="10220425" y="-1503412"/>
            <a:chExt cx="280425" cy="277525"/>
          </a:xfrm>
        </p:grpSpPr>
        <p:sp>
          <p:nvSpPr>
            <p:cNvPr id="3111" name="Google Shape;3111;p9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2" name="Google Shape;3112;p9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3" name="Google Shape;3113;p9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4" name="Google Shape;3114;p9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5" name="Google Shape;3115;p9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6" name="Google Shape;3116;p9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7" name="Google Shape;3117;p9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8" name="Google Shape;3118;p9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9" name="Google Shape;3119;p9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0" name="Google Shape;3120;p9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1" name="Google Shape;3121;p9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2" name="Google Shape;3122;p9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3" name="Google Shape;3123;p9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4" name="Google Shape;3124;p9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5" name="Google Shape;3125;p9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6" name="Google Shape;3126;p9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7" name="Google Shape;3127;p9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8" name="Google Shape;3128;p9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9" name="Google Shape;3129;p9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0" name="Google Shape;3130;p9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1" name="Google Shape;3131;p9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2" name="Google Shape;3132;p9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3" name="Google Shape;3133;p9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4" name="Google Shape;3134;p9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5" name="Google Shape;3135;p9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6" name="Google Shape;3136;p9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7" name="Google Shape;3137;p9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138" name="Google Shape;3138;p9"/>
          <p:cNvGrpSpPr/>
          <p:nvPr/>
        </p:nvGrpSpPr>
        <p:grpSpPr>
          <a:xfrm>
            <a:off x="2237980" y="357413"/>
            <a:ext cx="90029" cy="85355"/>
            <a:chOff x="9607275" y="-1266912"/>
            <a:chExt cx="262425" cy="248800"/>
          </a:xfrm>
        </p:grpSpPr>
        <p:sp>
          <p:nvSpPr>
            <p:cNvPr id="3139" name="Google Shape;3139;p9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0" name="Google Shape;3140;p9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1" name="Google Shape;3141;p9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2" name="Google Shape;3142;p9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3" name="Google Shape;3143;p9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4" name="Google Shape;3144;p9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5" name="Google Shape;3145;p9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6" name="Google Shape;3146;p9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7" name="Google Shape;3147;p9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8" name="Google Shape;3148;p9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9" name="Google Shape;3149;p9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0" name="Google Shape;3150;p9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1" name="Google Shape;3151;p9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2" name="Google Shape;3152;p9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3" name="Google Shape;3153;p9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4" name="Google Shape;3154;p9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5" name="Google Shape;3155;p9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6" name="Google Shape;3156;p9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7" name="Google Shape;3157;p9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8" name="Google Shape;3158;p9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9" name="Google Shape;3159;p9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0" name="Google Shape;3160;p9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1" name="Google Shape;3161;p9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2" name="Google Shape;3162;p9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1447788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3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4" name="Google Shape;3164;p10"/>
          <p:cNvSpPr txBox="1">
            <a:spLocks noGrp="1"/>
          </p:cNvSpPr>
          <p:nvPr>
            <p:ph type="title"/>
          </p:nvPr>
        </p:nvSpPr>
        <p:spPr>
          <a:xfrm>
            <a:off x="952400" y="732800"/>
            <a:ext cx="3594400" cy="37268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7889184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3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6" name="Google Shape;3166;p11"/>
          <p:cNvSpPr txBox="1">
            <a:spLocks noGrp="1"/>
          </p:cNvSpPr>
          <p:nvPr>
            <p:ph type="title" hasCustomPrompt="1"/>
          </p:nvPr>
        </p:nvSpPr>
        <p:spPr>
          <a:xfrm>
            <a:off x="1901033" y="1710067"/>
            <a:ext cx="8285200" cy="22572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0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0000"/>
              <a:buNone/>
              <a:defRPr sz="13333"/>
            </a:lvl2pPr>
            <a:lvl3pPr lvl="2" algn="ctr">
              <a:spcBef>
                <a:spcPts val="0"/>
              </a:spcBef>
              <a:spcAft>
                <a:spcPts val="0"/>
              </a:spcAft>
              <a:buSzPts val="10000"/>
              <a:buNone/>
              <a:defRPr sz="13333"/>
            </a:lvl3pPr>
            <a:lvl4pPr lvl="3" algn="ctr">
              <a:spcBef>
                <a:spcPts val="0"/>
              </a:spcBef>
              <a:spcAft>
                <a:spcPts val="0"/>
              </a:spcAft>
              <a:buSzPts val="10000"/>
              <a:buNone/>
              <a:defRPr sz="13333"/>
            </a:lvl4pPr>
            <a:lvl5pPr lvl="4" algn="ctr">
              <a:spcBef>
                <a:spcPts val="0"/>
              </a:spcBef>
              <a:spcAft>
                <a:spcPts val="0"/>
              </a:spcAft>
              <a:buSzPts val="10000"/>
              <a:buNone/>
              <a:defRPr sz="13333"/>
            </a:lvl5pPr>
            <a:lvl6pPr lvl="5" algn="ctr">
              <a:spcBef>
                <a:spcPts val="0"/>
              </a:spcBef>
              <a:spcAft>
                <a:spcPts val="0"/>
              </a:spcAft>
              <a:buSzPts val="10000"/>
              <a:buNone/>
              <a:defRPr sz="13333"/>
            </a:lvl6pPr>
            <a:lvl7pPr lvl="6" algn="ctr">
              <a:spcBef>
                <a:spcPts val="0"/>
              </a:spcBef>
              <a:spcAft>
                <a:spcPts val="0"/>
              </a:spcAft>
              <a:buSzPts val="10000"/>
              <a:buNone/>
              <a:defRPr sz="13333"/>
            </a:lvl7pPr>
            <a:lvl8pPr lvl="7" algn="ctr">
              <a:spcBef>
                <a:spcPts val="0"/>
              </a:spcBef>
              <a:spcAft>
                <a:spcPts val="0"/>
              </a:spcAft>
              <a:buSzPts val="10000"/>
              <a:buNone/>
              <a:defRPr sz="13333"/>
            </a:lvl8pPr>
            <a:lvl9pPr lvl="8" algn="ctr">
              <a:spcBef>
                <a:spcPts val="0"/>
              </a:spcBef>
              <a:spcAft>
                <a:spcPts val="0"/>
              </a:spcAft>
              <a:buSzPts val="10000"/>
              <a:buNone/>
              <a:defRPr sz="13333"/>
            </a:lvl9pPr>
          </a:lstStyle>
          <a:p>
            <a:r>
              <a:t>xx%</a:t>
            </a:r>
          </a:p>
        </p:txBody>
      </p:sp>
      <p:sp>
        <p:nvSpPr>
          <p:cNvPr id="3167" name="Google Shape;3167;p11"/>
          <p:cNvSpPr txBox="1">
            <a:spLocks noGrp="1"/>
          </p:cNvSpPr>
          <p:nvPr>
            <p:ph type="subTitle" idx="1"/>
          </p:nvPr>
        </p:nvSpPr>
        <p:spPr>
          <a:xfrm>
            <a:off x="1921367" y="4399784"/>
            <a:ext cx="8369600" cy="7156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6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pic>
        <p:nvPicPr>
          <p:cNvPr id="3168" name="Google Shape;3168;p1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3270105" flipH="1">
            <a:off x="3098107" y="-583945"/>
            <a:ext cx="2493421" cy="1092893"/>
          </a:xfrm>
          <a:prstGeom prst="rect">
            <a:avLst/>
          </a:prstGeom>
          <a:noFill/>
          <a:ln>
            <a:noFill/>
          </a:ln>
        </p:spPr>
      </p:pic>
      <p:pic>
        <p:nvPicPr>
          <p:cNvPr id="3169" name="Google Shape;3169;p1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3648562" flipH="1">
            <a:off x="10963320" y="3000971"/>
            <a:ext cx="1856497" cy="1091429"/>
          </a:xfrm>
          <a:prstGeom prst="rect">
            <a:avLst/>
          </a:prstGeom>
          <a:noFill/>
          <a:ln>
            <a:noFill/>
          </a:ln>
        </p:spPr>
      </p:pic>
      <p:pic>
        <p:nvPicPr>
          <p:cNvPr id="3170" name="Google Shape;3170;p11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1277559" flipH="1">
            <a:off x="10723806" y="4593419"/>
            <a:ext cx="1854711" cy="3309436"/>
          </a:xfrm>
          <a:prstGeom prst="rect">
            <a:avLst/>
          </a:prstGeom>
          <a:noFill/>
          <a:ln>
            <a:noFill/>
          </a:ln>
        </p:spPr>
      </p:pic>
      <p:pic>
        <p:nvPicPr>
          <p:cNvPr id="3171" name="Google Shape;3171;p11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-10799981" flipH="1">
            <a:off x="1838397" y="-1236911"/>
            <a:ext cx="1263800" cy="2636625"/>
          </a:xfrm>
          <a:prstGeom prst="rect">
            <a:avLst/>
          </a:prstGeom>
          <a:noFill/>
          <a:ln>
            <a:noFill/>
          </a:ln>
        </p:spPr>
      </p:pic>
      <p:pic>
        <p:nvPicPr>
          <p:cNvPr id="3172" name="Google Shape;3172;p11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 flipH="1">
            <a:off x="706837" y="1601056"/>
            <a:ext cx="902967" cy="959869"/>
          </a:xfrm>
          <a:prstGeom prst="rect">
            <a:avLst/>
          </a:prstGeom>
          <a:noFill/>
          <a:ln>
            <a:noFill/>
          </a:ln>
        </p:spPr>
      </p:pic>
      <p:pic>
        <p:nvPicPr>
          <p:cNvPr id="3173" name="Google Shape;3173;p11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 rot="-1514433" flipH="1">
            <a:off x="7115267" y="-411813"/>
            <a:ext cx="1790168" cy="986428"/>
          </a:xfrm>
          <a:prstGeom prst="rect">
            <a:avLst/>
          </a:prstGeom>
          <a:noFill/>
          <a:ln>
            <a:noFill/>
          </a:ln>
        </p:spPr>
      </p:pic>
      <p:pic>
        <p:nvPicPr>
          <p:cNvPr id="3174" name="Google Shape;3174;p11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 rot="1988664" flipH="1">
            <a:off x="-532950" y="3059899"/>
            <a:ext cx="1416163" cy="2843635"/>
          </a:xfrm>
          <a:prstGeom prst="rect">
            <a:avLst/>
          </a:prstGeom>
          <a:noFill/>
          <a:ln>
            <a:noFill/>
          </a:ln>
        </p:spPr>
      </p:pic>
      <p:pic>
        <p:nvPicPr>
          <p:cNvPr id="3175" name="Google Shape;3175;p11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 rot="-2091407" flipH="1">
            <a:off x="-1339033" y="382095"/>
            <a:ext cx="3610360" cy="1336419"/>
          </a:xfrm>
          <a:prstGeom prst="rect">
            <a:avLst/>
          </a:prstGeom>
          <a:noFill/>
          <a:ln>
            <a:noFill/>
          </a:ln>
        </p:spPr>
      </p:pic>
      <p:pic>
        <p:nvPicPr>
          <p:cNvPr id="3176" name="Google Shape;3176;p11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 rot="3586605">
            <a:off x="10580606" y="5516429"/>
            <a:ext cx="958052" cy="1463476"/>
          </a:xfrm>
          <a:prstGeom prst="rect">
            <a:avLst/>
          </a:prstGeom>
          <a:noFill/>
          <a:ln>
            <a:noFill/>
          </a:ln>
        </p:spPr>
      </p:pic>
      <p:pic>
        <p:nvPicPr>
          <p:cNvPr id="3177" name="Google Shape;3177;p11"/>
          <p:cNvPicPr preferRelativeResize="0"/>
          <p:nvPr/>
        </p:nvPicPr>
        <p:blipFill>
          <a:blip r:embed="rId11">
            <a:alphaModFix/>
          </a:blip>
          <a:stretch>
            <a:fillRect/>
          </a:stretch>
        </p:blipFill>
        <p:spPr>
          <a:xfrm rot="5399998">
            <a:off x="5906917" y="6063767"/>
            <a:ext cx="2599832" cy="134606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178" name="Google Shape;3178;p11"/>
          <p:cNvGrpSpPr/>
          <p:nvPr/>
        </p:nvGrpSpPr>
        <p:grpSpPr>
          <a:xfrm flipH="1">
            <a:off x="1473654" y="1170959"/>
            <a:ext cx="175763" cy="182448"/>
            <a:chOff x="9933675" y="-1395987"/>
            <a:chExt cx="264225" cy="274275"/>
          </a:xfrm>
        </p:grpSpPr>
        <p:sp>
          <p:nvSpPr>
            <p:cNvPr id="3179" name="Google Shape;3179;p11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0" name="Google Shape;3180;p11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1" name="Google Shape;3181;p11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2" name="Google Shape;3182;p11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3" name="Google Shape;3183;p11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4" name="Google Shape;3184;p11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5" name="Google Shape;3185;p11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6" name="Google Shape;3186;p11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7" name="Google Shape;3187;p11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8" name="Google Shape;3188;p11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9" name="Google Shape;3189;p11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0" name="Google Shape;3190;p11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1" name="Google Shape;3191;p11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2" name="Google Shape;3192;p11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3" name="Google Shape;3193;p11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4" name="Google Shape;3194;p11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5" name="Google Shape;3195;p11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6" name="Google Shape;3196;p11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7" name="Google Shape;3197;p11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8" name="Google Shape;3198;p11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9" name="Google Shape;3199;p11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0" name="Google Shape;3200;p11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1" name="Google Shape;3201;p11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2" name="Google Shape;3202;p11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3" name="Google Shape;3203;p11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4" name="Google Shape;3204;p11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5" name="Google Shape;3205;p11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6" name="Google Shape;3206;p11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207" name="Google Shape;3207;p11"/>
          <p:cNvGrpSpPr/>
          <p:nvPr/>
        </p:nvGrpSpPr>
        <p:grpSpPr>
          <a:xfrm flipH="1">
            <a:off x="2574472" y="6057575"/>
            <a:ext cx="159565" cy="163389"/>
            <a:chOff x="9646950" y="-1595337"/>
            <a:chExt cx="239875" cy="245625"/>
          </a:xfrm>
        </p:grpSpPr>
        <p:sp>
          <p:nvSpPr>
            <p:cNvPr id="3208" name="Google Shape;3208;p11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9" name="Google Shape;3209;p11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0" name="Google Shape;3210;p11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1" name="Google Shape;3211;p11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2" name="Google Shape;3212;p11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3" name="Google Shape;3213;p11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4" name="Google Shape;3214;p11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5" name="Google Shape;3215;p11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6" name="Google Shape;3216;p11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7" name="Google Shape;3217;p11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8" name="Google Shape;3218;p11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9" name="Google Shape;3219;p11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0" name="Google Shape;3220;p11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1" name="Google Shape;3221;p11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2" name="Google Shape;3222;p11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3" name="Google Shape;3223;p11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4" name="Google Shape;3224;p11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5" name="Google Shape;3225;p11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6" name="Google Shape;3226;p11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7" name="Google Shape;3227;p11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8" name="Google Shape;3228;p11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9" name="Google Shape;3229;p11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0" name="Google Shape;3230;p11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1" name="Google Shape;3231;p11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2" name="Google Shape;3232;p11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3" name="Google Shape;3233;p11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4" name="Google Shape;3234;p11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5" name="Google Shape;3235;p11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6" name="Google Shape;3236;p11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7" name="Google Shape;3237;p11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8" name="Google Shape;3238;p11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9" name="Google Shape;3239;p11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0" name="Google Shape;3240;p11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1" name="Google Shape;3241;p11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2" name="Google Shape;3242;p11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3" name="Google Shape;3243;p11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4" name="Google Shape;3244;p11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5" name="Google Shape;3245;p11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246" name="Google Shape;3246;p11"/>
          <p:cNvGrpSpPr/>
          <p:nvPr/>
        </p:nvGrpSpPr>
        <p:grpSpPr>
          <a:xfrm flipH="1">
            <a:off x="11677243" y="2760857"/>
            <a:ext cx="100247" cy="103288"/>
            <a:chOff x="10113175" y="293163"/>
            <a:chExt cx="248875" cy="256425"/>
          </a:xfrm>
        </p:grpSpPr>
        <p:sp>
          <p:nvSpPr>
            <p:cNvPr id="3247" name="Google Shape;3247;p11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8" name="Google Shape;3248;p11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9" name="Google Shape;3249;p11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0" name="Google Shape;3250;p11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1" name="Google Shape;3251;p11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2" name="Google Shape;3252;p11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3" name="Google Shape;3253;p11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4" name="Google Shape;3254;p11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5" name="Google Shape;3255;p11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6" name="Google Shape;3256;p11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7" name="Google Shape;3257;p11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8" name="Google Shape;3258;p11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9" name="Google Shape;3259;p11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0" name="Google Shape;3260;p11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1" name="Google Shape;3261;p11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2" name="Google Shape;3262;p11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3" name="Google Shape;3263;p11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4" name="Google Shape;3264;p11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5" name="Google Shape;3265;p11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6" name="Google Shape;3266;p11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267" name="Google Shape;3267;p11"/>
          <p:cNvGrpSpPr/>
          <p:nvPr/>
        </p:nvGrpSpPr>
        <p:grpSpPr>
          <a:xfrm flipH="1">
            <a:off x="5817724" y="5954658"/>
            <a:ext cx="186539" cy="184609"/>
            <a:chOff x="10220425" y="-1503412"/>
            <a:chExt cx="280425" cy="277525"/>
          </a:xfrm>
        </p:grpSpPr>
        <p:sp>
          <p:nvSpPr>
            <p:cNvPr id="3268" name="Google Shape;3268;p11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9" name="Google Shape;3269;p11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0" name="Google Shape;3270;p11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1" name="Google Shape;3271;p11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2" name="Google Shape;3272;p11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3" name="Google Shape;3273;p11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4" name="Google Shape;3274;p11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5" name="Google Shape;3275;p11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6" name="Google Shape;3276;p11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7" name="Google Shape;3277;p11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8" name="Google Shape;3278;p11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9" name="Google Shape;3279;p11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0" name="Google Shape;3280;p11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1" name="Google Shape;3281;p11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2" name="Google Shape;3282;p11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3" name="Google Shape;3283;p11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4" name="Google Shape;3284;p11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5" name="Google Shape;3285;p11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6" name="Google Shape;3286;p11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7" name="Google Shape;3287;p11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8" name="Google Shape;3288;p11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9" name="Google Shape;3289;p11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0" name="Google Shape;3290;p11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1" name="Google Shape;3291;p11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2" name="Google Shape;3292;p11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3" name="Google Shape;3293;p11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4" name="Google Shape;3294;p11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295" name="Google Shape;3295;p11"/>
          <p:cNvGrpSpPr/>
          <p:nvPr/>
        </p:nvGrpSpPr>
        <p:grpSpPr>
          <a:xfrm flipH="1">
            <a:off x="8409390" y="5884208"/>
            <a:ext cx="100229" cy="104041"/>
            <a:chOff x="9933675" y="-1395987"/>
            <a:chExt cx="264225" cy="274275"/>
          </a:xfrm>
        </p:grpSpPr>
        <p:sp>
          <p:nvSpPr>
            <p:cNvPr id="3296" name="Google Shape;3296;p11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7" name="Google Shape;3297;p11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8" name="Google Shape;3298;p11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9" name="Google Shape;3299;p11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0" name="Google Shape;3300;p11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1" name="Google Shape;3301;p11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2" name="Google Shape;3302;p11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3" name="Google Shape;3303;p11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4" name="Google Shape;3304;p11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5" name="Google Shape;3305;p11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6" name="Google Shape;3306;p11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7" name="Google Shape;3307;p11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8" name="Google Shape;3308;p11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9" name="Google Shape;3309;p11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0" name="Google Shape;3310;p11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1" name="Google Shape;3311;p11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2" name="Google Shape;3312;p11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3" name="Google Shape;3313;p11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4" name="Google Shape;3314;p11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5" name="Google Shape;3315;p11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6" name="Google Shape;3316;p11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7" name="Google Shape;3317;p11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8" name="Google Shape;3318;p11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9" name="Google Shape;3319;p11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0" name="Google Shape;3320;p11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1" name="Google Shape;3321;p11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2" name="Google Shape;3322;p11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3" name="Google Shape;3323;p11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324" name="Google Shape;3324;p11"/>
          <p:cNvGrpSpPr/>
          <p:nvPr/>
        </p:nvGrpSpPr>
        <p:grpSpPr>
          <a:xfrm flipH="1">
            <a:off x="942423" y="6402508"/>
            <a:ext cx="159565" cy="163389"/>
            <a:chOff x="9646950" y="-1595337"/>
            <a:chExt cx="239875" cy="245625"/>
          </a:xfrm>
        </p:grpSpPr>
        <p:sp>
          <p:nvSpPr>
            <p:cNvPr id="3325" name="Google Shape;3325;p11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6" name="Google Shape;3326;p11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7" name="Google Shape;3327;p11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8" name="Google Shape;3328;p11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9" name="Google Shape;3329;p11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0" name="Google Shape;3330;p11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1" name="Google Shape;3331;p11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2" name="Google Shape;3332;p11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3" name="Google Shape;3333;p11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4" name="Google Shape;3334;p11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5" name="Google Shape;3335;p11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6" name="Google Shape;3336;p11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7" name="Google Shape;3337;p11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8" name="Google Shape;3338;p11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9" name="Google Shape;3339;p11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0" name="Google Shape;3340;p11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1" name="Google Shape;3341;p11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2" name="Google Shape;3342;p11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3" name="Google Shape;3343;p11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4" name="Google Shape;3344;p11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5" name="Google Shape;3345;p11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6" name="Google Shape;3346;p11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7" name="Google Shape;3347;p11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8" name="Google Shape;3348;p11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9" name="Google Shape;3349;p11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0" name="Google Shape;3350;p11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1" name="Google Shape;3351;p11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2" name="Google Shape;3352;p11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3" name="Google Shape;3353;p11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4" name="Google Shape;3354;p11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5" name="Google Shape;3355;p11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6" name="Google Shape;3356;p11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7" name="Google Shape;3357;p11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8" name="Google Shape;3358;p11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9" name="Google Shape;3359;p11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0" name="Google Shape;3360;p11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1" name="Google Shape;3361;p11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2" name="Google Shape;3362;p11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363" name="Google Shape;3363;p11"/>
          <p:cNvGrpSpPr/>
          <p:nvPr/>
        </p:nvGrpSpPr>
        <p:grpSpPr>
          <a:xfrm flipH="1">
            <a:off x="1373437" y="5485376"/>
            <a:ext cx="100243" cy="99205"/>
            <a:chOff x="10220425" y="-1503412"/>
            <a:chExt cx="280425" cy="277525"/>
          </a:xfrm>
        </p:grpSpPr>
        <p:sp>
          <p:nvSpPr>
            <p:cNvPr id="3364" name="Google Shape;3364;p11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5" name="Google Shape;3365;p11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6" name="Google Shape;3366;p11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7" name="Google Shape;3367;p11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8" name="Google Shape;3368;p11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9" name="Google Shape;3369;p11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0" name="Google Shape;3370;p11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1" name="Google Shape;3371;p11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2" name="Google Shape;3372;p11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3" name="Google Shape;3373;p11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4" name="Google Shape;3374;p11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5" name="Google Shape;3375;p11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6" name="Google Shape;3376;p11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7" name="Google Shape;3377;p11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8" name="Google Shape;3378;p11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9" name="Google Shape;3379;p11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0" name="Google Shape;3380;p11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1" name="Google Shape;3381;p11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2" name="Google Shape;3382;p11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3" name="Google Shape;3383;p11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4" name="Google Shape;3384;p11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5" name="Google Shape;3385;p11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6" name="Google Shape;3386;p11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7" name="Google Shape;3387;p11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8" name="Google Shape;3388;p11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9" name="Google Shape;3389;p11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0" name="Google Shape;3390;p11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391" name="Google Shape;3391;p11"/>
          <p:cNvGrpSpPr/>
          <p:nvPr/>
        </p:nvGrpSpPr>
        <p:grpSpPr>
          <a:xfrm flipH="1">
            <a:off x="9781490" y="465861"/>
            <a:ext cx="100205" cy="99169"/>
            <a:chOff x="10220425" y="-1503412"/>
            <a:chExt cx="280425" cy="277525"/>
          </a:xfrm>
        </p:grpSpPr>
        <p:sp>
          <p:nvSpPr>
            <p:cNvPr id="3392" name="Google Shape;3392;p11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3" name="Google Shape;3393;p11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4" name="Google Shape;3394;p11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5" name="Google Shape;3395;p11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6" name="Google Shape;3396;p11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7" name="Google Shape;3397;p11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8" name="Google Shape;3398;p11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9" name="Google Shape;3399;p11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0" name="Google Shape;3400;p11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1" name="Google Shape;3401;p11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2" name="Google Shape;3402;p11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3" name="Google Shape;3403;p11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4" name="Google Shape;3404;p11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5" name="Google Shape;3405;p11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6" name="Google Shape;3406;p11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7" name="Google Shape;3407;p11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8" name="Google Shape;3408;p11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9" name="Google Shape;3409;p11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0" name="Google Shape;3410;p11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1" name="Google Shape;3411;p11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2" name="Google Shape;3412;p11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3" name="Google Shape;3413;p11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4" name="Google Shape;3414;p11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5" name="Google Shape;3415;p11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6" name="Google Shape;3416;p11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7" name="Google Shape;3417;p11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8" name="Google Shape;3418;p11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419" name="Google Shape;3419;p11"/>
          <p:cNvGrpSpPr/>
          <p:nvPr/>
        </p:nvGrpSpPr>
        <p:grpSpPr>
          <a:xfrm>
            <a:off x="8007440" y="1174240"/>
            <a:ext cx="159557" cy="175907"/>
            <a:chOff x="9943600" y="-1728387"/>
            <a:chExt cx="264225" cy="291300"/>
          </a:xfrm>
        </p:grpSpPr>
        <p:sp>
          <p:nvSpPr>
            <p:cNvPr id="3420" name="Google Shape;3420;p11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1" name="Google Shape;3421;p11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2" name="Google Shape;3422;p11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3" name="Google Shape;3423;p11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4" name="Google Shape;3424;p11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5" name="Google Shape;3425;p11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6" name="Google Shape;3426;p11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7" name="Google Shape;3427;p11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8" name="Google Shape;3428;p11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9" name="Google Shape;3429;p11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0" name="Google Shape;3430;p11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1" name="Google Shape;3431;p11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2" name="Google Shape;3432;p11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3" name="Google Shape;3433;p11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4" name="Google Shape;3434;p11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5" name="Google Shape;3435;p11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6" name="Google Shape;3436;p11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7" name="Google Shape;3437;p11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8" name="Google Shape;3438;p11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9" name="Google Shape;3439;p11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0" name="Google Shape;3440;p11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1" name="Google Shape;3441;p11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2" name="Google Shape;3442;p11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3" name="Google Shape;3443;p11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4" name="Google Shape;3444;p11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5" name="Google Shape;3445;p11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6" name="Google Shape;3446;p11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7" name="Google Shape;3447;p11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8" name="Google Shape;3448;p11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9" name="Google Shape;3449;p11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0" name="Google Shape;3450;p11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1" name="Google Shape;3451;p11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2" name="Google Shape;3452;p11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3" name="Google Shape;3453;p11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4" name="Google Shape;3454;p11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5" name="Google Shape;3455;p11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6" name="Google Shape;3456;p11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7" name="Google Shape;3457;p11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8" name="Google Shape;3458;p11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9" name="Google Shape;3459;p11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460" name="Google Shape;3460;p11"/>
          <p:cNvGrpSpPr/>
          <p:nvPr/>
        </p:nvGrpSpPr>
        <p:grpSpPr>
          <a:xfrm flipH="1">
            <a:off x="11498082" y="1529600"/>
            <a:ext cx="174565" cy="165501"/>
            <a:chOff x="9607275" y="-1266912"/>
            <a:chExt cx="262425" cy="248800"/>
          </a:xfrm>
        </p:grpSpPr>
        <p:sp>
          <p:nvSpPr>
            <p:cNvPr id="3461" name="Google Shape;3461;p11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2" name="Google Shape;3462;p11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3" name="Google Shape;3463;p11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4" name="Google Shape;3464;p11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5" name="Google Shape;3465;p11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6" name="Google Shape;3466;p11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7" name="Google Shape;3467;p11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8" name="Google Shape;3468;p11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9" name="Google Shape;3469;p11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0" name="Google Shape;3470;p11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1" name="Google Shape;3471;p11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2" name="Google Shape;3472;p11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3" name="Google Shape;3473;p11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4" name="Google Shape;3474;p11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5" name="Google Shape;3475;p11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6" name="Google Shape;3476;p11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7" name="Google Shape;3477;p11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8" name="Google Shape;3478;p11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9" name="Google Shape;3479;p11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0" name="Google Shape;3480;p11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1" name="Google Shape;3481;p11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2" name="Google Shape;3482;p11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3" name="Google Shape;3483;p11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4" name="Google Shape;3484;p11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485" name="Google Shape;3485;p11"/>
          <p:cNvGrpSpPr/>
          <p:nvPr/>
        </p:nvGrpSpPr>
        <p:grpSpPr>
          <a:xfrm flipH="1">
            <a:off x="10645860" y="1034968"/>
            <a:ext cx="165552" cy="170573"/>
            <a:chOff x="10113175" y="293163"/>
            <a:chExt cx="248875" cy="256425"/>
          </a:xfrm>
        </p:grpSpPr>
        <p:sp>
          <p:nvSpPr>
            <p:cNvPr id="3486" name="Google Shape;3486;p11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7" name="Google Shape;3487;p11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8" name="Google Shape;3488;p11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9" name="Google Shape;3489;p11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0" name="Google Shape;3490;p11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1" name="Google Shape;3491;p11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2" name="Google Shape;3492;p11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3" name="Google Shape;3493;p11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4" name="Google Shape;3494;p11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5" name="Google Shape;3495;p11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6" name="Google Shape;3496;p11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7" name="Google Shape;3497;p11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8" name="Google Shape;3498;p11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9" name="Google Shape;3499;p11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0" name="Google Shape;3500;p11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1" name="Google Shape;3501;p11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2" name="Google Shape;3502;p11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3" name="Google Shape;3503;p11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4" name="Google Shape;3504;p11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5" name="Google Shape;3505;p11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506" name="Google Shape;3506;p11"/>
          <p:cNvGrpSpPr/>
          <p:nvPr/>
        </p:nvGrpSpPr>
        <p:grpSpPr>
          <a:xfrm flipH="1">
            <a:off x="11492091" y="327058"/>
            <a:ext cx="186539" cy="184609"/>
            <a:chOff x="10220425" y="-1503412"/>
            <a:chExt cx="280425" cy="277525"/>
          </a:xfrm>
        </p:grpSpPr>
        <p:sp>
          <p:nvSpPr>
            <p:cNvPr id="3507" name="Google Shape;3507;p11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8" name="Google Shape;3508;p11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9" name="Google Shape;3509;p11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0" name="Google Shape;3510;p11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1" name="Google Shape;3511;p11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2" name="Google Shape;3512;p11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3" name="Google Shape;3513;p11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4" name="Google Shape;3514;p11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5" name="Google Shape;3515;p11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6" name="Google Shape;3516;p11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7" name="Google Shape;3517;p11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8" name="Google Shape;3518;p11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9" name="Google Shape;3519;p11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0" name="Google Shape;3520;p11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1" name="Google Shape;3521;p11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2" name="Google Shape;3522;p11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3" name="Google Shape;3523;p11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4" name="Google Shape;3524;p11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5" name="Google Shape;3525;p11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6" name="Google Shape;3526;p11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7" name="Google Shape;3527;p11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8" name="Google Shape;3528;p11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29" name="Google Shape;3529;p11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0" name="Google Shape;3530;p11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1" name="Google Shape;3531;p11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2" name="Google Shape;3532;p11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3" name="Google Shape;3533;p11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534" name="Google Shape;3534;p11"/>
          <p:cNvGrpSpPr/>
          <p:nvPr/>
        </p:nvGrpSpPr>
        <p:grpSpPr>
          <a:xfrm flipH="1">
            <a:off x="3970482" y="6626677"/>
            <a:ext cx="100236" cy="102639"/>
            <a:chOff x="9646950" y="-1595337"/>
            <a:chExt cx="239875" cy="245625"/>
          </a:xfrm>
        </p:grpSpPr>
        <p:sp>
          <p:nvSpPr>
            <p:cNvPr id="3535" name="Google Shape;3535;p11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6" name="Google Shape;3536;p11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7" name="Google Shape;3537;p11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8" name="Google Shape;3538;p11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39" name="Google Shape;3539;p11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0" name="Google Shape;3540;p11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1" name="Google Shape;3541;p11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2" name="Google Shape;3542;p11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3" name="Google Shape;3543;p11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4" name="Google Shape;3544;p11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5" name="Google Shape;3545;p11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6" name="Google Shape;3546;p11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7" name="Google Shape;3547;p11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8" name="Google Shape;3548;p11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9" name="Google Shape;3549;p11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0" name="Google Shape;3550;p11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1" name="Google Shape;3551;p11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2" name="Google Shape;3552;p11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3" name="Google Shape;3553;p11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4" name="Google Shape;3554;p11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5" name="Google Shape;3555;p11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6" name="Google Shape;3556;p11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7" name="Google Shape;3557;p11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8" name="Google Shape;3558;p11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9" name="Google Shape;3559;p11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0" name="Google Shape;3560;p11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1" name="Google Shape;3561;p11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2" name="Google Shape;3562;p11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3" name="Google Shape;3563;p11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4" name="Google Shape;3564;p11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5" name="Google Shape;3565;p11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6" name="Google Shape;3566;p11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7" name="Google Shape;3567;p11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8" name="Google Shape;3568;p11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9" name="Google Shape;3569;p11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0" name="Google Shape;3570;p11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1" name="Google Shape;3571;p11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2" name="Google Shape;3572;p11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573" name="Google Shape;3573;p11"/>
          <p:cNvGrpSpPr/>
          <p:nvPr/>
        </p:nvGrpSpPr>
        <p:grpSpPr>
          <a:xfrm flipH="1">
            <a:off x="6109260" y="199302"/>
            <a:ext cx="165552" cy="170573"/>
            <a:chOff x="10113175" y="293163"/>
            <a:chExt cx="248875" cy="256425"/>
          </a:xfrm>
        </p:grpSpPr>
        <p:sp>
          <p:nvSpPr>
            <p:cNvPr id="3574" name="Google Shape;3574;p11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5" name="Google Shape;3575;p11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6" name="Google Shape;3576;p11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7" name="Google Shape;3577;p11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8" name="Google Shape;3578;p11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9" name="Google Shape;3579;p11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0" name="Google Shape;3580;p11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1" name="Google Shape;3581;p11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2" name="Google Shape;3582;p11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3" name="Google Shape;3583;p11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4" name="Google Shape;3584;p11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5" name="Google Shape;3585;p11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6" name="Google Shape;3586;p11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7" name="Google Shape;3587;p11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8" name="Google Shape;3588;p11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9" name="Google Shape;3589;p11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0" name="Google Shape;3590;p11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1" name="Google Shape;3591;p11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2" name="Google Shape;3592;p11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3" name="Google Shape;3593;p11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594" name="Google Shape;3594;p11"/>
          <p:cNvGrpSpPr/>
          <p:nvPr/>
        </p:nvGrpSpPr>
        <p:grpSpPr>
          <a:xfrm flipH="1">
            <a:off x="311298" y="5761791"/>
            <a:ext cx="100212" cy="95008"/>
            <a:chOff x="9607275" y="-1266912"/>
            <a:chExt cx="262425" cy="248800"/>
          </a:xfrm>
        </p:grpSpPr>
        <p:sp>
          <p:nvSpPr>
            <p:cNvPr id="3595" name="Google Shape;3595;p11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6" name="Google Shape;3596;p11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7" name="Google Shape;3597;p11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8" name="Google Shape;3598;p11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9" name="Google Shape;3599;p11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0" name="Google Shape;3600;p11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1" name="Google Shape;3601;p11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2" name="Google Shape;3602;p11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3" name="Google Shape;3603;p11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4" name="Google Shape;3604;p11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5" name="Google Shape;3605;p11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6" name="Google Shape;3606;p11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7" name="Google Shape;3607;p11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8" name="Google Shape;3608;p11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9" name="Google Shape;3609;p11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0" name="Google Shape;3610;p11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1" name="Google Shape;3611;p11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2" name="Google Shape;3612;p11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3" name="Google Shape;3613;p11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4" name="Google Shape;3614;p11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5" name="Google Shape;3615;p11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6" name="Google Shape;3616;p11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7" name="Google Shape;3617;p11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8" name="Google Shape;3618;p11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619" name="Google Shape;3619;p11"/>
          <p:cNvGrpSpPr/>
          <p:nvPr/>
        </p:nvGrpSpPr>
        <p:grpSpPr>
          <a:xfrm flipH="1">
            <a:off x="378881" y="201818"/>
            <a:ext cx="174565" cy="165501"/>
            <a:chOff x="9607275" y="-1266912"/>
            <a:chExt cx="262425" cy="248800"/>
          </a:xfrm>
        </p:grpSpPr>
        <p:sp>
          <p:nvSpPr>
            <p:cNvPr id="3620" name="Google Shape;3620;p11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1" name="Google Shape;3621;p11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2" name="Google Shape;3622;p11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3" name="Google Shape;3623;p11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4" name="Google Shape;3624;p11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5" name="Google Shape;3625;p11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6" name="Google Shape;3626;p11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7" name="Google Shape;3627;p11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8" name="Google Shape;3628;p11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9" name="Google Shape;3629;p11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0" name="Google Shape;3630;p11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1" name="Google Shape;3631;p11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2" name="Google Shape;3632;p11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3" name="Google Shape;3633;p11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4" name="Google Shape;3634;p11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5" name="Google Shape;3635;p11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6" name="Google Shape;3636;p11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7" name="Google Shape;3637;p11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8" name="Google Shape;3638;p11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9" name="Google Shape;3639;p11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0" name="Google Shape;3640;p11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1" name="Google Shape;3641;p11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2" name="Google Shape;3642;p11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3" name="Google Shape;3643;p11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644" name="Google Shape;3644;p11"/>
          <p:cNvGrpSpPr/>
          <p:nvPr/>
        </p:nvGrpSpPr>
        <p:grpSpPr>
          <a:xfrm flipH="1">
            <a:off x="10545656" y="5372528"/>
            <a:ext cx="100205" cy="99169"/>
            <a:chOff x="10220425" y="-1503412"/>
            <a:chExt cx="280425" cy="277525"/>
          </a:xfrm>
        </p:grpSpPr>
        <p:sp>
          <p:nvSpPr>
            <p:cNvPr id="3645" name="Google Shape;3645;p11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6" name="Google Shape;3646;p11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7" name="Google Shape;3647;p11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8" name="Google Shape;3648;p11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9" name="Google Shape;3649;p11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0" name="Google Shape;3650;p11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1" name="Google Shape;3651;p11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2" name="Google Shape;3652;p11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3" name="Google Shape;3653;p11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4" name="Google Shape;3654;p11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5" name="Google Shape;3655;p11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6" name="Google Shape;3656;p11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7" name="Google Shape;3657;p11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8" name="Google Shape;3658;p11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9" name="Google Shape;3659;p11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0" name="Google Shape;3660;p11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1" name="Google Shape;3661;p11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2" name="Google Shape;3662;p11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3" name="Google Shape;3663;p11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4" name="Google Shape;3664;p11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5" name="Google Shape;3665;p11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6" name="Google Shape;3666;p11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7" name="Google Shape;3667;p11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8" name="Google Shape;3668;p11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9" name="Google Shape;3669;p11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0" name="Google Shape;3670;p11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1" name="Google Shape;3671;p11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3672" name="Google Shape;3672;p11"/>
          <p:cNvPicPr preferRelativeResize="0"/>
          <p:nvPr/>
        </p:nvPicPr>
        <p:blipFill>
          <a:blip r:embed="rId12">
            <a:alphaModFix/>
          </a:blip>
          <a:stretch>
            <a:fillRect/>
          </a:stretch>
        </p:blipFill>
        <p:spPr>
          <a:xfrm rot="8099965" flipH="1">
            <a:off x="8112289" y="6139499"/>
            <a:ext cx="2167996" cy="119460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65841041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367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1170342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36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75" name="Google Shape;3675;p13"/>
          <p:cNvSpPr txBox="1">
            <a:spLocks noGrp="1"/>
          </p:cNvSpPr>
          <p:nvPr>
            <p:ph type="title"/>
          </p:nvPr>
        </p:nvSpPr>
        <p:spPr>
          <a:xfrm>
            <a:off x="952400" y="459508"/>
            <a:ext cx="102872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676" name="Google Shape;3676;p13"/>
          <p:cNvSpPr txBox="1">
            <a:spLocks noGrp="1"/>
          </p:cNvSpPr>
          <p:nvPr>
            <p:ph type="title" idx="2"/>
          </p:nvPr>
        </p:nvSpPr>
        <p:spPr>
          <a:xfrm>
            <a:off x="1054000" y="2700251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677" name="Google Shape;3677;p13"/>
          <p:cNvSpPr txBox="1">
            <a:spLocks noGrp="1"/>
          </p:cNvSpPr>
          <p:nvPr>
            <p:ph type="subTitle" idx="1"/>
          </p:nvPr>
        </p:nvSpPr>
        <p:spPr>
          <a:xfrm>
            <a:off x="1054000" y="3056864"/>
            <a:ext cx="32000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78" name="Google Shape;3678;p13"/>
          <p:cNvSpPr txBox="1">
            <a:spLocks noGrp="1"/>
          </p:cNvSpPr>
          <p:nvPr>
            <p:ph type="title" idx="3" hasCustomPrompt="1"/>
          </p:nvPr>
        </p:nvSpPr>
        <p:spPr>
          <a:xfrm>
            <a:off x="1866600" y="1621933"/>
            <a:ext cx="1574800" cy="7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679" name="Google Shape;3679;p13"/>
          <p:cNvSpPr txBox="1">
            <a:spLocks noGrp="1"/>
          </p:cNvSpPr>
          <p:nvPr>
            <p:ph type="title" idx="4"/>
          </p:nvPr>
        </p:nvSpPr>
        <p:spPr>
          <a:xfrm>
            <a:off x="4496000" y="2700251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680" name="Google Shape;3680;p13"/>
          <p:cNvSpPr txBox="1">
            <a:spLocks noGrp="1"/>
          </p:cNvSpPr>
          <p:nvPr>
            <p:ph type="subTitle" idx="5"/>
          </p:nvPr>
        </p:nvSpPr>
        <p:spPr>
          <a:xfrm>
            <a:off x="4496000" y="3056864"/>
            <a:ext cx="32000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81" name="Google Shape;3681;p13"/>
          <p:cNvSpPr txBox="1">
            <a:spLocks noGrp="1"/>
          </p:cNvSpPr>
          <p:nvPr>
            <p:ph type="title" idx="6" hasCustomPrompt="1"/>
          </p:nvPr>
        </p:nvSpPr>
        <p:spPr>
          <a:xfrm>
            <a:off x="5308600" y="1621933"/>
            <a:ext cx="1574800" cy="7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682" name="Google Shape;3682;p13"/>
          <p:cNvSpPr txBox="1">
            <a:spLocks noGrp="1"/>
          </p:cNvSpPr>
          <p:nvPr>
            <p:ph type="title" idx="7"/>
          </p:nvPr>
        </p:nvSpPr>
        <p:spPr>
          <a:xfrm>
            <a:off x="7938000" y="2700251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683" name="Google Shape;3683;p13"/>
          <p:cNvSpPr txBox="1">
            <a:spLocks noGrp="1"/>
          </p:cNvSpPr>
          <p:nvPr>
            <p:ph type="subTitle" idx="8"/>
          </p:nvPr>
        </p:nvSpPr>
        <p:spPr>
          <a:xfrm>
            <a:off x="7938000" y="3056864"/>
            <a:ext cx="32000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84" name="Google Shape;3684;p13"/>
          <p:cNvSpPr txBox="1">
            <a:spLocks noGrp="1"/>
          </p:cNvSpPr>
          <p:nvPr>
            <p:ph type="title" idx="9" hasCustomPrompt="1"/>
          </p:nvPr>
        </p:nvSpPr>
        <p:spPr>
          <a:xfrm>
            <a:off x="8750600" y="1621933"/>
            <a:ext cx="1574800" cy="7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685" name="Google Shape;3685;p13"/>
          <p:cNvSpPr txBox="1">
            <a:spLocks noGrp="1"/>
          </p:cNvSpPr>
          <p:nvPr>
            <p:ph type="title" idx="13"/>
          </p:nvPr>
        </p:nvSpPr>
        <p:spPr>
          <a:xfrm>
            <a:off x="1054000" y="5013451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686" name="Google Shape;3686;p13"/>
          <p:cNvSpPr txBox="1">
            <a:spLocks noGrp="1"/>
          </p:cNvSpPr>
          <p:nvPr>
            <p:ph type="subTitle" idx="14"/>
          </p:nvPr>
        </p:nvSpPr>
        <p:spPr>
          <a:xfrm>
            <a:off x="1054000" y="5370064"/>
            <a:ext cx="32000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87" name="Google Shape;3687;p13"/>
          <p:cNvSpPr txBox="1">
            <a:spLocks noGrp="1"/>
          </p:cNvSpPr>
          <p:nvPr>
            <p:ph type="title" idx="15" hasCustomPrompt="1"/>
          </p:nvPr>
        </p:nvSpPr>
        <p:spPr>
          <a:xfrm>
            <a:off x="1866600" y="3935133"/>
            <a:ext cx="1574800" cy="7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688" name="Google Shape;3688;p13"/>
          <p:cNvSpPr txBox="1">
            <a:spLocks noGrp="1"/>
          </p:cNvSpPr>
          <p:nvPr>
            <p:ph type="title" idx="16"/>
          </p:nvPr>
        </p:nvSpPr>
        <p:spPr>
          <a:xfrm>
            <a:off x="4496000" y="5013451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689" name="Google Shape;3689;p13"/>
          <p:cNvSpPr txBox="1">
            <a:spLocks noGrp="1"/>
          </p:cNvSpPr>
          <p:nvPr>
            <p:ph type="subTitle" idx="17"/>
          </p:nvPr>
        </p:nvSpPr>
        <p:spPr>
          <a:xfrm>
            <a:off x="4496000" y="5370064"/>
            <a:ext cx="32000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0" name="Google Shape;3690;p13"/>
          <p:cNvSpPr txBox="1">
            <a:spLocks noGrp="1"/>
          </p:cNvSpPr>
          <p:nvPr>
            <p:ph type="title" idx="18" hasCustomPrompt="1"/>
          </p:nvPr>
        </p:nvSpPr>
        <p:spPr>
          <a:xfrm>
            <a:off x="5308600" y="3935133"/>
            <a:ext cx="1574800" cy="7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691" name="Google Shape;3691;p13"/>
          <p:cNvSpPr txBox="1">
            <a:spLocks noGrp="1"/>
          </p:cNvSpPr>
          <p:nvPr>
            <p:ph type="title" idx="19"/>
          </p:nvPr>
        </p:nvSpPr>
        <p:spPr>
          <a:xfrm>
            <a:off x="7938000" y="5013451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692" name="Google Shape;3692;p13"/>
          <p:cNvSpPr txBox="1">
            <a:spLocks noGrp="1"/>
          </p:cNvSpPr>
          <p:nvPr>
            <p:ph type="subTitle" idx="20"/>
          </p:nvPr>
        </p:nvSpPr>
        <p:spPr>
          <a:xfrm>
            <a:off x="7938000" y="5370064"/>
            <a:ext cx="32000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3" name="Google Shape;3693;p13"/>
          <p:cNvSpPr txBox="1">
            <a:spLocks noGrp="1"/>
          </p:cNvSpPr>
          <p:nvPr>
            <p:ph type="title" idx="21" hasCustomPrompt="1"/>
          </p:nvPr>
        </p:nvSpPr>
        <p:spPr>
          <a:xfrm>
            <a:off x="8750600" y="3935133"/>
            <a:ext cx="1574800" cy="76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56880474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bg>
      <p:bgPr>
        <a:solidFill>
          <a:schemeClr val="accent2"/>
        </a:solidFill>
        <a:effectLst/>
      </p:bgPr>
    </p:bg>
    <p:spTree>
      <p:nvGrpSpPr>
        <p:cNvPr id="1" name="Shape 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" name="Google Shape;398;p20"/>
          <p:cNvSpPr txBox="1">
            <a:spLocks noGrp="1"/>
          </p:cNvSpPr>
          <p:nvPr>
            <p:ph type="subTitle" idx="1"/>
          </p:nvPr>
        </p:nvSpPr>
        <p:spPr>
          <a:xfrm>
            <a:off x="2881600" y="1426300"/>
            <a:ext cx="6428800" cy="88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9" name="Google Shape;399;p20"/>
          <p:cNvSpPr/>
          <p:nvPr/>
        </p:nvSpPr>
        <p:spPr>
          <a:xfrm rot="10800000">
            <a:off x="-33" y="1125213"/>
            <a:ext cx="12192076" cy="862808"/>
          </a:xfrm>
          <a:custGeom>
            <a:avLst/>
            <a:gdLst/>
            <a:ahLst/>
            <a:cxnLst/>
            <a:rect l="l" t="t" r="r" b="b"/>
            <a:pathLst>
              <a:path w="85307" h="6037" extrusionOk="0">
                <a:moveTo>
                  <a:pt x="29824" y="1"/>
                </a:moveTo>
                <a:cubicBezTo>
                  <a:pt x="25059" y="1"/>
                  <a:pt x="20248" y="1271"/>
                  <a:pt x="15614" y="2498"/>
                </a:cubicBezTo>
                <a:cubicBezTo>
                  <a:pt x="15097" y="2601"/>
                  <a:pt x="14554" y="2808"/>
                  <a:pt x="14011" y="2912"/>
                </a:cubicBezTo>
                <a:cubicBezTo>
                  <a:pt x="10103" y="3916"/>
                  <a:pt x="6028" y="4847"/>
                  <a:pt x="2130" y="4847"/>
                </a:cubicBezTo>
                <a:cubicBezTo>
                  <a:pt x="1414" y="4847"/>
                  <a:pt x="703" y="4815"/>
                  <a:pt x="0" y="4747"/>
                </a:cubicBezTo>
                <a:lnTo>
                  <a:pt x="0" y="4850"/>
                </a:lnTo>
                <a:cubicBezTo>
                  <a:pt x="704" y="4919"/>
                  <a:pt x="1416" y="4950"/>
                  <a:pt x="2134" y="4950"/>
                </a:cubicBezTo>
                <a:cubicBezTo>
                  <a:pt x="6030" y="4950"/>
                  <a:pt x="10104" y="4023"/>
                  <a:pt x="14011" y="3041"/>
                </a:cubicBezTo>
                <a:cubicBezTo>
                  <a:pt x="14554" y="2912"/>
                  <a:pt x="15097" y="2705"/>
                  <a:pt x="15614" y="2601"/>
                </a:cubicBezTo>
                <a:cubicBezTo>
                  <a:pt x="20326" y="1375"/>
                  <a:pt x="25097" y="104"/>
                  <a:pt x="29838" y="104"/>
                </a:cubicBezTo>
                <a:cubicBezTo>
                  <a:pt x="31391" y="104"/>
                  <a:pt x="32941" y="240"/>
                  <a:pt x="34485" y="559"/>
                </a:cubicBezTo>
                <a:cubicBezTo>
                  <a:pt x="36527" y="973"/>
                  <a:pt x="38569" y="1748"/>
                  <a:pt x="40508" y="2498"/>
                </a:cubicBezTo>
                <a:cubicBezTo>
                  <a:pt x="41594" y="2912"/>
                  <a:pt x="42654" y="3351"/>
                  <a:pt x="43636" y="3687"/>
                </a:cubicBezTo>
                <a:cubicBezTo>
                  <a:pt x="48226" y="5278"/>
                  <a:pt x="53269" y="6036"/>
                  <a:pt x="58920" y="6036"/>
                </a:cubicBezTo>
                <a:cubicBezTo>
                  <a:pt x="62816" y="6036"/>
                  <a:pt x="67002" y="5676"/>
                  <a:pt x="71528" y="4980"/>
                </a:cubicBezTo>
                <a:cubicBezTo>
                  <a:pt x="72278" y="4747"/>
                  <a:pt x="73131" y="4644"/>
                  <a:pt x="74010" y="4540"/>
                </a:cubicBezTo>
                <a:cubicBezTo>
                  <a:pt x="77784" y="3894"/>
                  <a:pt x="81662" y="3248"/>
                  <a:pt x="85307" y="3248"/>
                </a:cubicBezTo>
                <a:lnTo>
                  <a:pt x="85307" y="3144"/>
                </a:lnTo>
                <a:cubicBezTo>
                  <a:pt x="81532" y="3144"/>
                  <a:pt x="77784" y="3790"/>
                  <a:pt x="74010" y="4437"/>
                </a:cubicBezTo>
                <a:cubicBezTo>
                  <a:pt x="73131" y="4540"/>
                  <a:pt x="72278" y="4644"/>
                  <a:pt x="71528" y="4850"/>
                </a:cubicBezTo>
                <a:cubicBezTo>
                  <a:pt x="66990" y="5559"/>
                  <a:pt x="62794" y="5926"/>
                  <a:pt x="58896" y="5926"/>
                </a:cubicBezTo>
                <a:cubicBezTo>
                  <a:pt x="53268" y="5926"/>
                  <a:pt x="48260" y="5161"/>
                  <a:pt x="43739" y="3558"/>
                </a:cubicBezTo>
                <a:cubicBezTo>
                  <a:pt x="42654" y="3248"/>
                  <a:pt x="41594" y="2808"/>
                  <a:pt x="40611" y="2498"/>
                </a:cubicBezTo>
                <a:cubicBezTo>
                  <a:pt x="38569" y="1748"/>
                  <a:pt x="36527" y="869"/>
                  <a:pt x="34485" y="456"/>
                </a:cubicBezTo>
                <a:cubicBezTo>
                  <a:pt x="32941" y="137"/>
                  <a:pt x="31385" y="1"/>
                  <a:pt x="29824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0" name="Google Shape;400;p20"/>
          <p:cNvSpPr/>
          <p:nvPr/>
        </p:nvSpPr>
        <p:spPr>
          <a:xfrm rot="10800000">
            <a:off x="-33" y="3263868"/>
            <a:ext cx="12192076" cy="1403045"/>
          </a:xfrm>
          <a:custGeom>
            <a:avLst/>
            <a:gdLst/>
            <a:ahLst/>
            <a:cxnLst/>
            <a:rect l="l" t="t" r="r" b="b"/>
            <a:pathLst>
              <a:path w="85307" h="9817" extrusionOk="0">
                <a:moveTo>
                  <a:pt x="79170" y="5358"/>
                </a:moveTo>
                <a:cubicBezTo>
                  <a:pt x="77082" y="5358"/>
                  <a:pt x="74973" y="5626"/>
                  <a:pt x="72924" y="6145"/>
                </a:cubicBezTo>
                <a:cubicBezTo>
                  <a:pt x="71632" y="6481"/>
                  <a:pt x="70236" y="6921"/>
                  <a:pt x="68943" y="7334"/>
                </a:cubicBezTo>
                <a:cubicBezTo>
                  <a:pt x="67108" y="7981"/>
                  <a:pt x="65273" y="8627"/>
                  <a:pt x="63437" y="8963"/>
                </a:cubicBezTo>
                <a:cubicBezTo>
                  <a:pt x="65376" y="8627"/>
                  <a:pt x="67211" y="8084"/>
                  <a:pt x="68943" y="7438"/>
                </a:cubicBezTo>
                <a:cubicBezTo>
                  <a:pt x="70236" y="7024"/>
                  <a:pt x="71632" y="6585"/>
                  <a:pt x="73028" y="6145"/>
                </a:cubicBezTo>
                <a:cubicBezTo>
                  <a:pt x="74974" y="5693"/>
                  <a:pt x="77007" y="5452"/>
                  <a:pt x="79035" y="5452"/>
                </a:cubicBezTo>
                <a:cubicBezTo>
                  <a:pt x="80833" y="5452"/>
                  <a:pt x="82626" y="5641"/>
                  <a:pt x="84350" y="6042"/>
                </a:cubicBezTo>
                <a:cubicBezTo>
                  <a:pt x="84660" y="6145"/>
                  <a:pt x="84996" y="6145"/>
                  <a:pt x="85307" y="6275"/>
                </a:cubicBezTo>
                <a:lnTo>
                  <a:pt x="85307" y="6145"/>
                </a:lnTo>
                <a:cubicBezTo>
                  <a:pt x="84996" y="6042"/>
                  <a:pt x="84660" y="6042"/>
                  <a:pt x="84350" y="5939"/>
                </a:cubicBezTo>
                <a:cubicBezTo>
                  <a:pt x="82672" y="5549"/>
                  <a:pt x="80928" y="5358"/>
                  <a:pt x="79170" y="5358"/>
                </a:cubicBezTo>
                <a:close/>
                <a:moveTo>
                  <a:pt x="28606" y="1"/>
                </a:moveTo>
                <a:cubicBezTo>
                  <a:pt x="27865" y="1"/>
                  <a:pt x="27120" y="67"/>
                  <a:pt x="26394" y="226"/>
                </a:cubicBezTo>
                <a:cubicBezTo>
                  <a:pt x="23912" y="768"/>
                  <a:pt x="21973" y="2164"/>
                  <a:pt x="20034" y="3560"/>
                </a:cubicBezTo>
                <a:cubicBezTo>
                  <a:pt x="19388" y="4000"/>
                  <a:pt x="18845" y="4439"/>
                  <a:pt x="18199" y="4853"/>
                </a:cubicBezTo>
                <a:cubicBezTo>
                  <a:pt x="13562" y="7990"/>
                  <a:pt x="7926" y="9707"/>
                  <a:pt x="2310" y="9707"/>
                </a:cubicBezTo>
                <a:cubicBezTo>
                  <a:pt x="1539" y="9707"/>
                  <a:pt x="768" y="9675"/>
                  <a:pt x="0" y="9609"/>
                </a:cubicBezTo>
                <a:lnTo>
                  <a:pt x="0" y="9713"/>
                </a:lnTo>
                <a:cubicBezTo>
                  <a:pt x="750" y="9713"/>
                  <a:pt x="1526" y="9816"/>
                  <a:pt x="2172" y="9816"/>
                </a:cubicBezTo>
                <a:cubicBezTo>
                  <a:pt x="7859" y="9816"/>
                  <a:pt x="13572" y="8084"/>
                  <a:pt x="18199" y="4982"/>
                </a:cubicBezTo>
                <a:cubicBezTo>
                  <a:pt x="18845" y="4543"/>
                  <a:pt x="19492" y="4103"/>
                  <a:pt x="20034" y="3690"/>
                </a:cubicBezTo>
                <a:cubicBezTo>
                  <a:pt x="21973" y="2268"/>
                  <a:pt x="24015" y="872"/>
                  <a:pt x="26394" y="329"/>
                </a:cubicBezTo>
                <a:cubicBezTo>
                  <a:pt x="27133" y="137"/>
                  <a:pt x="27891" y="59"/>
                  <a:pt x="28641" y="59"/>
                </a:cubicBezTo>
                <a:cubicBezTo>
                  <a:pt x="30411" y="59"/>
                  <a:pt x="32141" y="491"/>
                  <a:pt x="33502" y="872"/>
                </a:cubicBezTo>
                <a:cubicBezTo>
                  <a:pt x="36734" y="1854"/>
                  <a:pt x="39862" y="3147"/>
                  <a:pt x="42886" y="4543"/>
                </a:cubicBezTo>
                <a:cubicBezTo>
                  <a:pt x="44592" y="5189"/>
                  <a:pt x="46324" y="5939"/>
                  <a:pt x="48056" y="6688"/>
                </a:cubicBezTo>
                <a:cubicBezTo>
                  <a:pt x="52556" y="8435"/>
                  <a:pt x="56372" y="9303"/>
                  <a:pt x="59823" y="9303"/>
                </a:cubicBezTo>
                <a:cubicBezTo>
                  <a:pt x="61070" y="9303"/>
                  <a:pt x="62270" y="9190"/>
                  <a:pt x="63437" y="8963"/>
                </a:cubicBezTo>
                <a:lnTo>
                  <a:pt x="63437" y="8963"/>
                </a:lnTo>
                <a:cubicBezTo>
                  <a:pt x="62350" y="9148"/>
                  <a:pt x="61235" y="9242"/>
                  <a:pt x="60080" y="9242"/>
                </a:cubicBezTo>
                <a:cubicBezTo>
                  <a:pt x="56567" y="9242"/>
                  <a:pt x="52693" y="8375"/>
                  <a:pt x="48160" y="6585"/>
                </a:cubicBezTo>
                <a:cubicBezTo>
                  <a:pt x="46324" y="5939"/>
                  <a:pt x="44592" y="5189"/>
                  <a:pt x="42886" y="4439"/>
                </a:cubicBezTo>
                <a:cubicBezTo>
                  <a:pt x="39965" y="3147"/>
                  <a:pt x="36837" y="1751"/>
                  <a:pt x="33606" y="768"/>
                </a:cubicBezTo>
                <a:cubicBezTo>
                  <a:pt x="32162" y="385"/>
                  <a:pt x="30395" y="1"/>
                  <a:pt x="2860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1" name="Google Shape;401;p20"/>
          <p:cNvSpPr/>
          <p:nvPr/>
        </p:nvSpPr>
        <p:spPr>
          <a:xfrm rot="10800000">
            <a:off x="-33" y="2202373"/>
            <a:ext cx="12192076" cy="863380"/>
          </a:xfrm>
          <a:custGeom>
            <a:avLst/>
            <a:gdLst/>
            <a:ahLst/>
            <a:cxnLst/>
            <a:rect l="l" t="t" r="r" b="b"/>
            <a:pathLst>
              <a:path w="85307" h="6041" extrusionOk="0">
                <a:moveTo>
                  <a:pt x="56902" y="0"/>
                </a:moveTo>
                <a:cubicBezTo>
                  <a:pt x="53061" y="0"/>
                  <a:pt x="49167" y="505"/>
                  <a:pt x="45471" y="1620"/>
                </a:cubicBezTo>
                <a:cubicBezTo>
                  <a:pt x="44489" y="1930"/>
                  <a:pt x="43636" y="2266"/>
                  <a:pt x="42757" y="2577"/>
                </a:cubicBezTo>
                <a:cubicBezTo>
                  <a:pt x="41051" y="3119"/>
                  <a:pt x="39422" y="3662"/>
                  <a:pt x="37716" y="4102"/>
                </a:cubicBezTo>
                <a:cubicBezTo>
                  <a:pt x="39422" y="3766"/>
                  <a:pt x="41154" y="3223"/>
                  <a:pt x="42757" y="2680"/>
                </a:cubicBezTo>
                <a:cubicBezTo>
                  <a:pt x="43636" y="2370"/>
                  <a:pt x="44592" y="2034"/>
                  <a:pt x="45471" y="1724"/>
                </a:cubicBezTo>
                <a:cubicBezTo>
                  <a:pt x="49120" y="623"/>
                  <a:pt x="52962" y="117"/>
                  <a:pt x="56755" y="117"/>
                </a:cubicBezTo>
                <a:cubicBezTo>
                  <a:pt x="57773" y="117"/>
                  <a:pt x="58787" y="153"/>
                  <a:pt x="59792" y="224"/>
                </a:cubicBezTo>
                <a:cubicBezTo>
                  <a:pt x="62145" y="431"/>
                  <a:pt x="64523" y="870"/>
                  <a:pt x="66901" y="1284"/>
                </a:cubicBezTo>
                <a:cubicBezTo>
                  <a:pt x="69254" y="1724"/>
                  <a:pt x="71632" y="2163"/>
                  <a:pt x="74113" y="2370"/>
                </a:cubicBezTo>
                <a:cubicBezTo>
                  <a:pt x="74828" y="2416"/>
                  <a:pt x="75596" y="2446"/>
                  <a:pt x="76398" y="2446"/>
                </a:cubicBezTo>
                <a:cubicBezTo>
                  <a:pt x="79222" y="2446"/>
                  <a:pt x="82468" y="2067"/>
                  <a:pt x="85307" y="638"/>
                </a:cubicBezTo>
                <a:lnTo>
                  <a:pt x="85307" y="534"/>
                </a:lnTo>
                <a:cubicBezTo>
                  <a:pt x="82468" y="1964"/>
                  <a:pt x="79222" y="2343"/>
                  <a:pt x="76398" y="2343"/>
                </a:cubicBezTo>
                <a:cubicBezTo>
                  <a:pt x="75596" y="2343"/>
                  <a:pt x="74828" y="2312"/>
                  <a:pt x="74113" y="2266"/>
                </a:cubicBezTo>
                <a:cubicBezTo>
                  <a:pt x="71632" y="2034"/>
                  <a:pt x="69254" y="1620"/>
                  <a:pt x="66901" y="1181"/>
                </a:cubicBezTo>
                <a:cubicBezTo>
                  <a:pt x="64626" y="741"/>
                  <a:pt x="62145" y="328"/>
                  <a:pt x="59792" y="95"/>
                </a:cubicBezTo>
                <a:cubicBezTo>
                  <a:pt x="58835" y="33"/>
                  <a:pt x="57870" y="0"/>
                  <a:pt x="56902" y="0"/>
                </a:cubicBezTo>
                <a:close/>
                <a:moveTo>
                  <a:pt x="23743" y="683"/>
                </a:moveTo>
                <a:cubicBezTo>
                  <a:pt x="21757" y="683"/>
                  <a:pt x="19771" y="1639"/>
                  <a:pt x="17785" y="2473"/>
                </a:cubicBezTo>
                <a:cubicBezTo>
                  <a:pt x="17449" y="2680"/>
                  <a:pt x="17243" y="2809"/>
                  <a:pt x="16907" y="2913"/>
                </a:cubicBezTo>
                <a:cubicBezTo>
                  <a:pt x="13675" y="4412"/>
                  <a:pt x="10237" y="5265"/>
                  <a:pt x="6696" y="5704"/>
                </a:cubicBezTo>
                <a:cubicBezTo>
                  <a:pt x="5726" y="5836"/>
                  <a:pt x="4788" y="5896"/>
                  <a:pt x="3889" y="5896"/>
                </a:cubicBezTo>
                <a:cubicBezTo>
                  <a:pt x="2487" y="5896"/>
                  <a:pt x="1181" y="5750"/>
                  <a:pt x="0" y="5498"/>
                </a:cubicBezTo>
                <a:lnTo>
                  <a:pt x="0" y="5601"/>
                </a:lnTo>
                <a:cubicBezTo>
                  <a:pt x="1190" y="5911"/>
                  <a:pt x="2379" y="6041"/>
                  <a:pt x="3775" y="6041"/>
                </a:cubicBezTo>
                <a:cubicBezTo>
                  <a:pt x="4757" y="6041"/>
                  <a:pt x="5713" y="5911"/>
                  <a:pt x="6696" y="5808"/>
                </a:cubicBezTo>
                <a:cubicBezTo>
                  <a:pt x="10237" y="5394"/>
                  <a:pt x="13675" y="4412"/>
                  <a:pt x="16907" y="3016"/>
                </a:cubicBezTo>
                <a:cubicBezTo>
                  <a:pt x="17243" y="2913"/>
                  <a:pt x="17553" y="2680"/>
                  <a:pt x="17785" y="2577"/>
                </a:cubicBezTo>
                <a:cubicBezTo>
                  <a:pt x="19750" y="1673"/>
                  <a:pt x="21715" y="784"/>
                  <a:pt x="23634" y="784"/>
                </a:cubicBezTo>
                <a:cubicBezTo>
                  <a:pt x="24240" y="784"/>
                  <a:pt x="24842" y="873"/>
                  <a:pt x="25437" y="1077"/>
                </a:cubicBezTo>
                <a:cubicBezTo>
                  <a:pt x="26394" y="1284"/>
                  <a:pt x="27247" y="1930"/>
                  <a:pt x="28126" y="2473"/>
                </a:cubicBezTo>
                <a:cubicBezTo>
                  <a:pt x="28668" y="2809"/>
                  <a:pt x="29185" y="3223"/>
                  <a:pt x="29728" y="3456"/>
                </a:cubicBezTo>
                <a:cubicBezTo>
                  <a:pt x="31101" y="4126"/>
                  <a:pt x="32722" y="4506"/>
                  <a:pt x="34493" y="4506"/>
                </a:cubicBezTo>
                <a:cubicBezTo>
                  <a:pt x="35523" y="4506"/>
                  <a:pt x="36604" y="4377"/>
                  <a:pt x="37716" y="4102"/>
                </a:cubicBezTo>
                <a:lnTo>
                  <a:pt x="37716" y="4102"/>
                </a:lnTo>
                <a:cubicBezTo>
                  <a:pt x="36592" y="4342"/>
                  <a:pt x="35500" y="4461"/>
                  <a:pt x="34465" y="4461"/>
                </a:cubicBezTo>
                <a:cubicBezTo>
                  <a:pt x="32716" y="4461"/>
                  <a:pt x="31131" y="4121"/>
                  <a:pt x="29832" y="3456"/>
                </a:cubicBezTo>
                <a:cubicBezTo>
                  <a:pt x="29185" y="3119"/>
                  <a:pt x="28668" y="2680"/>
                  <a:pt x="28126" y="2370"/>
                </a:cubicBezTo>
                <a:cubicBezTo>
                  <a:pt x="27376" y="1827"/>
                  <a:pt x="26497" y="1284"/>
                  <a:pt x="25541" y="974"/>
                </a:cubicBezTo>
                <a:cubicBezTo>
                  <a:pt x="24941" y="770"/>
                  <a:pt x="24342" y="683"/>
                  <a:pt x="23743" y="68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2" name="Google Shape;402;p20"/>
          <p:cNvSpPr/>
          <p:nvPr/>
        </p:nvSpPr>
        <p:spPr>
          <a:xfrm>
            <a:off x="-33" y="5387517"/>
            <a:ext cx="12192076" cy="863952"/>
          </a:xfrm>
          <a:custGeom>
            <a:avLst/>
            <a:gdLst/>
            <a:ahLst/>
            <a:cxnLst/>
            <a:rect l="l" t="t" r="r" b="b"/>
            <a:pathLst>
              <a:path w="85307" h="6045" extrusionOk="0">
                <a:moveTo>
                  <a:pt x="27826" y="1"/>
                </a:moveTo>
                <a:cubicBezTo>
                  <a:pt x="23296" y="1"/>
                  <a:pt x="18713" y="1285"/>
                  <a:pt x="14322" y="2495"/>
                </a:cubicBezTo>
                <a:cubicBezTo>
                  <a:pt x="13805" y="2702"/>
                  <a:pt x="13262" y="2831"/>
                  <a:pt x="12822" y="2934"/>
                </a:cubicBezTo>
                <a:cubicBezTo>
                  <a:pt x="8904" y="4014"/>
                  <a:pt x="5006" y="4901"/>
                  <a:pt x="1169" y="4901"/>
                </a:cubicBezTo>
                <a:cubicBezTo>
                  <a:pt x="779" y="4901"/>
                  <a:pt x="389" y="4892"/>
                  <a:pt x="0" y="4873"/>
                </a:cubicBezTo>
                <a:lnTo>
                  <a:pt x="0" y="4976"/>
                </a:lnTo>
                <a:cubicBezTo>
                  <a:pt x="389" y="4995"/>
                  <a:pt x="780" y="5005"/>
                  <a:pt x="1172" y="5005"/>
                </a:cubicBezTo>
                <a:cubicBezTo>
                  <a:pt x="5028" y="5005"/>
                  <a:pt x="9021" y="4117"/>
                  <a:pt x="12822" y="3038"/>
                </a:cubicBezTo>
                <a:cubicBezTo>
                  <a:pt x="13365" y="2934"/>
                  <a:pt x="13805" y="2702"/>
                  <a:pt x="14322" y="2598"/>
                </a:cubicBezTo>
                <a:cubicBezTo>
                  <a:pt x="18713" y="1388"/>
                  <a:pt x="23296" y="104"/>
                  <a:pt x="27826" y="104"/>
                </a:cubicBezTo>
                <a:cubicBezTo>
                  <a:pt x="29296" y="104"/>
                  <a:pt x="30760" y="239"/>
                  <a:pt x="32210" y="556"/>
                </a:cubicBezTo>
                <a:cubicBezTo>
                  <a:pt x="34149" y="995"/>
                  <a:pt x="36088" y="1745"/>
                  <a:pt x="37923" y="2598"/>
                </a:cubicBezTo>
                <a:cubicBezTo>
                  <a:pt x="38879" y="2934"/>
                  <a:pt x="39965" y="3348"/>
                  <a:pt x="40947" y="3684"/>
                </a:cubicBezTo>
                <a:cubicBezTo>
                  <a:pt x="39965" y="3244"/>
                  <a:pt x="39009" y="2831"/>
                  <a:pt x="38026" y="2495"/>
                </a:cubicBezTo>
                <a:cubicBezTo>
                  <a:pt x="36088" y="1745"/>
                  <a:pt x="34149" y="892"/>
                  <a:pt x="32210" y="453"/>
                </a:cubicBezTo>
                <a:cubicBezTo>
                  <a:pt x="30760" y="136"/>
                  <a:pt x="29296" y="1"/>
                  <a:pt x="27826" y="1"/>
                </a:cubicBezTo>
                <a:close/>
                <a:moveTo>
                  <a:pt x="80044" y="3167"/>
                </a:moveTo>
                <a:cubicBezTo>
                  <a:pt x="76610" y="3167"/>
                  <a:pt x="73050" y="3806"/>
                  <a:pt x="69590" y="4433"/>
                </a:cubicBezTo>
                <a:cubicBezTo>
                  <a:pt x="68840" y="4537"/>
                  <a:pt x="68090" y="4770"/>
                  <a:pt x="67315" y="4873"/>
                </a:cubicBezTo>
                <a:cubicBezTo>
                  <a:pt x="63010" y="5576"/>
                  <a:pt x="59017" y="5937"/>
                  <a:pt x="55298" y="5937"/>
                </a:cubicBezTo>
                <a:cubicBezTo>
                  <a:pt x="49994" y="5937"/>
                  <a:pt x="45248" y="5203"/>
                  <a:pt x="40947" y="3684"/>
                </a:cubicBezTo>
                <a:lnTo>
                  <a:pt x="40947" y="3684"/>
                </a:lnTo>
                <a:cubicBezTo>
                  <a:pt x="45283" y="5277"/>
                  <a:pt x="50073" y="6044"/>
                  <a:pt x="55429" y="6044"/>
                </a:cubicBezTo>
                <a:cubicBezTo>
                  <a:pt x="59111" y="6044"/>
                  <a:pt x="63061" y="5682"/>
                  <a:pt x="67315" y="4976"/>
                </a:cubicBezTo>
                <a:cubicBezTo>
                  <a:pt x="68090" y="4770"/>
                  <a:pt x="68840" y="4640"/>
                  <a:pt x="69693" y="4537"/>
                </a:cubicBezTo>
                <a:cubicBezTo>
                  <a:pt x="73153" y="3909"/>
                  <a:pt x="76669" y="3271"/>
                  <a:pt x="80072" y="3271"/>
                </a:cubicBezTo>
                <a:cubicBezTo>
                  <a:pt x="81856" y="3271"/>
                  <a:pt x="83609" y="3446"/>
                  <a:pt x="85307" y="3891"/>
                </a:cubicBezTo>
                <a:lnTo>
                  <a:pt x="85307" y="3787"/>
                </a:lnTo>
                <a:cubicBezTo>
                  <a:pt x="83609" y="3343"/>
                  <a:pt x="81843" y="3167"/>
                  <a:pt x="80044" y="316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3" name="Google Shape;403;p20"/>
          <p:cNvSpPr/>
          <p:nvPr/>
        </p:nvSpPr>
        <p:spPr>
          <a:xfrm>
            <a:off x="-33" y="4326766"/>
            <a:ext cx="12192076" cy="1402617"/>
          </a:xfrm>
          <a:custGeom>
            <a:avLst/>
            <a:gdLst/>
            <a:ahLst/>
            <a:cxnLst/>
            <a:rect l="l" t="t" r="r" b="b"/>
            <a:pathLst>
              <a:path w="85307" h="9814" extrusionOk="0">
                <a:moveTo>
                  <a:pt x="79490" y="6039"/>
                </a:moveTo>
                <a:cubicBezTo>
                  <a:pt x="79930" y="6143"/>
                  <a:pt x="80240" y="6246"/>
                  <a:pt x="80576" y="6375"/>
                </a:cubicBezTo>
                <a:cubicBezTo>
                  <a:pt x="81735" y="6695"/>
                  <a:pt x="82972" y="6968"/>
                  <a:pt x="84166" y="6968"/>
                </a:cubicBezTo>
                <a:cubicBezTo>
                  <a:pt x="84517" y="6968"/>
                  <a:pt x="84863" y="6945"/>
                  <a:pt x="85203" y="6892"/>
                </a:cubicBezTo>
                <a:lnTo>
                  <a:pt x="85307" y="6892"/>
                </a:lnTo>
                <a:lnTo>
                  <a:pt x="85307" y="6789"/>
                </a:lnTo>
                <a:lnTo>
                  <a:pt x="85203" y="6789"/>
                </a:lnTo>
                <a:cubicBezTo>
                  <a:pt x="84865" y="6841"/>
                  <a:pt x="84526" y="6865"/>
                  <a:pt x="84186" y="6865"/>
                </a:cubicBezTo>
                <a:cubicBezTo>
                  <a:pt x="83018" y="6865"/>
                  <a:pt x="81841" y="6586"/>
                  <a:pt x="80679" y="6246"/>
                </a:cubicBezTo>
                <a:cubicBezTo>
                  <a:pt x="80240" y="6143"/>
                  <a:pt x="79930" y="6039"/>
                  <a:pt x="79490" y="6039"/>
                </a:cubicBezTo>
                <a:close/>
                <a:moveTo>
                  <a:pt x="26581" y="1"/>
                </a:moveTo>
                <a:cubicBezTo>
                  <a:pt x="25881" y="1"/>
                  <a:pt x="25168" y="67"/>
                  <a:pt x="24455" y="223"/>
                </a:cubicBezTo>
                <a:cubicBezTo>
                  <a:pt x="22206" y="766"/>
                  <a:pt x="20370" y="2265"/>
                  <a:pt x="18535" y="3661"/>
                </a:cubicBezTo>
                <a:cubicBezTo>
                  <a:pt x="17889" y="4100"/>
                  <a:pt x="17346" y="4540"/>
                  <a:pt x="16803" y="4953"/>
                </a:cubicBezTo>
                <a:cubicBezTo>
                  <a:pt x="17346" y="4643"/>
                  <a:pt x="17992" y="4204"/>
                  <a:pt x="18535" y="3790"/>
                </a:cubicBezTo>
                <a:cubicBezTo>
                  <a:pt x="20370" y="2368"/>
                  <a:pt x="22309" y="869"/>
                  <a:pt x="24455" y="326"/>
                </a:cubicBezTo>
                <a:cubicBezTo>
                  <a:pt x="25168" y="170"/>
                  <a:pt x="25881" y="104"/>
                  <a:pt x="26581" y="104"/>
                </a:cubicBezTo>
                <a:cubicBezTo>
                  <a:pt x="28318" y="104"/>
                  <a:pt x="29975" y="512"/>
                  <a:pt x="31357" y="973"/>
                </a:cubicBezTo>
                <a:cubicBezTo>
                  <a:pt x="34356" y="1851"/>
                  <a:pt x="37277" y="3247"/>
                  <a:pt x="40172" y="4540"/>
                </a:cubicBezTo>
                <a:cubicBezTo>
                  <a:pt x="41800" y="5290"/>
                  <a:pt x="43403" y="6039"/>
                  <a:pt x="45135" y="6685"/>
                </a:cubicBezTo>
                <a:cubicBezTo>
                  <a:pt x="49435" y="8475"/>
                  <a:pt x="53120" y="9343"/>
                  <a:pt x="56476" y="9343"/>
                </a:cubicBezTo>
                <a:cubicBezTo>
                  <a:pt x="57579" y="9343"/>
                  <a:pt x="58647" y="9249"/>
                  <a:pt x="59689" y="9064"/>
                </a:cubicBezTo>
                <a:cubicBezTo>
                  <a:pt x="61498" y="8728"/>
                  <a:pt x="63230" y="8081"/>
                  <a:pt x="64962" y="7435"/>
                </a:cubicBezTo>
                <a:cubicBezTo>
                  <a:pt x="66152" y="7021"/>
                  <a:pt x="67444" y="6582"/>
                  <a:pt x="68737" y="6246"/>
                </a:cubicBezTo>
                <a:cubicBezTo>
                  <a:pt x="70615" y="5739"/>
                  <a:pt x="72530" y="5500"/>
                  <a:pt x="74442" y="5500"/>
                </a:cubicBezTo>
                <a:cubicBezTo>
                  <a:pt x="76136" y="5500"/>
                  <a:pt x="77827" y="5687"/>
                  <a:pt x="79490" y="6039"/>
                </a:cubicBezTo>
                <a:cubicBezTo>
                  <a:pt x="77770" y="5625"/>
                  <a:pt x="75995" y="5412"/>
                  <a:pt x="74230" y="5412"/>
                </a:cubicBezTo>
                <a:cubicBezTo>
                  <a:pt x="72362" y="5412"/>
                  <a:pt x="70505" y="5651"/>
                  <a:pt x="68737" y="6143"/>
                </a:cubicBezTo>
                <a:cubicBezTo>
                  <a:pt x="67444" y="6479"/>
                  <a:pt x="66152" y="6892"/>
                  <a:pt x="64859" y="7435"/>
                </a:cubicBezTo>
                <a:cubicBezTo>
                  <a:pt x="63230" y="7978"/>
                  <a:pt x="61395" y="8624"/>
                  <a:pt x="59689" y="8960"/>
                </a:cubicBezTo>
                <a:cubicBezTo>
                  <a:pt x="58647" y="9146"/>
                  <a:pt x="57579" y="9239"/>
                  <a:pt x="56476" y="9239"/>
                </a:cubicBezTo>
                <a:cubicBezTo>
                  <a:pt x="53120" y="9239"/>
                  <a:pt x="49435" y="8372"/>
                  <a:pt x="45135" y="6582"/>
                </a:cubicBezTo>
                <a:cubicBezTo>
                  <a:pt x="43532" y="5936"/>
                  <a:pt x="41800" y="5186"/>
                  <a:pt x="40172" y="4436"/>
                </a:cubicBezTo>
                <a:cubicBezTo>
                  <a:pt x="37380" y="3144"/>
                  <a:pt x="34356" y="1722"/>
                  <a:pt x="31357" y="869"/>
                </a:cubicBezTo>
                <a:cubicBezTo>
                  <a:pt x="29975" y="409"/>
                  <a:pt x="28318" y="1"/>
                  <a:pt x="26581" y="1"/>
                </a:cubicBezTo>
                <a:close/>
                <a:moveTo>
                  <a:pt x="16803" y="4953"/>
                </a:moveTo>
                <a:cubicBezTo>
                  <a:pt x="12266" y="8136"/>
                  <a:pt x="6879" y="9748"/>
                  <a:pt x="1442" y="9748"/>
                </a:cubicBezTo>
                <a:cubicBezTo>
                  <a:pt x="962" y="9748"/>
                  <a:pt x="481" y="9735"/>
                  <a:pt x="0" y="9710"/>
                </a:cubicBezTo>
                <a:lnTo>
                  <a:pt x="0" y="9813"/>
                </a:lnTo>
                <a:lnTo>
                  <a:pt x="1629" y="9813"/>
                </a:lnTo>
                <a:cubicBezTo>
                  <a:pt x="7006" y="9813"/>
                  <a:pt x="12383" y="8185"/>
                  <a:pt x="16803" y="495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4" name="Google Shape;404;p20"/>
          <p:cNvSpPr txBox="1">
            <a:spLocks noGrp="1"/>
          </p:cNvSpPr>
          <p:nvPr>
            <p:ph type="title"/>
          </p:nvPr>
        </p:nvSpPr>
        <p:spPr>
          <a:xfrm>
            <a:off x="960000" y="627025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8096507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3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5" name="Google Shape;3695;p14"/>
          <p:cNvSpPr txBox="1">
            <a:spLocks noGrp="1"/>
          </p:cNvSpPr>
          <p:nvPr>
            <p:ph type="title"/>
          </p:nvPr>
        </p:nvSpPr>
        <p:spPr>
          <a:xfrm>
            <a:off x="952400" y="459508"/>
            <a:ext cx="102872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696" name="Google Shape;3696;p14"/>
          <p:cNvSpPr txBox="1">
            <a:spLocks noGrp="1"/>
          </p:cNvSpPr>
          <p:nvPr>
            <p:ph type="title" idx="2"/>
          </p:nvPr>
        </p:nvSpPr>
        <p:spPr>
          <a:xfrm>
            <a:off x="952400" y="4783333"/>
            <a:ext cx="29812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697" name="Google Shape;3697;p14"/>
          <p:cNvSpPr txBox="1">
            <a:spLocks noGrp="1"/>
          </p:cNvSpPr>
          <p:nvPr>
            <p:ph type="subTitle" idx="1"/>
          </p:nvPr>
        </p:nvSpPr>
        <p:spPr>
          <a:xfrm>
            <a:off x="952400" y="5292333"/>
            <a:ext cx="2981200" cy="82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8" name="Google Shape;3698;p14"/>
          <p:cNvSpPr txBox="1">
            <a:spLocks noGrp="1"/>
          </p:cNvSpPr>
          <p:nvPr>
            <p:ph type="title" idx="3"/>
          </p:nvPr>
        </p:nvSpPr>
        <p:spPr>
          <a:xfrm>
            <a:off x="8258600" y="4783333"/>
            <a:ext cx="29812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699" name="Google Shape;3699;p14"/>
          <p:cNvSpPr txBox="1">
            <a:spLocks noGrp="1"/>
          </p:cNvSpPr>
          <p:nvPr>
            <p:ph type="subTitle" idx="4"/>
          </p:nvPr>
        </p:nvSpPr>
        <p:spPr>
          <a:xfrm>
            <a:off x="8258600" y="5292333"/>
            <a:ext cx="2981200" cy="82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700" name="Google Shape;3700;p1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1226395">
            <a:off x="-306838" y="-349468"/>
            <a:ext cx="1491243" cy="2660939"/>
          </a:xfrm>
          <a:prstGeom prst="rect">
            <a:avLst/>
          </a:prstGeom>
          <a:noFill/>
          <a:ln>
            <a:noFill/>
          </a:ln>
        </p:spPr>
      </p:pic>
      <p:pic>
        <p:nvPicPr>
          <p:cNvPr id="3701" name="Google Shape;3701;p1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2228914">
            <a:off x="11029420" y="2878858"/>
            <a:ext cx="2110313" cy="1092617"/>
          </a:xfrm>
          <a:prstGeom prst="rect">
            <a:avLst/>
          </a:prstGeom>
          <a:noFill/>
          <a:ln>
            <a:noFill/>
          </a:ln>
        </p:spPr>
      </p:pic>
      <p:pic>
        <p:nvPicPr>
          <p:cNvPr id="3702" name="Google Shape;3702;p14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3648544">
            <a:off x="2309360" y="1827640"/>
            <a:ext cx="1476181" cy="867848"/>
          </a:xfrm>
          <a:prstGeom prst="rect">
            <a:avLst/>
          </a:prstGeom>
          <a:noFill/>
          <a:ln>
            <a:noFill/>
          </a:ln>
        </p:spPr>
      </p:pic>
      <p:pic>
        <p:nvPicPr>
          <p:cNvPr id="3703" name="Google Shape;3703;p14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6285547">
            <a:off x="9476022" y="2280640"/>
            <a:ext cx="1515837" cy="664409"/>
          </a:xfrm>
          <a:prstGeom prst="rect">
            <a:avLst/>
          </a:prstGeom>
          <a:noFill/>
          <a:ln>
            <a:noFill/>
          </a:ln>
        </p:spPr>
      </p:pic>
      <p:pic>
        <p:nvPicPr>
          <p:cNvPr id="3704" name="Google Shape;3704;p14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 rot="-2699992">
            <a:off x="10201159" y="-161782"/>
            <a:ext cx="2076883" cy="768788"/>
          </a:xfrm>
          <a:prstGeom prst="rect">
            <a:avLst/>
          </a:prstGeom>
          <a:noFill/>
          <a:ln>
            <a:noFill/>
          </a:ln>
        </p:spPr>
      </p:pic>
      <p:pic>
        <p:nvPicPr>
          <p:cNvPr id="3705" name="Google Shape;3705;p14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 rot="3881753">
            <a:off x="-29872" y="2498546"/>
            <a:ext cx="1334155" cy="2783353"/>
          </a:xfrm>
          <a:prstGeom prst="rect">
            <a:avLst/>
          </a:prstGeom>
          <a:noFill/>
          <a:ln>
            <a:noFill/>
          </a:ln>
        </p:spPr>
      </p:pic>
      <p:pic>
        <p:nvPicPr>
          <p:cNvPr id="3706" name="Google Shape;3706;p14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 rot="1752500">
            <a:off x="2187278" y="-964977"/>
            <a:ext cx="1028655" cy="2145997"/>
          </a:xfrm>
          <a:prstGeom prst="rect">
            <a:avLst/>
          </a:prstGeom>
          <a:noFill/>
          <a:ln>
            <a:noFill/>
          </a:ln>
        </p:spPr>
      </p:pic>
      <p:pic>
        <p:nvPicPr>
          <p:cNvPr id="3707" name="Google Shape;3707;p14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 rot="8495869">
            <a:off x="8353566" y="-689497"/>
            <a:ext cx="1302767" cy="2615925"/>
          </a:xfrm>
          <a:prstGeom prst="rect">
            <a:avLst/>
          </a:prstGeom>
          <a:noFill/>
          <a:ln>
            <a:noFill/>
          </a:ln>
        </p:spPr>
      </p:pic>
      <p:pic>
        <p:nvPicPr>
          <p:cNvPr id="3708" name="Google Shape;3708;p14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 rot="1589358">
            <a:off x="966409" y="1648011"/>
            <a:ext cx="1134217" cy="624980"/>
          </a:xfrm>
          <a:prstGeom prst="rect">
            <a:avLst/>
          </a:prstGeom>
          <a:noFill/>
          <a:ln>
            <a:noFill/>
          </a:ln>
        </p:spPr>
      </p:pic>
      <p:pic>
        <p:nvPicPr>
          <p:cNvPr id="3709" name="Google Shape;3709;p14"/>
          <p:cNvPicPr preferRelativeResize="0"/>
          <p:nvPr/>
        </p:nvPicPr>
        <p:blipFill>
          <a:blip r:embed="rId11">
            <a:alphaModFix/>
          </a:blip>
          <a:stretch>
            <a:fillRect/>
          </a:stretch>
        </p:blipFill>
        <p:spPr>
          <a:xfrm rot="9959136" flipH="1">
            <a:off x="11574422" y="884345"/>
            <a:ext cx="1342585" cy="73979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3710" name="Google Shape;3710;p14"/>
          <p:cNvGrpSpPr/>
          <p:nvPr/>
        </p:nvGrpSpPr>
        <p:grpSpPr>
          <a:xfrm>
            <a:off x="7980303" y="406425"/>
            <a:ext cx="175763" cy="182448"/>
            <a:chOff x="9933675" y="-1395987"/>
            <a:chExt cx="264225" cy="274275"/>
          </a:xfrm>
        </p:grpSpPr>
        <p:sp>
          <p:nvSpPr>
            <p:cNvPr id="3711" name="Google Shape;3711;p14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2" name="Google Shape;3712;p14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3" name="Google Shape;3713;p14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4" name="Google Shape;3714;p14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5" name="Google Shape;3715;p14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6" name="Google Shape;3716;p14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7" name="Google Shape;3717;p14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8" name="Google Shape;3718;p14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9" name="Google Shape;3719;p14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0" name="Google Shape;3720;p14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1" name="Google Shape;3721;p14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2" name="Google Shape;3722;p14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3" name="Google Shape;3723;p14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4" name="Google Shape;3724;p14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5" name="Google Shape;3725;p14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6" name="Google Shape;3726;p14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7" name="Google Shape;3727;p14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8" name="Google Shape;3728;p14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9" name="Google Shape;3729;p14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0" name="Google Shape;3730;p14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1" name="Google Shape;3731;p14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2" name="Google Shape;3732;p14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3" name="Google Shape;3733;p14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4" name="Google Shape;3734;p14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5" name="Google Shape;3735;p14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6" name="Google Shape;3736;p14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7" name="Google Shape;3737;p14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8" name="Google Shape;3738;p14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739" name="Google Shape;3739;p14"/>
          <p:cNvGrpSpPr/>
          <p:nvPr/>
        </p:nvGrpSpPr>
        <p:grpSpPr>
          <a:xfrm>
            <a:off x="4562266" y="140908"/>
            <a:ext cx="159565" cy="163389"/>
            <a:chOff x="9646950" y="-1595337"/>
            <a:chExt cx="239875" cy="245625"/>
          </a:xfrm>
        </p:grpSpPr>
        <p:sp>
          <p:nvSpPr>
            <p:cNvPr id="3740" name="Google Shape;3740;p14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1" name="Google Shape;3741;p14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2" name="Google Shape;3742;p14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3" name="Google Shape;3743;p14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4" name="Google Shape;3744;p14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5" name="Google Shape;3745;p14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6" name="Google Shape;3746;p14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7" name="Google Shape;3747;p14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8" name="Google Shape;3748;p14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9" name="Google Shape;3749;p14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0" name="Google Shape;3750;p14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1" name="Google Shape;3751;p14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2" name="Google Shape;3752;p14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3" name="Google Shape;3753;p14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4" name="Google Shape;3754;p14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5" name="Google Shape;3755;p14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6" name="Google Shape;3756;p14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7" name="Google Shape;3757;p14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8" name="Google Shape;3758;p14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9" name="Google Shape;3759;p14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0" name="Google Shape;3760;p14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1" name="Google Shape;3761;p14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2" name="Google Shape;3762;p14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3" name="Google Shape;3763;p14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4" name="Google Shape;3764;p14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5" name="Google Shape;3765;p14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6" name="Google Shape;3766;p14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7" name="Google Shape;3767;p14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8" name="Google Shape;3768;p14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9" name="Google Shape;3769;p14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0" name="Google Shape;3770;p14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1" name="Google Shape;3771;p14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2" name="Google Shape;3772;p14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3" name="Google Shape;3773;p14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4" name="Google Shape;3774;p14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5" name="Google Shape;3775;p14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6" name="Google Shape;3776;p14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7" name="Google Shape;3777;p14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778" name="Google Shape;3778;p14"/>
          <p:cNvGrpSpPr/>
          <p:nvPr/>
        </p:nvGrpSpPr>
        <p:grpSpPr>
          <a:xfrm>
            <a:off x="311298" y="2760857"/>
            <a:ext cx="100247" cy="103288"/>
            <a:chOff x="10113175" y="293163"/>
            <a:chExt cx="248875" cy="256425"/>
          </a:xfrm>
        </p:grpSpPr>
        <p:sp>
          <p:nvSpPr>
            <p:cNvPr id="3779" name="Google Shape;3779;p14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0" name="Google Shape;3780;p14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1" name="Google Shape;3781;p14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2" name="Google Shape;3782;p14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3" name="Google Shape;3783;p14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4" name="Google Shape;3784;p14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5" name="Google Shape;3785;p14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6" name="Google Shape;3786;p14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7" name="Google Shape;3787;p14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8" name="Google Shape;3788;p14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9" name="Google Shape;3789;p14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0" name="Google Shape;3790;p14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1" name="Google Shape;3791;p14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2" name="Google Shape;3792;p14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3" name="Google Shape;3793;p14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4" name="Google Shape;3794;p14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5" name="Google Shape;3795;p14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6" name="Google Shape;3796;p14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7" name="Google Shape;3797;p14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8" name="Google Shape;3798;p14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799" name="Google Shape;3799;p14"/>
          <p:cNvGrpSpPr/>
          <p:nvPr/>
        </p:nvGrpSpPr>
        <p:grpSpPr>
          <a:xfrm>
            <a:off x="10829074" y="1392484"/>
            <a:ext cx="174565" cy="165501"/>
            <a:chOff x="9607275" y="-1266912"/>
            <a:chExt cx="262425" cy="248800"/>
          </a:xfrm>
        </p:grpSpPr>
        <p:sp>
          <p:nvSpPr>
            <p:cNvPr id="3800" name="Google Shape;3800;p14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1" name="Google Shape;3801;p14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2" name="Google Shape;3802;p14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3" name="Google Shape;3803;p14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4" name="Google Shape;3804;p14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5" name="Google Shape;3805;p14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6" name="Google Shape;3806;p14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7" name="Google Shape;3807;p14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8" name="Google Shape;3808;p14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9" name="Google Shape;3809;p14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0" name="Google Shape;3810;p14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1" name="Google Shape;3811;p14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2" name="Google Shape;3812;p14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3" name="Google Shape;3813;p14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4" name="Google Shape;3814;p14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5" name="Google Shape;3815;p14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6" name="Google Shape;3816;p14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7" name="Google Shape;3817;p14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8" name="Google Shape;3818;p14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9" name="Google Shape;3819;p14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0" name="Google Shape;3820;p14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1" name="Google Shape;3821;p14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2" name="Google Shape;3822;p14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3" name="Google Shape;3823;p14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824" name="Google Shape;3824;p14"/>
          <p:cNvGrpSpPr/>
          <p:nvPr/>
        </p:nvGrpSpPr>
        <p:grpSpPr>
          <a:xfrm>
            <a:off x="3435245" y="450141"/>
            <a:ext cx="100212" cy="95008"/>
            <a:chOff x="9607275" y="-1266912"/>
            <a:chExt cx="262425" cy="248800"/>
          </a:xfrm>
        </p:grpSpPr>
        <p:sp>
          <p:nvSpPr>
            <p:cNvPr id="3825" name="Google Shape;3825;p14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6" name="Google Shape;3826;p14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7" name="Google Shape;3827;p14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8" name="Google Shape;3828;p14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9" name="Google Shape;3829;p14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0" name="Google Shape;3830;p14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1" name="Google Shape;3831;p14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2" name="Google Shape;3832;p14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3" name="Google Shape;3833;p14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4" name="Google Shape;3834;p14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5" name="Google Shape;3835;p14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6" name="Google Shape;3836;p14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7" name="Google Shape;3837;p14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8" name="Google Shape;3838;p14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9" name="Google Shape;3839;p14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0" name="Google Shape;3840;p14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1" name="Google Shape;3841;p14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2" name="Google Shape;3842;p14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3" name="Google Shape;3843;p14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4" name="Google Shape;3844;p14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5" name="Google Shape;3845;p14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6" name="Google Shape;3846;p14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7" name="Google Shape;3847;p14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8" name="Google Shape;3848;p14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849" name="Google Shape;3849;p14"/>
          <p:cNvGrpSpPr/>
          <p:nvPr/>
        </p:nvGrpSpPr>
        <p:grpSpPr>
          <a:xfrm>
            <a:off x="2349723" y="1520041"/>
            <a:ext cx="186539" cy="184609"/>
            <a:chOff x="10220425" y="-1503412"/>
            <a:chExt cx="280425" cy="277525"/>
          </a:xfrm>
        </p:grpSpPr>
        <p:sp>
          <p:nvSpPr>
            <p:cNvPr id="3850" name="Google Shape;3850;p14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1" name="Google Shape;3851;p14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2" name="Google Shape;3852;p14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3" name="Google Shape;3853;p14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4" name="Google Shape;3854;p14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5" name="Google Shape;3855;p14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6" name="Google Shape;3856;p14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7" name="Google Shape;3857;p14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8" name="Google Shape;3858;p14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9" name="Google Shape;3859;p14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0" name="Google Shape;3860;p14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1" name="Google Shape;3861;p14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2" name="Google Shape;3862;p14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3" name="Google Shape;3863;p14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4" name="Google Shape;3864;p14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5" name="Google Shape;3865;p14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6" name="Google Shape;3866;p14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7" name="Google Shape;3867;p14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8" name="Google Shape;3868;p14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9" name="Google Shape;3869;p14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0" name="Google Shape;3870;p14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1" name="Google Shape;3871;p14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2" name="Google Shape;3872;p14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3" name="Google Shape;3873;p14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4" name="Google Shape;3874;p14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5" name="Google Shape;3875;p14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6" name="Google Shape;3876;p14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877" name="Google Shape;3877;p14"/>
          <p:cNvGrpSpPr/>
          <p:nvPr/>
        </p:nvGrpSpPr>
        <p:grpSpPr>
          <a:xfrm>
            <a:off x="2112868" y="2954008"/>
            <a:ext cx="100229" cy="104041"/>
            <a:chOff x="9933675" y="-1395987"/>
            <a:chExt cx="264225" cy="274275"/>
          </a:xfrm>
        </p:grpSpPr>
        <p:sp>
          <p:nvSpPr>
            <p:cNvPr id="3878" name="Google Shape;3878;p14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9" name="Google Shape;3879;p14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0" name="Google Shape;3880;p14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1" name="Google Shape;3881;p14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2" name="Google Shape;3882;p14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3" name="Google Shape;3883;p14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4" name="Google Shape;3884;p14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5" name="Google Shape;3885;p14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6" name="Google Shape;3886;p14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7" name="Google Shape;3887;p14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8" name="Google Shape;3888;p14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9" name="Google Shape;3889;p14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0" name="Google Shape;3890;p14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1" name="Google Shape;3891;p14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2" name="Google Shape;3892;p14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3" name="Google Shape;3893;p14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4" name="Google Shape;3894;p14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5" name="Google Shape;3895;p14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6" name="Google Shape;3896;p14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7" name="Google Shape;3897;p14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8" name="Google Shape;3898;p14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9" name="Google Shape;3899;p14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0" name="Google Shape;3900;p14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1" name="Google Shape;3901;p14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2" name="Google Shape;3902;p14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3" name="Google Shape;3903;p14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4" name="Google Shape;3904;p14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5" name="Google Shape;3905;p14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906" name="Google Shape;3906;p14"/>
          <p:cNvGrpSpPr/>
          <p:nvPr/>
        </p:nvGrpSpPr>
        <p:grpSpPr>
          <a:xfrm>
            <a:off x="9234199" y="2254258"/>
            <a:ext cx="159565" cy="163389"/>
            <a:chOff x="9646950" y="-1595337"/>
            <a:chExt cx="239875" cy="245625"/>
          </a:xfrm>
        </p:grpSpPr>
        <p:sp>
          <p:nvSpPr>
            <p:cNvPr id="3907" name="Google Shape;3907;p14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8" name="Google Shape;3908;p14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9" name="Google Shape;3909;p14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0" name="Google Shape;3910;p14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1" name="Google Shape;3911;p14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2" name="Google Shape;3912;p14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3" name="Google Shape;3913;p14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4" name="Google Shape;3914;p14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5" name="Google Shape;3915;p14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6" name="Google Shape;3916;p14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7" name="Google Shape;3917;p14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8" name="Google Shape;3918;p14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9" name="Google Shape;3919;p14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0" name="Google Shape;3920;p14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1" name="Google Shape;3921;p14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2" name="Google Shape;3922;p14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3" name="Google Shape;3923;p14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4" name="Google Shape;3924;p14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5" name="Google Shape;3925;p14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6" name="Google Shape;3926;p14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7" name="Google Shape;3927;p14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8" name="Google Shape;3928;p14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9" name="Google Shape;3929;p14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0" name="Google Shape;3930;p14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1" name="Google Shape;3931;p14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2" name="Google Shape;3932;p14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3" name="Google Shape;3933;p14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4" name="Google Shape;3934;p14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5" name="Google Shape;3935;p14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6" name="Google Shape;3936;p14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7" name="Google Shape;3937;p14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8" name="Google Shape;3938;p14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9" name="Google Shape;3939;p14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0" name="Google Shape;3940;p14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1" name="Google Shape;3941;p14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2" name="Google Shape;3942;p14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3" name="Google Shape;3943;p14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4" name="Google Shape;3944;p14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945" name="Google Shape;3945;p14"/>
          <p:cNvGrpSpPr/>
          <p:nvPr/>
        </p:nvGrpSpPr>
        <p:grpSpPr>
          <a:xfrm>
            <a:off x="1459792" y="161161"/>
            <a:ext cx="100205" cy="99169"/>
            <a:chOff x="10220425" y="-1503412"/>
            <a:chExt cx="280425" cy="277525"/>
          </a:xfrm>
        </p:grpSpPr>
        <p:sp>
          <p:nvSpPr>
            <p:cNvPr id="3946" name="Google Shape;3946;p14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7" name="Google Shape;3947;p14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8" name="Google Shape;3948;p14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9" name="Google Shape;3949;p14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0" name="Google Shape;3950;p14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1" name="Google Shape;3951;p14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2" name="Google Shape;3952;p14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3" name="Google Shape;3953;p14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4" name="Google Shape;3954;p14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5" name="Google Shape;3955;p14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6" name="Google Shape;3956;p14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7" name="Google Shape;3957;p14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8" name="Google Shape;3958;p14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9" name="Google Shape;3959;p14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0" name="Google Shape;3960;p14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1" name="Google Shape;3961;p14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2" name="Google Shape;3962;p14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3" name="Google Shape;3963;p14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4" name="Google Shape;3964;p14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5" name="Google Shape;3965;p14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6" name="Google Shape;3966;p14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7" name="Google Shape;3967;p14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8" name="Google Shape;3968;p14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9" name="Google Shape;3969;p14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0" name="Google Shape;3970;p14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1" name="Google Shape;3971;p14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2" name="Google Shape;3972;p14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973" name="Google Shape;3973;p14"/>
          <p:cNvGrpSpPr/>
          <p:nvPr/>
        </p:nvGrpSpPr>
        <p:grpSpPr>
          <a:xfrm flipH="1">
            <a:off x="3921790" y="1174240"/>
            <a:ext cx="159557" cy="175907"/>
            <a:chOff x="9943600" y="-1728387"/>
            <a:chExt cx="264225" cy="291300"/>
          </a:xfrm>
        </p:grpSpPr>
        <p:sp>
          <p:nvSpPr>
            <p:cNvPr id="3974" name="Google Shape;3974;p14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5" name="Google Shape;3975;p14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6" name="Google Shape;3976;p14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7" name="Google Shape;3977;p14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8" name="Google Shape;3978;p14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9" name="Google Shape;3979;p14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0" name="Google Shape;3980;p14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1" name="Google Shape;3981;p14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2" name="Google Shape;3982;p14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3" name="Google Shape;3983;p14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4" name="Google Shape;3984;p14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5" name="Google Shape;3985;p14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6" name="Google Shape;3986;p14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7" name="Google Shape;3987;p14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8" name="Google Shape;3988;p14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9" name="Google Shape;3989;p14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0" name="Google Shape;3990;p14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1" name="Google Shape;3991;p14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2" name="Google Shape;3992;p14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3" name="Google Shape;3993;p14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4" name="Google Shape;3994;p14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5" name="Google Shape;3995;p14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6" name="Google Shape;3996;p14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7" name="Google Shape;3997;p14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8" name="Google Shape;3998;p14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9" name="Google Shape;3999;p14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0" name="Google Shape;4000;p14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1" name="Google Shape;4001;p14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2" name="Google Shape;4002;p14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3" name="Google Shape;4003;p14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4" name="Google Shape;4004;p14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5" name="Google Shape;4005;p14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6" name="Google Shape;4006;p14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7" name="Google Shape;4007;p14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8" name="Google Shape;4008;p14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9" name="Google Shape;4009;p14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0" name="Google Shape;4010;p14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1" name="Google Shape;4011;p14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2" name="Google Shape;4012;p14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3" name="Google Shape;4013;p14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014" name="Google Shape;4014;p14"/>
          <p:cNvGrpSpPr/>
          <p:nvPr/>
        </p:nvGrpSpPr>
        <p:grpSpPr>
          <a:xfrm>
            <a:off x="2854540" y="3867684"/>
            <a:ext cx="174565" cy="165501"/>
            <a:chOff x="9607275" y="-1266912"/>
            <a:chExt cx="262425" cy="248800"/>
          </a:xfrm>
        </p:grpSpPr>
        <p:sp>
          <p:nvSpPr>
            <p:cNvPr id="4015" name="Google Shape;4015;p14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6" name="Google Shape;4016;p14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7" name="Google Shape;4017;p14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8" name="Google Shape;4018;p14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9" name="Google Shape;4019;p14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0" name="Google Shape;4020;p14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1" name="Google Shape;4021;p14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2" name="Google Shape;4022;p14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3" name="Google Shape;4023;p14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4" name="Google Shape;4024;p14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5" name="Google Shape;4025;p14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6" name="Google Shape;4026;p14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7" name="Google Shape;4027;p14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8" name="Google Shape;4028;p14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9" name="Google Shape;4029;p14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0" name="Google Shape;4030;p14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1" name="Google Shape;4031;p14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2" name="Google Shape;4032;p14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3" name="Google Shape;4033;p14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4" name="Google Shape;4034;p14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5" name="Google Shape;4035;p14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6" name="Google Shape;4036;p14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7" name="Google Shape;4037;p14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8" name="Google Shape;4038;p14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039" name="Google Shape;4039;p14"/>
          <p:cNvGrpSpPr/>
          <p:nvPr/>
        </p:nvGrpSpPr>
        <p:grpSpPr>
          <a:xfrm>
            <a:off x="1277375" y="1034968"/>
            <a:ext cx="165552" cy="170573"/>
            <a:chOff x="10113175" y="293163"/>
            <a:chExt cx="248875" cy="256425"/>
          </a:xfrm>
        </p:grpSpPr>
        <p:sp>
          <p:nvSpPr>
            <p:cNvPr id="4040" name="Google Shape;4040;p14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1" name="Google Shape;4041;p14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2" name="Google Shape;4042;p14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3" name="Google Shape;4043;p14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4" name="Google Shape;4044;p14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5" name="Google Shape;4045;p14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6" name="Google Shape;4046;p14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7" name="Google Shape;4047;p14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8" name="Google Shape;4048;p14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9" name="Google Shape;4049;p14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0" name="Google Shape;4050;p14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1" name="Google Shape;4051;p14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2" name="Google Shape;4052;p14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3" name="Google Shape;4053;p14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4" name="Google Shape;4054;p14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5" name="Google Shape;4055;p14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6" name="Google Shape;4056;p14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7" name="Google Shape;4057;p14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8" name="Google Shape;4058;p14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9" name="Google Shape;4059;p14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060" name="Google Shape;4060;p14"/>
          <p:cNvGrpSpPr/>
          <p:nvPr/>
        </p:nvGrpSpPr>
        <p:grpSpPr>
          <a:xfrm>
            <a:off x="10038807" y="257774"/>
            <a:ext cx="186539" cy="184609"/>
            <a:chOff x="10220425" y="-1503412"/>
            <a:chExt cx="280425" cy="277525"/>
          </a:xfrm>
        </p:grpSpPr>
        <p:sp>
          <p:nvSpPr>
            <p:cNvPr id="4061" name="Google Shape;4061;p14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2" name="Google Shape;4062;p14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3" name="Google Shape;4063;p14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4" name="Google Shape;4064;p14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5" name="Google Shape;4065;p14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6" name="Google Shape;4066;p14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7" name="Google Shape;4067;p14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8" name="Google Shape;4068;p14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9" name="Google Shape;4069;p14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0" name="Google Shape;4070;p14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1" name="Google Shape;4071;p14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2" name="Google Shape;4072;p14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3" name="Google Shape;4073;p14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4" name="Google Shape;4074;p14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5" name="Google Shape;4075;p14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6" name="Google Shape;4076;p14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7" name="Google Shape;4077;p14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8" name="Google Shape;4078;p14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9" name="Google Shape;4079;p14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0" name="Google Shape;4080;p14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1" name="Google Shape;4081;p14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2" name="Google Shape;4082;p14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3" name="Google Shape;4083;p14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4" name="Google Shape;4084;p14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5" name="Google Shape;4085;p14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6" name="Google Shape;4086;p14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7" name="Google Shape;4087;p14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088" name="Google Shape;4088;p14"/>
          <p:cNvGrpSpPr/>
          <p:nvPr/>
        </p:nvGrpSpPr>
        <p:grpSpPr>
          <a:xfrm>
            <a:off x="11777270" y="4264477"/>
            <a:ext cx="100236" cy="102639"/>
            <a:chOff x="9646950" y="-1595337"/>
            <a:chExt cx="239875" cy="245625"/>
          </a:xfrm>
        </p:grpSpPr>
        <p:sp>
          <p:nvSpPr>
            <p:cNvPr id="4089" name="Google Shape;4089;p14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0" name="Google Shape;4090;p14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1" name="Google Shape;4091;p14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2" name="Google Shape;4092;p14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3" name="Google Shape;4093;p14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4" name="Google Shape;4094;p14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5" name="Google Shape;4095;p14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6" name="Google Shape;4096;p14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7" name="Google Shape;4097;p14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8" name="Google Shape;4098;p14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9" name="Google Shape;4099;p14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0" name="Google Shape;4100;p14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1" name="Google Shape;4101;p14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2" name="Google Shape;4102;p14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3" name="Google Shape;4103;p14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4" name="Google Shape;4104;p14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5" name="Google Shape;4105;p14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6" name="Google Shape;4106;p14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7" name="Google Shape;4107;p14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8" name="Google Shape;4108;p14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9" name="Google Shape;4109;p14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0" name="Google Shape;4110;p14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1" name="Google Shape;4111;p14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2" name="Google Shape;4112;p14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3" name="Google Shape;4113;p14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4" name="Google Shape;4114;p14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5" name="Google Shape;4115;p14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6" name="Google Shape;4116;p14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7" name="Google Shape;4117;p14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8" name="Google Shape;4118;p14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9" name="Google Shape;4119;p14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0" name="Google Shape;4120;p14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1" name="Google Shape;4121;p14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2" name="Google Shape;4122;p14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3" name="Google Shape;4123;p14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4" name="Google Shape;4124;p14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5" name="Google Shape;4125;p14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6" name="Google Shape;4126;p14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127" name="Google Shape;4127;p14"/>
          <p:cNvGrpSpPr/>
          <p:nvPr/>
        </p:nvGrpSpPr>
        <p:grpSpPr>
          <a:xfrm>
            <a:off x="12001808" y="2250668"/>
            <a:ext cx="165552" cy="170573"/>
            <a:chOff x="10113175" y="293163"/>
            <a:chExt cx="248875" cy="256425"/>
          </a:xfrm>
        </p:grpSpPr>
        <p:sp>
          <p:nvSpPr>
            <p:cNvPr id="4128" name="Google Shape;4128;p14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9" name="Google Shape;4129;p14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0" name="Google Shape;4130;p14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1" name="Google Shape;4131;p14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2" name="Google Shape;4132;p14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3" name="Google Shape;4133;p14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4" name="Google Shape;4134;p14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5" name="Google Shape;4135;p14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6" name="Google Shape;4136;p14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7" name="Google Shape;4137;p14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8" name="Google Shape;4138;p14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9" name="Google Shape;4139;p14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0" name="Google Shape;4140;p14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1" name="Google Shape;4141;p14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2" name="Google Shape;4142;p14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3" name="Google Shape;4143;p14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4" name="Google Shape;4144;p14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5" name="Google Shape;4145;p14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6" name="Google Shape;4146;p14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7" name="Google Shape;4147;p14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148" name="Google Shape;4148;p14"/>
          <p:cNvGrpSpPr/>
          <p:nvPr/>
        </p:nvGrpSpPr>
        <p:grpSpPr>
          <a:xfrm>
            <a:off x="10780845" y="3377657"/>
            <a:ext cx="100212" cy="95008"/>
            <a:chOff x="9607275" y="-1266912"/>
            <a:chExt cx="262425" cy="248800"/>
          </a:xfrm>
        </p:grpSpPr>
        <p:sp>
          <p:nvSpPr>
            <p:cNvPr id="4149" name="Google Shape;4149;p14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0" name="Google Shape;4150;p14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1" name="Google Shape;4151;p14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2" name="Google Shape;4152;p14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3" name="Google Shape;4153;p14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4" name="Google Shape;4154;p14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5" name="Google Shape;4155;p14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6" name="Google Shape;4156;p14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7" name="Google Shape;4157;p14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8" name="Google Shape;4158;p14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9" name="Google Shape;4159;p14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0" name="Google Shape;4160;p14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1" name="Google Shape;4161;p14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2" name="Google Shape;4162;p14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3" name="Google Shape;4163;p14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4" name="Google Shape;4164;p14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5" name="Google Shape;4165;p14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6" name="Google Shape;4166;p14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7" name="Google Shape;4167;p14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8" name="Google Shape;4168;p14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9" name="Google Shape;4169;p14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0" name="Google Shape;4170;p14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1" name="Google Shape;4171;p14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2" name="Google Shape;4172;p14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173" name="Google Shape;4173;p14"/>
          <p:cNvGrpSpPr/>
          <p:nvPr/>
        </p:nvGrpSpPr>
        <p:grpSpPr>
          <a:xfrm flipH="1">
            <a:off x="9669423" y="3869757"/>
            <a:ext cx="159557" cy="175907"/>
            <a:chOff x="9943600" y="-1728387"/>
            <a:chExt cx="264225" cy="291300"/>
          </a:xfrm>
        </p:grpSpPr>
        <p:sp>
          <p:nvSpPr>
            <p:cNvPr id="4174" name="Google Shape;4174;p14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5" name="Google Shape;4175;p14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6" name="Google Shape;4176;p14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7" name="Google Shape;4177;p14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8" name="Google Shape;4178;p14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9" name="Google Shape;4179;p14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0" name="Google Shape;4180;p14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1" name="Google Shape;4181;p14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2" name="Google Shape;4182;p14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3" name="Google Shape;4183;p14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4" name="Google Shape;4184;p14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5" name="Google Shape;4185;p14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6" name="Google Shape;4186;p14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7" name="Google Shape;4187;p14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8" name="Google Shape;4188;p14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9" name="Google Shape;4189;p14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0" name="Google Shape;4190;p14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1" name="Google Shape;4191;p14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2" name="Google Shape;4192;p14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3" name="Google Shape;4193;p14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4" name="Google Shape;4194;p14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5" name="Google Shape;4195;p14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6" name="Google Shape;4196;p14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7" name="Google Shape;4197;p14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8" name="Google Shape;4198;p14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9" name="Google Shape;4199;p14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0" name="Google Shape;4200;p14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1" name="Google Shape;4201;p14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2" name="Google Shape;4202;p14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3" name="Google Shape;4203;p14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4" name="Google Shape;4204;p14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5" name="Google Shape;4205;p14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6" name="Google Shape;4206;p14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7" name="Google Shape;4207;p14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8" name="Google Shape;4208;p14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9" name="Google Shape;4209;p14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0" name="Google Shape;4210;p14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1" name="Google Shape;4211;p14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2" name="Google Shape;4212;p14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3" name="Google Shape;4213;p14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8137472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4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15" name="Google Shape;4215;p15"/>
          <p:cNvSpPr txBox="1">
            <a:spLocks noGrp="1"/>
          </p:cNvSpPr>
          <p:nvPr>
            <p:ph type="title"/>
          </p:nvPr>
        </p:nvSpPr>
        <p:spPr>
          <a:xfrm>
            <a:off x="952400" y="459508"/>
            <a:ext cx="102872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216" name="Google Shape;4216;p15"/>
          <p:cNvSpPr txBox="1">
            <a:spLocks noGrp="1"/>
          </p:cNvSpPr>
          <p:nvPr>
            <p:ph type="title" idx="2"/>
          </p:nvPr>
        </p:nvSpPr>
        <p:spPr>
          <a:xfrm>
            <a:off x="952400" y="3644517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4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217" name="Google Shape;4217;p15"/>
          <p:cNvSpPr txBox="1">
            <a:spLocks noGrp="1"/>
          </p:cNvSpPr>
          <p:nvPr>
            <p:ph type="subTitle" idx="1"/>
          </p:nvPr>
        </p:nvSpPr>
        <p:spPr>
          <a:xfrm>
            <a:off x="952400" y="4153517"/>
            <a:ext cx="3200000" cy="10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18" name="Google Shape;4218;p15"/>
          <p:cNvSpPr txBox="1">
            <a:spLocks noGrp="1"/>
          </p:cNvSpPr>
          <p:nvPr>
            <p:ph type="title" idx="3"/>
          </p:nvPr>
        </p:nvSpPr>
        <p:spPr>
          <a:xfrm>
            <a:off x="4496000" y="3644517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4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219" name="Google Shape;4219;p15"/>
          <p:cNvSpPr txBox="1">
            <a:spLocks noGrp="1"/>
          </p:cNvSpPr>
          <p:nvPr>
            <p:ph type="subTitle" idx="4"/>
          </p:nvPr>
        </p:nvSpPr>
        <p:spPr>
          <a:xfrm>
            <a:off x="4496000" y="4153517"/>
            <a:ext cx="3200000" cy="10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20" name="Google Shape;4220;p15"/>
          <p:cNvSpPr txBox="1">
            <a:spLocks noGrp="1"/>
          </p:cNvSpPr>
          <p:nvPr>
            <p:ph type="title" idx="5"/>
          </p:nvPr>
        </p:nvSpPr>
        <p:spPr>
          <a:xfrm>
            <a:off x="8039600" y="3644517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4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221" name="Google Shape;4221;p15"/>
          <p:cNvSpPr txBox="1">
            <a:spLocks noGrp="1"/>
          </p:cNvSpPr>
          <p:nvPr>
            <p:ph type="subTitle" idx="6"/>
          </p:nvPr>
        </p:nvSpPr>
        <p:spPr>
          <a:xfrm>
            <a:off x="8039600" y="4153517"/>
            <a:ext cx="3200000" cy="10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222" name="Google Shape;4222;p1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2700029">
            <a:off x="222087" y="6127114"/>
            <a:ext cx="1956560" cy="1013009"/>
          </a:xfrm>
          <a:prstGeom prst="rect">
            <a:avLst/>
          </a:prstGeom>
          <a:noFill/>
          <a:ln>
            <a:noFill/>
          </a:ln>
        </p:spPr>
      </p:pic>
      <p:pic>
        <p:nvPicPr>
          <p:cNvPr id="4223" name="Google Shape;4223;p1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1894640">
            <a:off x="-276110" y="4652634"/>
            <a:ext cx="1090191" cy="166535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224" name="Google Shape;4224;p15"/>
          <p:cNvGrpSpPr/>
          <p:nvPr/>
        </p:nvGrpSpPr>
        <p:grpSpPr>
          <a:xfrm>
            <a:off x="235590" y="6314618"/>
            <a:ext cx="174565" cy="165501"/>
            <a:chOff x="9607275" y="-1266912"/>
            <a:chExt cx="262425" cy="248800"/>
          </a:xfrm>
        </p:grpSpPr>
        <p:sp>
          <p:nvSpPr>
            <p:cNvPr id="4225" name="Google Shape;4225;p15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6" name="Google Shape;4226;p15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7" name="Google Shape;4227;p15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8" name="Google Shape;4228;p15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9" name="Google Shape;4229;p15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0" name="Google Shape;4230;p15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1" name="Google Shape;4231;p15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2" name="Google Shape;4232;p15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3" name="Google Shape;4233;p15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4" name="Google Shape;4234;p15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5" name="Google Shape;4235;p15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6" name="Google Shape;4236;p15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7" name="Google Shape;4237;p15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8" name="Google Shape;4238;p15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9" name="Google Shape;4239;p15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0" name="Google Shape;4240;p15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1" name="Google Shape;4241;p15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2" name="Google Shape;4242;p15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3" name="Google Shape;4243;p15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4" name="Google Shape;4244;p15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5" name="Google Shape;4245;p15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6" name="Google Shape;4246;p15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7" name="Google Shape;4247;p15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8" name="Google Shape;4248;p15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249" name="Google Shape;4249;p15"/>
          <p:cNvGrpSpPr/>
          <p:nvPr/>
        </p:nvGrpSpPr>
        <p:grpSpPr>
          <a:xfrm>
            <a:off x="1069165" y="5766210"/>
            <a:ext cx="100243" cy="99205"/>
            <a:chOff x="10220425" y="-1503412"/>
            <a:chExt cx="280425" cy="277525"/>
          </a:xfrm>
        </p:grpSpPr>
        <p:sp>
          <p:nvSpPr>
            <p:cNvPr id="4250" name="Google Shape;4250;p15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1" name="Google Shape;4251;p15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2" name="Google Shape;4252;p15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3" name="Google Shape;4253;p15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4" name="Google Shape;4254;p15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5" name="Google Shape;4255;p15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6" name="Google Shape;4256;p15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7" name="Google Shape;4257;p15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8" name="Google Shape;4258;p15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9" name="Google Shape;4259;p15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0" name="Google Shape;4260;p15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1" name="Google Shape;4261;p15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2" name="Google Shape;4262;p15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3" name="Google Shape;4263;p15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4" name="Google Shape;4264;p15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5" name="Google Shape;4265;p15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6" name="Google Shape;4266;p15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7" name="Google Shape;4267;p15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8" name="Google Shape;4268;p15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9" name="Google Shape;4269;p15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0" name="Google Shape;4270;p15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1" name="Google Shape;4271;p15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2" name="Google Shape;4272;p15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3" name="Google Shape;4273;p15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4" name="Google Shape;4274;p15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5" name="Google Shape;4275;p15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6" name="Google Shape;4276;p15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277" name="Google Shape;4277;p15"/>
          <p:cNvGrpSpPr/>
          <p:nvPr/>
        </p:nvGrpSpPr>
        <p:grpSpPr>
          <a:xfrm flipH="1">
            <a:off x="2172923" y="6569173"/>
            <a:ext cx="159557" cy="175907"/>
            <a:chOff x="9943600" y="-1728387"/>
            <a:chExt cx="264225" cy="291300"/>
          </a:xfrm>
        </p:grpSpPr>
        <p:sp>
          <p:nvSpPr>
            <p:cNvPr id="4278" name="Google Shape;4278;p15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9" name="Google Shape;4279;p15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0" name="Google Shape;4280;p15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1" name="Google Shape;4281;p15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2" name="Google Shape;4282;p15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3" name="Google Shape;4283;p15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4" name="Google Shape;4284;p15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5" name="Google Shape;4285;p15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6" name="Google Shape;4286;p15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7" name="Google Shape;4287;p15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8" name="Google Shape;4288;p15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9" name="Google Shape;4289;p15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0" name="Google Shape;4290;p15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1" name="Google Shape;4291;p15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2" name="Google Shape;4292;p15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3" name="Google Shape;4293;p15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4" name="Google Shape;4294;p15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5" name="Google Shape;4295;p15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6" name="Google Shape;4296;p15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7" name="Google Shape;4297;p15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8" name="Google Shape;4298;p15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9" name="Google Shape;4299;p15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0" name="Google Shape;4300;p15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1" name="Google Shape;4301;p15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2" name="Google Shape;4302;p15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3" name="Google Shape;4303;p15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4" name="Google Shape;4304;p15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5" name="Google Shape;4305;p15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6" name="Google Shape;4306;p15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7" name="Google Shape;4307;p15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8" name="Google Shape;4308;p15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9" name="Google Shape;4309;p15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0" name="Google Shape;4310;p15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1" name="Google Shape;4311;p15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2" name="Google Shape;4312;p15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3" name="Google Shape;4313;p15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4" name="Google Shape;4314;p15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5" name="Google Shape;4315;p15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6" name="Google Shape;4316;p15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7" name="Google Shape;4317;p15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4318" name="Google Shape;4318;p1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1029583">
            <a:off x="11097771" y="-1141664"/>
            <a:ext cx="1485592" cy="309929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319" name="Google Shape;4319;p15"/>
          <p:cNvGrpSpPr/>
          <p:nvPr/>
        </p:nvGrpSpPr>
        <p:grpSpPr>
          <a:xfrm>
            <a:off x="11073874" y="221179"/>
            <a:ext cx="165737" cy="169711"/>
            <a:chOff x="9646950" y="-1595337"/>
            <a:chExt cx="239875" cy="245625"/>
          </a:xfrm>
        </p:grpSpPr>
        <p:sp>
          <p:nvSpPr>
            <p:cNvPr id="4320" name="Google Shape;4320;p15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1" name="Google Shape;4321;p15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2" name="Google Shape;4322;p15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3" name="Google Shape;4323;p15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4" name="Google Shape;4324;p15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5" name="Google Shape;4325;p15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6" name="Google Shape;4326;p15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7" name="Google Shape;4327;p15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8" name="Google Shape;4328;p15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9" name="Google Shape;4329;p15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0" name="Google Shape;4330;p15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1" name="Google Shape;4331;p15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2" name="Google Shape;4332;p15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3" name="Google Shape;4333;p15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4" name="Google Shape;4334;p15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5" name="Google Shape;4335;p15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6" name="Google Shape;4336;p15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7" name="Google Shape;4337;p15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8" name="Google Shape;4338;p15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9" name="Google Shape;4339;p15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0" name="Google Shape;4340;p15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1" name="Google Shape;4341;p15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2" name="Google Shape;4342;p15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3" name="Google Shape;4343;p15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4" name="Google Shape;4344;p15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5" name="Google Shape;4345;p15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6" name="Google Shape;4346;p15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7" name="Google Shape;4347;p15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8" name="Google Shape;4348;p15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9" name="Google Shape;4349;p15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0" name="Google Shape;4350;p15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1" name="Google Shape;4351;p15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2" name="Google Shape;4352;p15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3" name="Google Shape;4353;p15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4" name="Google Shape;4354;p15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5" name="Google Shape;4355;p15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6" name="Google Shape;4356;p15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7" name="Google Shape;4357;p15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358" name="Google Shape;4358;p15"/>
          <p:cNvGrpSpPr/>
          <p:nvPr/>
        </p:nvGrpSpPr>
        <p:grpSpPr>
          <a:xfrm>
            <a:off x="11988845" y="1582308"/>
            <a:ext cx="100212" cy="95008"/>
            <a:chOff x="9607275" y="-1266912"/>
            <a:chExt cx="262425" cy="248800"/>
          </a:xfrm>
        </p:grpSpPr>
        <p:sp>
          <p:nvSpPr>
            <p:cNvPr id="4359" name="Google Shape;4359;p15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0" name="Google Shape;4360;p15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1" name="Google Shape;4361;p15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2" name="Google Shape;4362;p15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3" name="Google Shape;4363;p15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4" name="Google Shape;4364;p15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5" name="Google Shape;4365;p15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6" name="Google Shape;4366;p15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7" name="Google Shape;4367;p15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8" name="Google Shape;4368;p15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9" name="Google Shape;4369;p15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0" name="Google Shape;4370;p15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1" name="Google Shape;4371;p15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2" name="Google Shape;4372;p15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3" name="Google Shape;4373;p15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4" name="Google Shape;4374;p15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5" name="Google Shape;4375;p15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6" name="Google Shape;4376;p15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7" name="Google Shape;4377;p15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8" name="Google Shape;4378;p15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9" name="Google Shape;4379;p15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0" name="Google Shape;4380;p15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1" name="Google Shape;4381;p15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2" name="Google Shape;4382;p15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383" name="Google Shape;4383;p15"/>
          <p:cNvGrpSpPr/>
          <p:nvPr/>
        </p:nvGrpSpPr>
        <p:grpSpPr>
          <a:xfrm flipH="1">
            <a:off x="9798256" y="817306"/>
            <a:ext cx="159557" cy="175907"/>
            <a:chOff x="9943600" y="-1728387"/>
            <a:chExt cx="264225" cy="291300"/>
          </a:xfrm>
        </p:grpSpPr>
        <p:sp>
          <p:nvSpPr>
            <p:cNvPr id="4384" name="Google Shape;4384;p15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5" name="Google Shape;4385;p15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6" name="Google Shape;4386;p15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7" name="Google Shape;4387;p15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8" name="Google Shape;4388;p15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9" name="Google Shape;4389;p15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0" name="Google Shape;4390;p15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1" name="Google Shape;4391;p15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2" name="Google Shape;4392;p15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3" name="Google Shape;4393;p15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4" name="Google Shape;4394;p15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5" name="Google Shape;4395;p15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6" name="Google Shape;4396;p15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7" name="Google Shape;4397;p15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8" name="Google Shape;4398;p15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9" name="Google Shape;4399;p15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0" name="Google Shape;4400;p15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1" name="Google Shape;4401;p15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2" name="Google Shape;4402;p15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3" name="Google Shape;4403;p15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4" name="Google Shape;4404;p15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5" name="Google Shape;4405;p15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6" name="Google Shape;4406;p15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7" name="Google Shape;4407;p15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8" name="Google Shape;4408;p15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9" name="Google Shape;4409;p15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0" name="Google Shape;4410;p15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1" name="Google Shape;4411;p15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2" name="Google Shape;4412;p15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3" name="Google Shape;4413;p15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4" name="Google Shape;4414;p15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5" name="Google Shape;4415;p15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6" name="Google Shape;4416;p15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7" name="Google Shape;4417;p15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8" name="Google Shape;4418;p15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9" name="Google Shape;4419;p15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0" name="Google Shape;4420;p15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1" name="Google Shape;4421;p15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2" name="Google Shape;4422;p15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3" name="Google Shape;4423;p15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4424" name="Google Shape;4424;p15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-8099956">
            <a:off x="9175041" y="-102559"/>
            <a:ext cx="2207655" cy="817184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40177628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44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26" name="Google Shape;4426;p16"/>
          <p:cNvSpPr txBox="1">
            <a:spLocks noGrp="1"/>
          </p:cNvSpPr>
          <p:nvPr>
            <p:ph type="title"/>
          </p:nvPr>
        </p:nvSpPr>
        <p:spPr>
          <a:xfrm>
            <a:off x="952400" y="459508"/>
            <a:ext cx="102872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427" name="Google Shape;4427;p16"/>
          <p:cNvSpPr txBox="1">
            <a:spLocks noGrp="1"/>
          </p:cNvSpPr>
          <p:nvPr>
            <p:ph type="title" idx="2"/>
          </p:nvPr>
        </p:nvSpPr>
        <p:spPr>
          <a:xfrm>
            <a:off x="952400" y="5346700"/>
            <a:ext cx="3200000" cy="676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428" name="Google Shape;4428;p16"/>
          <p:cNvSpPr txBox="1">
            <a:spLocks noGrp="1"/>
          </p:cNvSpPr>
          <p:nvPr>
            <p:ph type="subTitle" idx="1"/>
          </p:nvPr>
        </p:nvSpPr>
        <p:spPr>
          <a:xfrm>
            <a:off x="952400" y="3370151"/>
            <a:ext cx="3200000" cy="16552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29" name="Google Shape;4429;p16"/>
          <p:cNvSpPr txBox="1">
            <a:spLocks noGrp="1"/>
          </p:cNvSpPr>
          <p:nvPr>
            <p:ph type="title" idx="3"/>
          </p:nvPr>
        </p:nvSpPr>
        <p:spPr>
          <a:xfrm>
            <a:off x="4496000" y="5346700"/>
            <a:ext cx="3200000" cy="676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430" name="Google Shape;4430;p16"/>
          <p:cNvSpPr txBox="1">
            <a:spLocks noGrp="1"/>
          </p:cNvSpPr>
          <p:nvPr>
            <p:ph type="subTitle" idx="4"/>
          </p:nvPr>
        </p:nvSpPr>
        <p:spPr>
          <a:xfrm>
            <a:off x="4496000" y="3370151"/>
            <a:ext cx="3200000" cy="16552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31" name="Google Shape;4431;p16"/>
          <p:cNvSpPr txBox="1">
            <a:spLocks noGrp="1"/>
          </p:cNvSpPr>
          <p:nvPr>
            <p:ph type="title" idx="5"/>
          </p:nvPr>
        </p:nvSpPr>
        <p:spPr>
          <a:xfrm>
            <a:off x="8039600" y="5346700"/>
            <a:ext cx="3200000" cy="6760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432" name="Google Shape;4432;p16"/>
          <p:cNvSpPr txBox="1">
            <a:spLocks noGrp="1"/>
          </p:cNvSpPr>
          <p:nvPr>
            <p:ph type="subTitle" idx="6"/>
          </p:nvPr>
        </p:nvSpPr>
        <p:spPr>
          <a:xfrm>
            <a:off x="8039600" y="3370151"/>
            <a:ext cx="3200000" cy="16552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433" name="Google Shape;4433;p1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6285544">
            <a:off x="7949534" y="-392544"/>
            <a:ext cx="1867461" cy="818528"/>
          </a:xfrm>
          <a:prstGeom prst="rect">
            <a:avLst/>
          </a:prstGeom>
          <a:noFill/>
          <a:ln>
            <a:noFill/>
          </a:ln>
        </p:spPr>
      </p:pic>
      <p:pic>
        <p:nvPicPr>
          <p:cNvPr id="4434" name="Google Shape;4434;p1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4478144">
            <a:off x="10819625" y="1345007"/>
            <a:ext cx="2558649" cy="947120"/>
          </a:xfrm>
          <a:prstGeom prst="rect">
            <a:avLst/>
          </a:prstGeom>
          <a:noFill/>
          <a:ln>
            <a:noFill/>
          </a:ln>
        </p:spPr>
      </p:pic>
      <p:pic>
        <p:nvPicPr>
          <p:cNvPr id="4435" name="Google Shape;4435;p16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7887048">
            <a:off x="9944237" y="-763556"/>
            <a:ext cx="1267267" cy="2544621"/>
          </a:xfrm>
          <a:prstGeom prst="rect">
            <a:avLst/>
          </a:prstGeom>
          <a:noFill/>
          <a:ln>
            <a:noFill/>
          </a:ln>
        </p:spPr>
      </p:pic>
      <p:pic>
        <p:nvPicPr>
          <p:cNvPr id="4436" name="Google Shape;4436;p16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11239585" y="-427034"/>
            <a:ext cx="1007033" cy="107046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437" name="Google Shape;4437;p16"/>
          <p:cNvGrpSpPr/>
          <p:nvPr/>
        </p:nvGrpSpPr>
        <p:grpSpPr>
          <a:xfrm>
            <a:off x="7980303" y="406425"/>
            <a:ext cx="175763" cy="182448"/>
            <a:chOff x="9933675" y="-1395987"/>
            <a:chExt cx="264225" cy="274275"/>
          </a:xfrm>
        </p:grpSpPr>
        <p:sp>
          <p:nvSpPr>
            <p:cNvPr id="4438" name="Google Shape;4438;p16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9" name="Google Shape;4439;p16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0" name="Google Shape;4440;p16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1" name="Google Shape;4441;p16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2" name="Google Shape;4442;p16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3" name="Google Shape;4443;p16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4" name="Google Shape;4444;p16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5" name="Google Shape;4445;p16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6" name="Google Shape;4446;p16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7" name="Google Shape;4447;p16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8" name="Google Shape;4448;p16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9" name="Google Shape;4449;p16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0" name="Google Shape;4450;p16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1" name="Google Shape;4451;p16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2" name="Google Shape;4452;p16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3" name="Google Shape;4453;p16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4" name="Google Shape;4454;p16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5" name="Google Shape;4455;p16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6" name="Google Shape;4456;p16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7" name="Google Shape;4457;p16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8" name="Google Shape;4458;p16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9" name="Google Shape;4459;p16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0" name="Google Shape;4460;p16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1" name="Google Shape;4461;p16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2" name="Google Shape;4462;p16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3" name="Google Shape;4463;p16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4" name="Google Shape;4464;p16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5" name="Google Shape;4465;p16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466" name="Google Shape;4466;p16"/>
          <p:cNvGrpSpPr/>
          <p:nvPr/>
        </p:nvGrpSpPr>
        <p:grpSpPr>
          <a:xfrm>
            <a:off x="11303490" y="1826018"/>
            <a:ext cx="100204" cy="102573"/>
            <a:chOff x="9646950" y="-1595337"/>
            <a:chExt cx="239875" cy="245625"/>
          </a:xfrm>
        </p:grpSpPr>
        <p:sp>
          <p:nvSpPr>
            <p:cNvPr id="4467" name="Google Shape;4467;p16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8" name="Google Shape;4468;p16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9" name="Google Shape;4469;p16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0" name="Google Shape;4470;p16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1" name="Google Shape;4471;p16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2" name="Google Shape;4472;p16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3" name="Google Shape;4473;p16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4" name="Google Shape;4474;p16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5" name="Google Shape;4475;p16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6" name="Google Shape;4476;p16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7" name="Google Shape;4477;p16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8" name="Google Shape;4478;p16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9" name="Google Shape;4479;p16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0" name="Google Shape;4480;p16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1" name="Google Shape;4481;p16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2" name="Google Shape;4482;p16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3" name="Google Shape;4483;p16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4" name="Google Shape;4484;p16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5" name="Google Shape;4485;p16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6" name="Google Shape;4486;p16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7" name="Google Shape;4487;p16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8" name="Google Shape;4488;p16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9" name="Google Shape;4489;p16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0" name="Google Shape;4490;p16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1" name="Google Shape;4491;p16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2" name="Google Shape;4492;p16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3" name="Google Shape;4493;p16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4" name="Google Shape;4494;p16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5" name="Google Shape;4495;p16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6" name="Google Shape;4496;p16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7" name="Google Shape;4497;p16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8" name="Google Shape;4498;p16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9" name="Google Shape;4499;p16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0" name="Google Shape;4500;p16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1" name="Google Shape;4501;p16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2" name="Google Shape;4502;p16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3" name="Google Shape;4503;p16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4" name="Google Shape;4504;p16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505" name="Google Shape;4505;p16"/>
          <p:cNvGrpSpPr/>
          <p:nvPr/>
        </p:nvGrpSpPr>
        <p:grpSpPr>
          <a:xfrm>
            <a:off x="9306826" y="136694"/>
            <a:ext cx="100205" cy="99169"/>
            <a:chOff x="10220425" y="-1503412"/>
            <a:chExt cx="280425" cy="277525"/>
          </a:xfrm>
        </p:grpSpPr>
        <p:sp>
          <p:nvSpPr>
            <p:cNvPr id="4506" name="Google Shape;4506;p16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7" name="Google Shape;4507;p16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8" name="Google Shape;4508;p16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9" name="Google Shape;4509;p16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0" name="Google Shape;4510;p16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1" name="Google Shape;4511;p16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2" name="Google Shape;4512;p16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3" name="Google Shape;4513;p16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4" name="Google Shape;4514;p16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5" name="Google Shape;4515;p16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6" name="Google Shape;4516;p16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7" name="Google Shape;4517;p16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8" name="Google Shape;4518;p16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9" name="Google Shape;4519;p16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0" name="Google Shape;4520;p16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1" name="Google Shape;4521;p16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2" name="Google Shape;4522;p16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3" name="Google Shape;4523;p16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4" name="Google Shape;4524;p16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5" name="Google Shape;4525;p16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6" name="Google Shape;4526;p16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7" name="Google Shape;4527;p16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8" name="Google Shape;4528;p16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9" name="Google Shape;4529;p16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0" name="Google Shape;4530;p16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1" name="Google Shape;4531;p16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2" name="Google Shape;4532;p16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533" name="Google Shape;4533;p16"/>
          <p:cNvGrpSpPr/>
          <p:nvPr/>
        </p:nvGrpSpPr>
        <p:grpSpPr>
          <a:xfrm>
            <a:off x="9807358" y="632370"/>
            <a:ext cx="100213" cy="103220"/>
            <a:chOff x="10113175" y="293163"/>
            <a:chExt cx="248875" cy="256425"/>
          </a:xfrm>
        </p:grpSpPr>
        <p:sp>
          <p:nvSpPr>
            <p:cNvPr id="4534" name="Google Shape;4534;p16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5" name="Google Shape;4535;p16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6" name="Google Shape;4536;p16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7" name="Google Shape;4537;p16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8" name="Google Shape;4538;p16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9" name="Google Shape;4539;p16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0" name="Google Shape;4540;p16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1" name="Google Shape;4541;p16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2" name="Google Shape;4542;p16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3" name="Google Shape;4543;p16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4" name="Google Shape;4544;p16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5" name="Google Shape;4545;p16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6" name="Google Shape;4546;p16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7" name="Google Shape;4547;p16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8" name="Google Shape;4548;p16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9" name="Google Shape;4549;p16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0" name="Google Shape;4550;p16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1" name="Google Shape;4551;p16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2" name="Google Shape;4552;p16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3" name="Google Shape;4553;p16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554" name="Google Shape;4554;p16"/>
          <p:cNvGrpSpPr/>
          <p:nvPr/>
        </p:nvGrpSpPr>
        <p:grpSpPr>
          <a:xfrm>
            <a:off x="11063853" y="201294"/>
            <a:ext cx="175755" cy="166596"/>
            <a:chOff x="9607275" y="-1266912"/>
            <a:chExt cx="262425" cy="248800"/>
          </a:xfrm>
        </p:grpSpPr>
        <p:sp>
          <p:nvSpPr>
            <p:cNvPr id="4555" name="Google Shape;4555;p16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6" name="Google Shape;4556;p16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7" name="Google Shape;4557;p16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8" name="Google Shape;4558;p16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9" name="Google Shape;4559;p16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0" name="Google Shape;4560;p16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1" name="Google Shape;4561;p16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2" name="Google Shape;4562;p16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3" name="Google Shape;4563;p16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4" name="Google Shape;4564;p16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5" name="Google Shape;4565;p16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6" name="Google Shape;4566;p16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7" name="Google Shape;4567;p16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8" name="Google Shape;4568;p16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9" name="Google Shape;4569;p16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0" name="Google Shape;4570;p16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1" name="Google Shape;4571;p16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2" name="Google Shape;4572;p16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3" name="Google Shape;4573;p16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4" name="Google Shape;4574;p16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5" name="Google Shape;4575;p16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6" name="Google Shape;4576;p16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7" name="Google Shape;4577;p16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8" name="Google Shape;4578;p16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579" name="Google Shape;4579;p16"/>
          <p:cNvGrpSpPr/>
          <p:nvPr/>
        </p:nvGrpSpPr>
        <p:grpSpPr>
          <a:xfrm>
            <a:off x="11950926" y="533194"/>
            <a:ext cx="100205" cy="99169"/>
            <a:chOff x="10220425" y="-1503412"/>
            <a:chExt cx="280425" cy="277525"/>
          </a:xfrm>
        </p:grpSpPr>
        <p:sp>
          <p:nvSpPr>
            <p:cNvPr id="4580" name="Google Shape;4580;p16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1" name="Google Shape;4581;p16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2" name="Google Shape;4582;p16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3" name="Google Shape;4583;p16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4" name="Google Shape;4584;p16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5" name="Google Shape;4585;p16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6" name="Google Shape;4586;p16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7" name="Google Shape;4587;p16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8" name="Google Shape;4588;p16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9" name="Google Shape;4589;p16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0" name="Google Shape;4590;p16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1" name="Google Shape;4591;p16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2" name="Google Shape;4592;p16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3" name="Google Shape;4593;p16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4" name="Google Shape;4594;p16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5" name="Google Shape;4595;p16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6" name="Google Shape;4596;p16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7" name="Google Shape;4597;p16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8" name="Google Shape;4598;p16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9" name="Google Shape;4599;p16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0" name="Google Shape;4600;p16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1" name="Google Shape;4601;p16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2" name="Google Shape;4602;p16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3" name="Google Shape;4603;p16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4" name="Google Shape;4604;p16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5" name="Google Shape;4605;p16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6" name="Google Shape;4606;p16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607" name="Google Shape;4607;p16"/>
          <p:cNvGrpSpPr/>
          <p:nvPr/>
        </p:nvGrpSpPr>
        <p:grpSpPr>
          <a:xfrm flipH="1">
            <a:off x="11582856" y="1228707"/>
            <a:ext cx="159557" cy="175907"/>
            <a:chOff x="9943600" y="-1728387"/>
            <a:chExt cx="264225" cy="291300"/>
          </a:xfrm>
        </p:grpSpPr>
        <p:sp>
          <p:nvSpPr>
            <p:cNvPr id="4608" name="Google Shape;4608;p16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9" name="Google Shape;4609;p16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0" name="Google Shape;4610;p16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1" name="Google Shape;4611;p16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2" name="Google Shape;4612;p16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3" name="Google Shape;4613;p16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4" name="Google Shape;4614;p16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5" name="Google Shape;4615;p16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6" name="Google Shape;4616;p16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7" name="Google Shape;4617;p16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8" name="Google Shape;4618;p16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9" name="Google Shape;4619;p16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0" name="Google Shape;4620;p16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1" name="Google Shape;4621;p16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2" name="Google Shape;4622;p16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3" name="Google Shape;4623;p16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4" name="Google Shape;4624;p16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5" name="Google Shape;4625;p16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6" name="Google Shape;4626;p16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7" name="Google Shape;4627;p16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8" name="Google Shape;4628;p16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9" name="Google Shape;4629;p16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0" name="Google Shape;4630;p16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1" name="Google Shape;4631;p16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2" name="Google Shape;4632;p16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3" name="Google Shape;4633;p16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4" name="Google Shape;4634;p16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5" name="Google Shape;4635;p16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6" name="Google Shape;4636;p16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7" name="Google Shape;4637;p16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8" name="Google Shape;4638;p16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9" name="Google Shape;4639;p16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0" name="Google Shape;4640;p16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1" name="Google Shape;4641;p16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2" name="Google Shape;4642;p16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3" name="Google Shape;4643;p16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4" name="Google Shape;4644;p16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5" name="Google Shape;4645;p16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6" name="Google Shape;4646;p16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7" name="Google Shape;4647;p16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2934628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Title and three columns 2">
    <p:spTree>
      <p:nvGrpSpPr>
        <p:cNvPr id="1" name="Shape 46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9" name="Google Shape;4649;p17"/>
          <p:cNvSpPr txBox="1">
            <a:spLocks noGrp="1"/>
          </p:cNvSpPr>
          <p:nvPr>
            <p:ph type="title"/>
          </p:nvPr>
        </p:nvSpPr>
        <p:spPr>
          <a:xfrm>
            <a:off x="952400" y="459508"/>
            <a:ext cx="102872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650" name="Google Shape;4650;p17"/>
          <p:cNvSpPr txBox="1">
            <a:spLocks noGrp="1"/>
          </p:cNvSpPr>
          <p:nvPr>
            <p:ph type="title" idx="2"/>
          </p:nvPr>
        </p:nvSpPr>
        <p:spPr>
          <a:xfrm>
            <a:off x="952400" y="2021367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651" name="Google Shape;4651;p17"/>
          <p:cNvSpPr txBox="1">
            <a:spLocks noGrp="1"/>
          </p:cNvSpPr>
          <p:nvPr>
            <p:ph type="subTitle" idx="1"/>
          </p:nvPr>
        </p:nvSpPr>
        <p:spPr>
          <a:xfrm>
            <a:off x="952400" y="4562367"/>
            <a:ext cx="3200000" cy="10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52" name="Google Shape;4652;p17"/>
          <p:cNvSpPr txBox="1">
            <a:spLocks noGrp="1"/>
          </p:cNvSpPr>
          <p:nvPr>
            <p:ph type="title" idx="3"/>
          </p:nvPr>
        </p:nvSpPr>
        <p:spPr>
          <a:xfrm>
            <a:off x="4496000" y="2021367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653" name="Google Shape;4653;p17"/>
          <p:cNvSpPr txBox="1">
            <a:spLocks noGrp="1"/>
          </p:cNvSpPr>
          <p:nvPr>
            <p:ph type="subTitle" idx="4"/>
          </p:nvPr>
        </p:nvSpPr>
        <p:spPr>
          <a:xfrm>
            <a:off x="4496000" y="4562367"/>
            <a:ext cx="3200000" cy="10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54" name="Google Shape;4654;p17"/>
          <p:cNvSpPr txBox="1">
            <a:spLocks noGrp="1"/>
          </p:cNvSpPr>
          <p:nvPr>
            <p:ph type="title" idx="5"/>
          </p:nvPr>
        </p:nvSpPr>
        <p:spPr>
          <a:xfrm>
            <a:off x="8039600" y="2021367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655" name="Google Shape;4655;p17"/>
          <p:cNvSpPr txBox="1">
            <a:spLocks noGrp="1"/>
          </p:cNvSpPr>
          <p:nvPr>
            <p:ph type="subTitle" idx="6"/>
          </p:nvPr>
        </p:nvSpPr>
        <p:spPr>
          <a:xfrm>
            <a:off x="8039600" y="4562367"/>
            <a:ext cx="3200000" cy="10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656" name="Google Shape;4656;p1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3506854">
            <a:off x="799148" y="6184026"/>
            <a:ext cx="2039368" cy="1055881"/>
          </a:xfrm>
          <a:prstGeom prst="rect">
            <a:avLst/>
          </a:prstGeom>
          <a:noFill/>
          <a:ln>
            <a:noFill/>
          </a:ln>
        </p:spPr>
      </p:pic>
      <p:pic>
        <p:nvPicPr>
          <p:cNvPr id="4657" name="Google Shape;4657;p1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3272962">
            <a:off x="-1079025" y="5216908"/>
            <a:ext cx="2558648" cy="94712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658" name="Google Shape;4658;p17"/>
          <p:cNvGrpSpPr/>
          <p:nvPr/>
        </p:nvGrpSpPr>
        <p:grpSpPr>
          <a:xfrm>
            <a:off x="107023" y="6515525"/>
            <a:ext cx="186539" cy="184609"/>
            <a:chOff x="10220425" y="-1503412"/>
            <a:chExt cx="280425" cy="277525"/>
          </a:xfrm>
        </p:grpSpPr>
        <p:sp>
          <p:nvSpPr>
            <p:cNvPr id="4659" name="Google Shape;4659;p17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0" name="Google Shape;4660;p17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1" name="Google Shape;4661;p17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2" name="Google Shape;4662;p17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3" name="Google Shape;4663;p17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4" name="Google Shape;4664;p17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5" name="Google Shape;4665;p17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6" name="Google Shape;4666;p17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7" name="Google Shape;4667;p17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8" name="Google Shape;4668;p17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9" name="Google Shape;4669;p17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0" name="Google Shape;4670;p17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1" name="Google Shape;4671;p17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2" name="Google Shape;4672;p17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3" name="Google Shape;4673;p17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4" name="Google Shape;4674;p17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5" name="Google Shape;4675;p17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6" name="Google Shape;4676;p17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7" name="Google Shape;4677;p17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8" name="Google Shape;4678;p17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9" name="Google Shape;4679;p17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0" name="Google Shape;4680;p17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1" name="Google Shape;4681;p17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2" name="Google Shape;4682;p17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3" name="Google Shape;4683;p17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4" name="Google Shape;4684;p17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5" name="Google Shape;4685;p17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686" name="Google Shape;4686;p17"/>
          <p:cNvGrpSpPr/>
          <p:nvPr/>
        </p:nvGrpSpPr>
        <p:grpSpPr>
          <a:xfrm flipH="1">
            <a:off x="1168523" y="6051324"/>
            <a:ext cx="159557" cy="175907"/>
            <a:chOff x="9943600" y="-1728387"/>
            <a:chExt cx="264225" cy="291300"/>
          </a:xfrm>
        </p:grpSpPr>
        <p:sp>
          <p:nvSpPr>
            <p:cNvPr id="4687" name="Google Shape;4687;p17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8" name="Google Shape;4688;p17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9" name="Google Shape;4689;p17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0" name="Google Shape;4690;p17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1" name="Google Shape;4691;p17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2" name="Google Shape;4692;p17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3" name="Google Shape;4693;p17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4" name="Google Shape;4694;p17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5" name="Google Shape;4695;p17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6" name="Google Shape;4696;p17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7" name="Google Shape;4697;p17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8" name="Google Shape;4698;p17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9" name="Google Shape;4699;p17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0" name="Google Shape;4700;p17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1" name="Google Shape;4701;p17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2" name="Google Shape;4702;p17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3" name="Google Shape;4703;p17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4" name="Google Shape;4704;p17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5" name="Google Shape;4705;p17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6" name="Google Shape;4706;p17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7" name="Google Shape;4707;p17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8" name="Google Shape;4708;p17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9" name="Google Shape;4709;p17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0" name="Google Shape;4710;p17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1" name="Google Shape;4711;p17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2" name="Google Shape;4712;p17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3" name="Google Shape;4713;p17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4" name="Google Shape;4714;p17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5" name="Google Shape;4715;p17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6" name="Google Shape;4716;p17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7" name="Google Shape;4717;p17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8" name="Google Shape;4718;p17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9" name="Google Shape;4719;p17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0" name="Google Shape;4720;p17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1" name="Google Shape;4721;p17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2" name="Google Shape;4722;p17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3" name="Google Shape;4723;p17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4" name="Google Shape;4724;p17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5" name="Google Shape;4725;p17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6" name="Google Shape;4726;p17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727" name="Google Shape;4727;p17"/>
          <p:cNvGrpSpPr/>
          <p:nvPr/>
        </p:nvGrpSpPr>
        <p:grpSpPr>
          <a:xfrm>
            <a:off x="735158" y="5463561"/>
            <a:ext cx="100213" cy="103220"/>
            <a:chOff x="10113175" y="293163"/>
            <a:chExt cx="248875" cy="256425"/>
          </a:xfrm>
        </p:grpSpPr>
        <p:sp>
          <p:nvSpPr>
            <p:cNvPr id="4728" name="Google Shape;4728;p17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9" name="Google Shape;4729;p17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0" name="Google Shape;4730;p17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1" name="Google Shape;4731;p17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2" name="Google Shape;4732;p17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3" name="Google Shape;4733;p17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4" name="Google Shape;4734;p17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5" name="Google Shape;4735;p17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6" name="Google Shape;4736;p17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7" name="Google Shape;4737;p17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8" name="Google Shape;4738;p17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9" name="Google Shape;4739;p17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0" name="Google Shape;4740;p17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1" name="Google Shape;4741;p17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2" name="Google Shape;4742;p17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3" name="Google Shape;4743;p17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4" name="Google Shape;4744;p17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5" name="Google Shape;4745;p17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6" name="Google Shape;4746;p17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7" name="Google Shape;4747;p17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748" name="Google Shape;4748;p17"/>
          <p:cNvGrpSpPr/>
          <p:nvPr/>
        </p:nvGrpSpPr>
        <p:grpSpPr>
          <a:xfrm>
            <a:off x="2575775" y="6558261"/>
            <a:ext cx="100205" cy="99169"/>
            <a:chOff x="10220425" y="-1503412"/>
            <a:chExt cx="280425" cy="277525"/>
          </a:xfrm>
        </p:grpSpPr>
        <p:sp>
          <p:nvSpPr>
            <p:cNvPr id="4749" name="Google Shape;4749;p17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0" name="Google Shape;4750;p17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1" name="Google Shape;4751;p17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2" name="Google Shape;4752;p17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3" name="Google Shape;4753;p17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4" name="Google Shape;4754;p17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5" name="Google Shape;4755;p17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6" name="Google Shape;4756;p17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7" name="Google Shape;4757;p17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8" name="Google Shape;4758;p17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9" name="Google Shape;4759;p17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0" name="Google Shape;4760;p17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1" name="Google Shape;4761;p17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2" name="Google Shape;4762;p17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3" name="Google Shape;4763;p17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4" name="Google Shape;4764;p17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5" name="Google Shape;4765;p17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6" name="Google Shape;4766;p17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7" name="Google Shape;4767;p17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8" name="Google Shape;4768;p17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9" name="Google Shape;4769;p17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0" name="Google Shape;4770;p17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1" name="Google Shape;4771;p17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2" name="Google Shape;4772;p17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3" name="Google Shape;4773;p17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4" name="Google Shape;4774;p17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5" name="Google Shape;4775;p17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4776" name="Google Shape;4776;p17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3648553">
            <a:off x="11145269" y="518217"/>
            <a:ext cx="1812496" cy="1065567"/>
          </a:xfrm>
          <a:prstGeom prst="rect">
            <a:avLst/>
          </a:prstGeom>
          <a:noFill/>
          <a:ln>
            <a:noFill/>
          </a:ln>
        </p:spPr>
      </p:pic>
      <p:pic>
        <p:nvPicPr>
          <p:cNvPr id="4777" name="Google Shape;4777;p17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-1812618">
            <a:off x="9639720" y="-1066230"/>
            <a:ext cx="1267265" cy="264379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778" name="Google Shape;4778;p17"/>
          <p:cNvGrpSpPr/>
          <p:nvPr/>
        </p:nvGrpSpPr>
        <p:grpSpPr>
          <a:xfrm>
            <a:off x="11151719" y="459492"/>
            <a:ext cx="175763" cy="182448"/>
            <a:chOff x="9933675" y="-1395987"/>
            <a:chExt cx="264225" cy="274275"/>
          </a:xfrm>
        </p:grpSpPr>
        <p:sp>
          <p:nvSpPr>
            <p:cNvPr id="4779" name="Google Shape;4779;p17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0" name="Google Shape;4780;p17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1" name="Google Shape;4781;p17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2" name="Google Shape;4782;p17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3" name="Google Shape;4783;p17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4" name="Google Shape;4784;p17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5" name="Google Shape;4785;p17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6" name="Google Shape;4786;p17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7" name="Google Shape;4787;p17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8" name="Google Shape;4788;p17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9" name="Google Shape;4789;p17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0" name="Google Shape;4790;p17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1" name="Google Shape;4791;p17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2" name="Google Shape;4792;p17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3" name="Google Shape;4793;p17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4" name="Google Shape;4794;p17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5" name="Google Shape;4795;p17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6" name="Google Shape;4796;p17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7" name="Google Shape;4797;p17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8" name="Google Shape;4798;p17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9" name="Google Shape;4799;p17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0" name="Google Shape;4800;p17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1" name="Google Shape;4801;p17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2" name="Google Shape;4802;p17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3" name="Google Shape;4803;p17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4" name="Google Shape;4804;p17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5" name="Google Shape;4805;p17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6" name="Google Shape;4806;p17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807" name="Google Shape;4807;p17"/>
          <p:cNvGrpSpPr/>
          <p:nvPr/>
        </p:nvGrpSpPr>
        <p:grpSpPr>
          <a:xfrm>
            <a:off x="11677275" y="206077"/>
            <a:ext cx="100205" cy="99169"/>
            <a:chOff x="10220425" y="-1503412"/>
            <a:chExt cx="280425" cy="277525"/>
          </a:xfrm>
        </p:grpSpPr>
        <p:sp>
          <p:nvSpPr>
            <p:cNvPr id="4808" name="Google Shape;4808;p17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9" name="Google Shape;4809;p17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0" name="Google Shape;4810;p17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1" name="Google Shape;4811;p17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2" name="Google Shape;4812;p17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3" name="Google Shape;4813;p17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4" name="Google Shape;4814;p17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5" name="Google Shape;4815;p17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6" name="Google Shape;4816;p17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7" name="Google Shape;4817;p17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8" name="Google Shape;4818;p17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9" name="Google Shape;4819;p17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0" name="Google Shape;4820;p17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1" name="Google Shape;4821;p17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2" name="Google Shape;4822;p17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3" name="Google Shape;4823;p17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4" name="Google Shape;4824;p17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5" name="Google Shape;4825;p17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6" name="Google Shape;4826;p17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7" name="Google Shape;4827;p17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8" name="Google Shape;4828;p17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9" name="Google Shape;4829;p17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0" name="Google Shape;4830;p17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1" name="Google Shape;4831;p17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2" name="Google Shape;4832;p17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3" name="Google Shape;4833;p17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4" name="Google Shape;4834;p17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835" name="Google Shape;4835;p17"/>
          <p:cNvGrpSpPr/>
          <p:nvPr/>
        </p:nvGrpSpPr>
        <p:grpSpPr>
          <a:xfrm>
            <a:off x="11156824" y="1423035"/>
            <a:ext cx="165552" cy="170573"/>
            <a:chOff x="10113175" y="293163"/>
            <a:chExt cx="248875" cy="256425"/>
          </a:xfrm>
        </p:grpSpPr>
        <p:sp>
          <p:nvSpPr>
            <p:cNvPr id="4836" name="Google Shape;4836;p17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7" name="Google Shape;4837;p17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8" name="Google Shape;4838;p17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9" name="Google Shape;4839;p17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0" name="Google Shape;4840;p17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1" name="Google Shape;4841;p17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2" name="Google Shape;4842;p17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3" name="Google Shape;4843;p17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4" name="Google Shape;4844;p17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5" name="Google Shape;4845;p17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6" name="Google Shape;4846;p17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7" name="Google Shape;4847;p17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8" name="Google Shape;4848;p17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9" name="Google Shape;4849;p17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0" name="Google Shape;4850;p17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1" name="Google Shape;4851;p17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2" name="Google Shape;4852;p17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3" name="Google Shape;4853;p17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4" name="Google Shape;4854;p17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5" name="Google Shape;4855;p17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856" name="Google Shape;4856;p17"/>
          <p:cNvGrpSpPr/>
          <p:nvPr/>
        </p:nvGrpSpPr>
        <p:grpSpPr>
          <a:xfrm>
            <a:off x="9589495" y="305224"/>
            <a:ext cx="100212" cy="95008"/>
            <a:chOff x="9607275" y="-1266912"/>
            <a:chExt cx="262425" cy="248800"/>
          </a:xfrm>
        </p:grpSpPr>
        <p:sp>
          <p:nvSpPr>
            <p:cNvPr id="4857" name="Google Shape;4857;p17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8" name="Google Shape;4858;p17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9" name="Google Shape;4859;p17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0" name="Google Shape;4860;p17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1" name="Google Shape;4861;p17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2" name="Google Shape;4862;p17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3" name="Google Shape;4863;p17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4" name="Google Shape;4864;p17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5" name="Google Shape;4865;p17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6" name="Google Shape;4866;p17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7" name="Google Shape;4867;p17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8" name="Google Shape;4868;p17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9" name="Google Shape;4869;p17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0" name="Google Shape;4870;p17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1" name="Google Shape;4871;p17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2" name="Google Shape;4872;p17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3" name="Google Shape;4873;p17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4" name="Google Shape;4874;p17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5" name="Google Shape;4875;p17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6" name="Google Shape;4876;p17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7" name="Google Shape;4877;p17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8" name="Google Shape;4878;p17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9" name="Google Shape;4879;p17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0" name="Google Shape;4880;p17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95227692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48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82" name="Google Shape;4882;p18"/>
          <p:cNvSpPr txBox="1">
            <a:spLocks noGrp="1"/>
          </p:cNvSpPr>
          <p:nvPr>
            <p:ph type="title"/>
          </p:nvPr>
        </p:nvSpPr>
        <p:spPr>
          <a:xfrm>
            <a:off x="952400" y="459508"/>
            <a:ext cx="102872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4883" name="Google Shape;4883;p18"/>
          <p:cNvSpPr txBox="1">
            <a:spLocks noGrp="1"/>
          </p:cNvSpPr>
          <p:nvPr>
            <p:ph type="title" idx="2"/>
          </p:nvPr>
        </p:nvSpPr>
        <p:spPr>
          <a:xfrm>
            <a:off x="952400" y="2192767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4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884" name="Google Shape;4884;p18"/>
          <p:cNvSpPr txBox="1">
            <a:spLocks noGrp="1"/>
          </p:cNvSpPr>
          <p:nvPr>
            <p:ph type="subTitle" idx="1"/>
          </p:nvPr>
        </p:nvSpPr>
        <p:spPr>
          <a:xfrm>
            <a:off x="952400" y="2600167"/>
            <a:ext cx="3200000" cy="10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85" name="Google Shape;4885;p18"/>
          <p:cNvSpPr txBox="1">
            <a:spLocks noGrp="1"/>
          </p:cNvSpPr>
          <p:nvPr>
            <p:ph type="title" idx="3"/>
          </p:nvPr>
        </p:nvSpPr>
        <p:spPr>
          <a:xfrm>
            <a:off x="8039600" y="2192767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4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886" name="Google Shape;4886;p18"/>
          <p:cNvSpPr txBox="1">
            <a:spLocks noGrp="1"/>
          </p:cNvSpPr>
          <p:nvPr>
            <p:ph type="subTitle" idx="4"/>
          </p:nvPr>
        </p:nvSpPr>
        <p:spPr>
          <a:xfrm>
            <a:off x="8039600" y="2600167"/>
            <a:ext cx="3200000" cy="10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87" name="Google Shape;4887;p18"/>
          <p:cNvSpPr txBox="1">
            <a:spLocks noGrp="1"/>
          </p:cNvSpPr>
          <p:nvPr>
            <p:ph type="title" idx="5"/>
          </p:nvPr>
        </p:nvSpPr>
        <p:spPr>
          <a:xfrm>
            <a:off x="952400" y="4156967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4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888" name="Google Shape;4888;p18"/>
          <p:cNvSpPr txBox="1">
            <a:spLocks noGrp="1"/>
          </p:cNvSpPr>
          <p:nvPr>
            <p:ph type="subTitle" idx="6"/>
          </p:nvPr>
        </p:nvSpPr>
        <p:spPr>
          <a:xfrm>
            <a:off x="952400" y="4564367"/>
            <a:ext cx="3200000" cy="10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89" name="Google Shape;4889;p18"/>
          <p:cNvSpPr txBox="1">
            <a:spLocks noGrp="1"/>
          </p:cNvSpPr>
          <p:nvPr>
            <p:ph type="title" idx="7"/>
          </p:nvPr>
        </p:nvSpPr>
        <p:spPr>
          <a:xfrm>
            <a:off x="8039600" y="4156967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4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4890" name="Google Shape;4890;p18"/>
          <p:cNvSpPr txBox="1">
            <a:spLocks noGrp="1"/>
          </p:cNvSpPr>
          <p:nvPr>
            <p:ph type="subTitle" idx="8"/>
          </p:nvPr>
        </p:nvSpPr>
        <p:spPr>
          <a:xfrm>
            <a:off x="8039600" y="4564367"/>
            <a:ext cx="3200000" cy="10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4891" name="Google Shape;4891;p1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10800000">
            <a:off x="10733268" y="-534766"/>
            <a:ext cx="1012667" cy="2033367"/>
          </a:xfrm>
          <a:prstGeom prst="rect">
            <a:avLst/>
          </a:prstGeom>
          <a:noFill/>
          <a:ln>
            <a:noFill/>
          </a:ln>
        </p:spPr>
      </p:pic>
      <p:pic>
        <p:nvPicPr>
          <p:cNvPr id="4892" name="Google Shape;4892;p1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691513">
            <a:off x="9391403" y="-279397"/>
            <a:ext cx="1235360" cy="13132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4893" name="Google Shape;4893;p18"/>
          <p:cNvGrpSpPr/>
          <p:nvPr/>
        </p:nvGrpSpPr>
        <p:grpSpPr>
          <a:xfrm flipH="1">
            <a:off x="11745921" y="285975"/>
            <a:ext cx="175763" cy="182448"/>
            <a:chOff x="9933675" y="-1395987"/>
            <a:chExt cx="264225" cy="274275"/>
          </a:xfrm>
        </p:grpSpPr>
        <p:sp>
          <p:nvSpPr>
            <p:cNvPr id="4894" name="Google Shape;4894;p18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5" name="Google Shape;4895;p18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6" name="Google Shape;4896;p18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7" name="Google Shape;4897;p18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8" name="Google Shape;4898;p18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9" name="Google Shape;4899;p18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0" name="Google Shape;4900;p18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1" name="Google Shape;4901;p18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2" name="Google Shape;4902;p18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3" name="Google Shape;4903;p18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4" name="Google Shape;4904;p18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5" name="Google Shape;4905;p18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6" name="Google Shape;4906;p18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7" name="Google Shape;4907;p18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8" name="Google Shape;4908;p18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9" name="Google Shape;4909;p18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0" name="Google Shape;4910;p18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1" name="Google Shape;4911;p18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2" name="Google Shape;4912;p18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3" name="Google Shape;4913;p18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4" name="Google Shape;4914;p18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5" name="Google Shape;4915;p18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6" name="Google Shape;4916;p18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7" name="Google Shape;4917;p18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8" name="Google Shape;4918;p18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9" name="Google Shape;4919;p18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0" name="Google Shape;4920;p18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1" name="Google Shape;4921;p18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922" name="Google Shape;4922;p18"/>
          <p:cNvGrpSpPr/>
          <p:nvPr/>
        </p:nvGrpSpPr>
        <p:grpSpPr>
          <a:xfrm flipH="1">
            <a:off x="9589488" y="1044776"/>
            <a:ext cx="100243" cy="99205"/>
            <a:chOff x="10220425" y="-1503412"/>
            <a:chExt cx="280425" cy="277525"/>
          </a:xfrm>
        </p:grpSpPr>
        <p:sp>
          <p:nvSpPr>
            <p:cNvPr id="4923" name="Google Shape;4923;p18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4" name="Google Shape;4924;p18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5" name="Google Shape;4925;p18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6" name="Google Shape;4926;p18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7" name="Google Shape;4927;p18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8" name="Google Shape;4928;p18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9" name="Google Shape;4929;p18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0" name="Google Shape;4930;p18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1" name="Google Shape;4931;p18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2" name="Google Shape;4932;p18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3" name="Google Shape;4933;p18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4" name="Google Shape;4934;p18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5" name="Google Shape;4935;p18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6" name="Google Shape;4936;p18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7" name="Google Shape;4937;p18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8" name="Google Shape;4938;p18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9" name="Google Shape;4939;p18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0" name="Google Shape;4940;p18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1" name="Google Shape;4941;p18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2" name="Google Shape;4942;p18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3" name="Google Shape;4943;p18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4" name="Google Shape;4944;p18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5" name="Google Shape;4945;p18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6" name="Google Shape;4946;p18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7" name="Google Shape;4947;p18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8" name="Google Shape;4948;p18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9" name="Google Shape;4949;p18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950" name="Google Shape;4950;p18"/>
          <p:cNvGrpSpPr/>
          <p:nvPr/>
        </p:nvGrpSpPr>
        <p:grpSpPr>
          <a:xfrm flipH="1">
            <a:off x="11746548" y="1498600"/>
            <a:ext cx="174565" cy="165501"/>
            <a:chOff x="9607275" y="-1266912"/>
            <a:chExt cx="262425" cy="248800"/>
          </a:xfrm>
        </p:grpSpPr>
        <p:sp>
          <p:nvSpPr>
            <p:cNvPr id="4951" name="Google Shape;4951;p18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2" name="Google Shape;4952;p18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3" name="Google Shape;4953;p18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4" name="Google Shape;4954;p18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5" name="Google Shape;4955;p18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6" name="Google Shape;4956;p18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7" name="Google Shape;4957;p18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8" name="Google Shape;4958;p18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9" name="Google Shape;4959;p18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0" name="Google Shape;4960;p18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1" name="Google Shape;4961;p18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2" name="Google Shape;4962;p18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3" name="Google Shape;4963;p18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4" name="Google Shape;4964;p18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5" name="Google Shape;4965;p18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6" name="Google Shape;4966;p18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7" name="Google Shape;4967;p18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8" name="Google Shape;4968;p18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9" name="Google Shape;4969;p18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0" name="Google Shape;4970;p18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1" name="Google Shape;4971;p18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2" name="Google Shape;4972;p18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3" name="Google Shape;4973;p18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4" name="Google Shape;4974;p18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975" name="Google Shape;4975;p18"/>
          <p:cNvGrpSpPr/>
          <p:nvPr/>
        </p:nvGrpSpPr>
        <p:grpSpPr>
          <a:xfrm flipH="1">
            <a:off x="10341060" y="758819"/>
            <a:ext cx="165552" cy="170573"/>
            <a:chOff x="10113175" y="293163"/>
            <a:chExt cx="248875" cy="256425"/>
          </a:xfrm>
        </p:grpSpPr>
        <p:sp>
          <p:nvSpPr>
            <p:cNvPr id="4976" name="Google Shape;4976;p18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7" name="Google Shape;4977;p18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8" name="Google Shape;4978;p18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9" name="Google Shape;4979;p18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0" name="Google Shape;4980;p18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1" name="Google Shape;4981;p18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2" name="Google Shape;4982;p18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3" name="Google Shape;4983;p18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4" name="Google Shape;4984;p18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5" name="Google Shape;4985;p18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6" name="Google Shape;4986;p18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7" name="Google Shape;4987;p18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8" name="Google Shape;4988;p18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9" name="Google Shape;4989;p18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0" name="Google Shape;4990;p18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1" name="Google Shape;4991;p18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2" name="Google Shape;4992;p18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3" name="Google Shape;4993;p18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4" name="Google Shape;4994;p18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5" name="Google Shape;4995;p18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996" name="Google Shape;4996;p18"/>
          <p:cNvGrpSpPr/>
          <p:nvPr/>
        </p:nvGrpSpPr>
        <p:grpSpPr>
          <a:xfrm flipH="1">
            <a:off x="10850204" y="197610"/>
            <a:ext cx="100243" cy="99205"/>
            <a:chOff x="10220425" y="-1503412"/>
            <a:chExt cx="280425" cy="277525"/>
          </a:xfrm>
        </p:grpSpPr>
        <p:sp>
          <p:nvSpPr>
            <p:cNvPr id="4997" name="Google Shape;4997;p18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8" name="Google Shape;4998;p18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9" name="Google Shape;4999;p18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0" name="Google Shape;5000;p18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1" name="Google Shape;5001;p18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2" name="Google Shape;5002;p18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3" name="Google Shape;5003;p18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4" name="Google Shape;5004;p18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5" name="Google Shape;5005;p18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6" name="Google Shape;5006;p18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7" name="Google Shape;5007;p18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8" name="Google Shape;5008;p18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9" name="Google Shape;5009;p18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0" name="Google Shape;5010;p18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1" name="Google Shape;5011;p18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2" name="Google Shape;5012;p18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3" name="Google Shape;5013;p18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4" name="Google Shape;5014;p18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5" name="Google Shape;5015;p18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6" name="Google Shape;5016;p18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7" name="Google Shape;5017;p18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8" name="Google Shape;5018;p18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9" name="Google Shape;5019;p18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0" name="Google Shape;5020;p18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1" name="Google Shape;5021;p18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2" name="Google Shape;5022;p18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3" name="Google Shape;5023;p18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024" name="Google Shape;5024;p18"/>
          <p:cNvGrpSpPr/>
          <p:nvPr/>
        </p:nvGrpSpPr>
        <p:grpSpPr>
          <a:xfrm flipH="1">
            <a:off x="9272682" y="164467"/>
            <a:ext cx="174565" cy="165501"/>
            <a:chOff x="9607275" y="-1266912"/>
            <a:chExt cx="262425" cy="248800"/>
          </a:xfrm>
        </p:grpSpPr>
        <p:sp>
          <p:nvSpPr>
            <p:cNvPr id="5025" name="Google Shape;5025;p18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6" name="Google Shape;5026;p18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7" name="Google Shape;5027;p18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8" name="Google Shape;5028;p18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9" name="Google Shape;5029;p18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0" name="Google Shape;5030;p18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1" name="Google Shape;5031;p18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2" name="Google Shape;5032;p18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3" name="Google Shape;5033;p18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4" name="Google Shape;5034;p18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5" name="Google Shape;5035;p18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6" name="Google Shape;5036;p18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7" name="Google Shape;5037;p18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8" name="Google Shape;5038;p18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9" name="Google Shape;5039;p18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0" name="Google Shape;5040;p18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1" name="Google Shape;5041;p18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2" name="Google Shape;5042;p18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3" name="Google Shape;5043;p18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4" name="Google Shape;5044;p18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5" name="Google Shape;5045;p18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6" name="Google Shape;5046;p18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7" name="Google Shape;5047;p18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8" name="Google Shape;5048;p18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5049" name="Google Shape;5049;p18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1226388">
            <a:off x="-510428" y="5390148"/>
            <a:ext cx="1452055" cy="2591001"/>
          </a:xfrm>
          <a:prstGeom prst="rect">
            <a:avLst/>
          </a:prstGeom>
          <a:noFill/>
          <a:ln>
            <a:noFill/>
          </a:ln>
        </p:spPr>
      </p:pic>
      <p:pic>
        <p:nvPicPr>
          <p:cNvPr id="5050" name="Google Shape;5050;p18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2228917">
            <a:off x="428094" y="6223753"/>
            <a:ext cx="1784263" cy="92380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051" name="Google Shape;5051;p18"/>
          <p:cNvGrpSpPr/>
          <p:nvPr/>
        </p:nvGrpSpPr>
        <p:grpSpPr>
          <a:xfrm flipH="1">
            <a:off x="2033990" y="6528574"/>
            <a:ext cx="100229" cy="104041"/>
            <a:chOff x="9933675" y="-1395987"/>
            <a:chExt cx="264225" cy="274275"/>
          </a:xfrm>
        </p:grpSpPr>
        <p:sp>
          <p:nvSpPr>
            <p:cNvPr id="5052" name="Google Shape;5052;p18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53" name="Google Shape;5053;p18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54" name="Google Shape;5054;p18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55" name="Google Shape;5055;p18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56" name="Google Shape;5056;p18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57" name="Google Shape;5057;p18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58" name="Google Shape;5058;p18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59" name="Google Shape;5059;p18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0" name="Google Shape;5060;p18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1" name="Google Shape;5061;p18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2" name="Google Shape;5062;p18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3" name="Google Shape;5063;p18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4" name="Google Shape;5064;p18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5" name="Google Shape;5065;p18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6" name="Google Shape;5066;p18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7" name="Google Shape;5067;p18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8" name="Google Shape;5068;p18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69" name="Google Shape;5069;p18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70" name="Google Shape;5070;p18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71" name="Google Shape;5071;p18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72" name="Google Shape;5072;p18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73" name="Google Shape;5073;p18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74" name="Google Shape;5074;p18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75" name="Google Shape;5075;p18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76" name="Google Shape;5076;p18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77" name="Google Shape;5077;p18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78" name="Google Shape;5078;p18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79" name="Google Shape;5079;p18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080" name="Google Shape;5080;p18"/>
          <p:cNvGrpSpPr/>
          <p:nvPr/>
        </p:nvGrpSpPr>
        <p:grpSpPr>
          <a:xfrm flipH="1">
            <a:off x="1348290" y="6057575"/>
            <a:ext cx="159565" cy="163389"/>
            <a:chOff x="9646950" y="-1595337"/>
            <a:chExt cx="239875" cy="245625"/>
          </a:xfrm>
        </p:grpSpPr>
        <p:sp>
          <p:nvSpPr>
            <p:cNvPr id="5081" name="Google Shape;5081;p18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2" name="Google Shape;5082;p18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3" name="Google Shape;5083;p18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4" name="Google Shape;5084;p18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5" name="Google Shape;5085;p18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6" name="Google Shape;5086;p18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7" name="Google Shape;5087;p18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8" name="Google Shape;5088;p18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9" name="Google Shape;5089;p18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0" name="Google Shape;5090;p18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1" name="Google Shape;5091;p18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2" name="Google Shape;5092;p18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3" name="Google Shape;5093;p18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4" name="Google Shape;5094;p18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5" name="Google Shape;5095;p18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6" name="Google Shape;5096;p18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7" name="Google Shape;5097;p18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8" name="Google Shape;5098;p18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9" name="Google Shape;5099;p18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0" name="Google Shape;5100;p18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1" name="Google Shape;5101;p18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2" name="Google Shape;5102;p18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3" name="Google Shape;5103;p18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4" name="Google Shape;5104;p18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5" name="Google Shape;5105;p18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6" name="Google Shape;5106;p18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7" name="Google Shape;5107;p18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8" name="Google Shape;5108;p18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9" name="Google Shape;5109;p18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0" name="Google Shape;5110;p18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1" name="Google Shape;5111;p18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2" name="Google Shape;5112;p18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3" name="Google Shape;5113;p18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4" name="Google Shape;5114;p18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5" name="Google Shape;5115;p18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6" name="Google Shape;5116;p18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7" name="Google Shape;5117;p18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8" name="Google Shape;5118;p18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119" name="Google Shape;5119;p18"/>
          <p:cNvGrpSpPr/>
          <p:nvPr/>
        </p:nvGrpSpPr>
        <p:grpSpPr>
          <a:xfrm>
            <a:off x="330207" y="6414507"/>
            <a:ext cx="159557" cy="175907"/>
            <a:chOff x="9943600" y="-1728387"/>
            <a:chExt cx="264225" cy="291300"/>
          </a:xfrm>
        </p:grpSpPr>
        <p:sp>
          <p:nvSpPr>
            <p:cNvPr id="5120" name="Google Shape;5120;p18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1" name="Google Shape;5121;p18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2" name="Google Shape;5122;p18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3" name="Google Shape;5123;p18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4" name="Google Shape;5124;p18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5" name="Google Shape;5125;p18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6" name="Google Shape;5126;p18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7" name="Google Shape;5127;p18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8" name="Google Shape;5128;p18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9" name="Google Shape;5129;p18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0" name="Google Shape;5130;p18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1" name="Google Shape;5131;p18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2" name="Google Shape;5132;p18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3" name="Google Shape;5133;p18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4" name="Google Shape;5134;p18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5" name="Google Shape;5135;p18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6" name="Google Shape;5136;p18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7" name="Google Shape;5137;p18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8" name="Google Shape;5138;p18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9" name="Google Shape;5139;p18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0" name="Google Shape;5140;p18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1" name="Google Shape;5141;p18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2" name="Google Shape;5142;p18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3" name="Google Shape;5143;p18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4" name="Google Shape;5144;p18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5" name="Google Shape;5145;p18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6" name="Google Shape;5146;p18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7" name="Google Shape;5147;p18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8" name="Google Shape;5148;p18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9" name="Google Shape;5149;p18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0" name="Google Shape;5150;p18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1" name="Google Shape;5151;p18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2" name="Google Shape;5152;p18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3" name="Google Shape;5153;p18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4" name="Google Shape;5154;p18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5" name="Google Shape;5155;p18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6" name="Google Shape;5156;p18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7" name="Google Shape;5157;p18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8" name="Google Shape;5158;p18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9" name="Google Shape;5159;p18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160" name="Google Shape;5160;p18"/>
          <p:cNvGrpSpPr/>
          <p:nvPr/>
        </p:nvGrpSpPr>
        <p:grpSpPr>
          <a:xfrm flipH="1">
            <a:off x="516421" y="5386308"/>
            <a:ext cx="175763" cy="182448"/>
            <a:chOff x="9933675" y="-1395987"/>
            <a:chExt cx="264225" cy="274275"/>
          </a:xfrm>
        </p:grpSpPr>
        <p:sp>
          <p:nvSpPr>
            <p:cNvPr id="5161" name="Google Shape;5161;p18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2" name="Google Shape;5162;p18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3" name="Google Shape;5163;p18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4" name="Google Shape;5164;p18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5" name="Google Shape;5165;p18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6" name="Google Shape;5166;p18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7" name="Google Shape;5167;p18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8" name="Google Shape;5168;p18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9" name="Google Shape;5169;p18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0" name="Google Shape;5170;p18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1" name="Google Shape;5171;p18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2" name="Google Shape;5172;p18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3" name="Google Shape;5173;p18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4" name="Google Shape;5174;p18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5" name="Google Shape;5175;p18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6" name="Google Shape;5176;p18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7" name="Google Shape;5177;p18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8" name="Google Shape;5178;p18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9" name="Google Shape;5179;p18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0" name="Google Shape;5180;p18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1" name="Google Shape;5181;p18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2" name="Google Shape;5182;p18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3" name="Google Shape;5183;p18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4" name="Google Shape;5184;p18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5" name="Google Shape;5185;p18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6" name="Google Shape;5186;p18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7" name="Google Shape;5187;p18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8" name="Google Shape;5188;p18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189" name="Google Shape;5189;p18"/>
          <p:cNvGrpSpPr/>
          <p:nvPr/>
        </p:nvGrpSpPr>
        <p:grpSpPr>
          <a:xfrm flipH="1">
            <a:off x="256649" y="5015261"/>
            <a:ext cx="100236" cy="102639"/>
            <a:chOff x="9646950" y="-1595337"/>
            <a:chExt cx="239875" cy="245625"/>
          </a:xfrm>
        </p:grpSpPr>
        <p:sp>
          <p:nvSpPr>
            <p:cNvPr id="5190" name="Google Shape;5190;p18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1" name="Google Shape;5191;p18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2" name="Google Shape;5192;p18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3" name="Google Shape;5193;p18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4" name="Google Shape;5194;p18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5" name="Google Shape;5195;p18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6" name="Google Shape;5196;p18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7" name="Google Shape;5197;p18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8" name="Google Shape;5198;p18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9" name="Google Shape;5199;p18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0" name="Google Shape;5200;p18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1" name="Google Shape;5201;p18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2" name="Google Shape;5202;p18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3" name="Google Shape;5203;p18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4" name="Google Shape;5204;p18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5" name="Google Shape;5205;p18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6" name="Google Shape;5206;p18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7" name="Google Shape;5207;p18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8" name="Google Shape;5208;p18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9" name="Google Shape;5209;p18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0" name="Google Shape;5210;p18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1" name="Google Shape;5211;p18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2" name="Google Shape;5212;p18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3" name="Google Shape;5213;p18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4" name="Google Shape;5214;p18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5" name="Google Shape;5215;p18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6" name="Google Shape;5216;p18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7" name="Google Shape;5217;p18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8" name="Google Shape;5218;p18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9" name="Google Shape;5219;p18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0" name="Google Shape;5220;p18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1" name="Google Shape;5221;p18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2" name="Google Shape;5222;p18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3" name="Google Shape;5223;p18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4" name="Google Shape;5224;p18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5" name="Google Shape;5225;p18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6" name="Google Shape;5226;p18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7" name="Google Shape;5227;p18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0090089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5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9" name="Google Shape;5229;p19"/>
          <p:cNvSpPr txBox="1">
            <a:spLocks noGrp="1"/>
          </p:cNvSpPr>
          <p:nvPr>
            <p:ph type="title"/>
          </p:nvPr>
        </p:nvSpPr>
        <p:spPr>
          <a:xfrm>
            <a:off x="952400" y="459508"/>
            <a:ext cx="102872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230" name="Google Shape;5230;p19"/>
          <p:cNvSpPr txBox="1">
            <a:spLocks noGrp="1"/>
          </p:cNvSpPr>
          <p:nvPr>
            <p:ph type="title" idx="2"/>
          </p:nvPr>
        </p:nvSpPr>
        <p:spPr>
          <a:xfrm>
            <a:off x="1054000" y="2700251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231" name="Google Shape;5231;p19"/>
          <p:cNvSpPr txBox="1">
            <a:spLocks noGrp="1"/>
          </p:cNvSpPr>
          <p:nvPr>
            <p:ph type="subTitle" idx="1"/>
          </p:nvPr>
        </p:nvSpPr>
        <p:spPr>
          <a:xfrm>
            <a:off x="1054000" y="3056864"/>
            <a:ext cx="32000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32" name="Google Shape;5232;p19"/>
          <p:cNvSpPr txBox="1">
            <a:spLocks noGrp="1"/>
          </p:cNvSpPr>
          <p:nvPr>
            <p:ph type="title" idx="3"/>
          </p:nvPr>
        </p:nvSpPr>
        <p:spPr>
          <a:xfrm>
            <a:off x="4496000" y="2700251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233" name="Google Shape;5233;p19"/>
          <p:cNvSpPr txBox="1">
            <a:spLocks noGrp="1"/>
          </p:cNvSpPr>
          <p:nvPr>
            <p:ph type="subTitle" idx="4"/>
          </p:nvPr>
        </p:nvSpPr>
        <p:spPr>
          <a:xfrm>
            <a:off x="4496000" y="3056864"/>
            <a:ext cx="32000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34" name="Google Shape;5234;p19"/>
          <p:cNvSpPr txBox="1">
            <a:spLocks noGrp="1"/>
          </p:cNvSpPr>
          <p:nvPr>
            <p:ph type="title" idx="5"/>
          </p:nvPr>
        </p:nvSpPr>
        <p:spPr>
          <a:xfrm>
            <a:off x="7938000" y="2700251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235" name="Google Shape;5235;p19"/>
          <p:cNvSpPr txBox="1">
            <a:spLocks noGrp="1"/>
          </p:cNvSpPr>
          <p:nvPr>
            <p:ph type="subTitle" idx="6"/>
          </p:nvPr>
        </p:nvSpPr>
        <p:spPr>
          <a:xfrm>
            <a:off x="7938000" y="3056864"/>
            <a:ext cx="32000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36" name="Google Shape;5236;p19"/>
          <p:cNvSpPr txBox="1">
            <a:spLocks noGrp="1"/>
          </p:cNvSpPr>
          <p:nvPr>
            <p:ph type="title" idx="7"/>
          </p:nvPr>
        </p:nvSpPr>
        <p:spPr>
          <a:xfrm>
            <a:off x="1054000" y="5013451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237" name="Google Shape;5237;p19"/>
          <p:cNvSpPr txBox="1">
            <a:spLocks noGrp="1"/>
          </p:cNvSpPr>
          <p:nvPr>
            <p:ph type="subTitle" idx="8"/>
          </p:nvPr>
        </p:nvSpPr>
        <p:spPr>
          <a:xfrm>
            <a:off x="1054000" y="5370064"/>
            <a:ext cx="32000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38" name="Google Shape;5238;p19"/>
          <p:cNvSpPr txBox="1">
            <a:spLocks noGrp="1"/>
          </p:cNvSpPr>
          <p:nvPr>
            <p:ph type="title" idx="9"/>
          </p:nvPr>
        </p:nvSpPr>
        <p:spPr>
          <a:xfrm>
            <a:off x="4496000" y="5013451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239" name="Google Shape;5239;p19"/>
          <p:cNvSpPr txBox="1">
            <a:spLocks noGrp="1"/>
          </p:cNvSpPr>
          <p:nvPr>
            <p:ph type="subTitle" idx="13"/>
          </p:nvPr>
        </p:nvSpPr>
        <p:spPr>
          <a:xfrm>
            <a:off x="4496000" y="5370064"/>
            <a:ext cx="32000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40" name="Google Shape;5240;p19"/>
          <p:cNvSpPr txBox="1">
            <a:spLocks noGrp="1"/>
          </p:cNvSpPr>
          <p:nvPr>
            <p:ph type="title" idx="14"/>
          </p:nvPr>
        </p:nvSpPr>
        <p:spPr>
          <a:xfrm>
            <a:off x="7938000" y="5013451"/>
            <a:ext cx="3200000" cy="50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241" name="Google Shape;5241;p19"/>
          <p:cNvSpPr txBox="1">
            <a:spLocks noGrp="1"/>
          </p:cNvSpPr>
          <p:nvPr>
            <p:ph type="subTitle" idx="15"/>
          </p:nvPr>
        </p:nvSpPr>
        <p:spPr>
          <a:xfrm>
            <a:off x="7938000" y="5370064"/>
            <a:ext cx="32000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9870068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52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43" name="Google Shape;5243;p20"/>
          <p:cNvSpPr txBox="1">
            <a:spLocks noGrp="1"/>
          </p:cNvSpPr>
          <p:nvPr>
            <p:ph type="title"/>
          </p:nvPr>
        </p:nvSpPr>
        <p:spPr>
          <a:xfrm>
            <a:off x="952400" y="459508"/>
            <a:ext cx="102872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244" name="Google Shape;5244;p20"/>
          <p:cNvSpPr txBox="1">
            <a:spLocks noGrp="1"/>
          </p:cNvSpPr>
          <p:nvPr>
            <p:ph type="subTitle" idx="1"/>
          </p:nvPr>
        </p:nvSpPr>
        <p:spPr>
          <a:xfrm>
            <a:off x="952400" y="2992513"/>
            <a:ext cx="32000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245" name="Google Shape;5245;p2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3648552">
            <a:off x="9558718" y="-327550"/>
            <a:ext cx="1916599" cy="1126767"/>
          </a:xfrm>
          <a:prstGeom prst="rect">
            <a:avLst/>
          </a:prstGeom>
          <a:noFill/>
          <a:ln>
            <a:noFill/>
          </a:ln>
        </p:spPr>
      </p:pic>
      <p:pic>
        <p:nvPicPr>
          <p:cNvPr id="5246" name="Google Shape;5246;p2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993895">
            <a:off x="11307496" y="181581"/>
            <a:ext cx="1320945" cy="275580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247" name="Google Shape;5247;p20"/>
          <p:cNvGrpSpPr/>
          <p:nvPr/>
        </p:nvGrpSpPr>
        <p:grpSpPr>
          <a:xfrm flipH="1">
            <a:off x="11880072" y="2236492"/>
            <a:ext cx="175763" cy="182448"/>
            <a:chOff x="9933675" y="-1395987"/>
            <a:chExt cx="264225" cy="274275"/>
          </a:xfrm>
        </p:grpSpPr>
        <p:sp>
          <p:nvSpPr>
            <p:cNvPr id="5248" name="Google Shape;5248;p20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49" name="Google Shape;5249;p20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0" name="Google Shape;5250;p20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1" name="Google Shape;5251;p20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2" name="Google Shape;5252;p20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3" name="Google Shape;5253;p20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4" name="Google Shape;5254;p20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5" name="Google Shape;5255;p20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6" name="Google Shape;5256;p20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7" name="Google Shape;5257;p20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8" name="Google Shape;5258;p20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9" name="Google Shape;5259;p20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0" name="Google Shape;5260;p20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1" name="Google Shape;5261;p20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2" name="Google Shape;5262;p20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3" name="Google Shape;5263;p20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4" name="Google Shape;5264;p20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5" name="Google Shape;5265;p20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6" name="Google Shape;5266;p20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7" name="Google Shape;5267;p20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8" name="Google Shape;5268;p20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9" name="Google Shape;5269;p20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70" name="Google Shape;5270;p20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71" name="Google Shape;5271;p20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72" name="Google Shape;5272;p20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73" name="Google Shape;5273;p20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74" name="Google Shape;5274;p20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75" name="Google Shape;5275;p20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276" name="Google Shape;5276;p20"/>
          <p:cNvGrpSpPr/>
          <p:nvPr/>
        </p:nvGrpSpPr>
        <p:grpSpPr>
          <a:xfrm>
            <a:off x="11888174" y="108740"/>
            <a:ext cx="159557" cy="175907"/>
            <a:chOff x="9943600" y="-1728387"/>
            <a:chExt cx="264225" cy="291300"/>
          </a:xfrm>
        </p:grpSpPr>
        <p:sp>
          <p:nvSpPr>
            <p:cNvPr id="5277" name="Google Shape;5277;p20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78" name="Google Shape;5278;p20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79" name="Google Shape;5279;p20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80" name="Google Shape;5280;p20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81" name="Google Shape;5281;p20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82" name="Google Shape;5282;p20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83" name="Google Shape;5283;p20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84" name="Google Shape;5284;p20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85" name="Google Shape;5285;p20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86" name="Google Shape;5286;p20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87" name="Google Shape;5287;p20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88" name="Google Shape;5288;p20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89" name="Google Shape;5289;p20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90" name="Google Shape;5290;p20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91" name="Google Shape;5291;p20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92" name="Google Shape;5292;p20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93" name="Google Shape;5293;p20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94" name="Google Shape;5294;p20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95" name="Google Shape;5295;p20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96" name="Google Shape;5296;p20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97" name="Google Shape;5297;p20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98" name="Google Shape;5298;p20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99" name="Google Shape;5299;p20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00" name="Google Shape;5300;p20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01" name="Google Shape;5301;p20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02" name="Google Shape;5302;p20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03" name="Google Shape;5303;p20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04" name="Google Shape;5304;p20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05" name="Google Shape;5305;p20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06" name="Google Shape;5306;p20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07" name="Google Shape;5307;p20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08" name="Google Shape;5308;p20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09" name="Google Shape;5309;p20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10" name="Google Shape;5310;p20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11" name="Google Shape;5311;p20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12" name="Google Shape;5312;p20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13" name="Google Shape;5313;p20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14" name="Google Shape;5314;p20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15" name="Google Shape;5315;p20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16" name="Google Shape;5316;p20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317" name="Google Shape;5317;p20"/>
          <p:cNvGrpSpPr/>
          <p:nvPr/>
        </p:nvGrpSpPr>
        <p:grpSpPr>
          <a:xfrm flipH="1">
            <a:off x="11002793" y="953268"/>
            <a:ext cx="165552" cy="170573"/>
            <a:chOff x="10113175" y="293163"/>
            <a:chExt cx="248875" cy="256425"/>
          </a:xfrm>
        </p:grpSpPr>
        <p:sp>
          <p:nvSpPr>
            <p:cNvPr id="5318" name="Google Shape;5318;p20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19" name="Google Shape;5319;p20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0" name="Google Shape;5320;p20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1" name="Google Shape;5321;p20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2" name="Google Shape;5322;p20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3" name="Google Shape;5323;p20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4" name="Google Shape;5324;p20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5" name="Google Shape;5325;p20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6" name="Google Shape;5326;p20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7" name="Google Shape;5327;p20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8" name="Google Shape;5328;p20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9" name="Google Shape;5329;p20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30" name="Google Shape;5330;p20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31" name="Google Shape;5331;p20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32" name="Google Shape;5332;p20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33" name="Google Shape;5333;p20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34" name="Google Shape;5334;p20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35" name="Google Shape;5335;p20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36" name="Google Shape;5336;p20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37" name="Google Shape;5337;p20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338" name="Google Shape;5338;p20"/>
          <p:cNvGrpSpPr/>
          <p:nvPr/>
        </p:nvGrpSpPr>
        <p:grpSpPr>
          <a:xfrm flipH="1">
            <a:off x="9557956" y="144668"/>
            <a:ext cx="100229" cy="104041"/>
            <a:chOff x="9933675" y="-1395987"/>
            <a:chExt cx="264225" cy="274275"/>
          </a:xfrm>
        </p:grpSpPr>
        <p:sp>
          <p:nvSpPr>
            <p:cNvPr id="5339" name="Google Shape;5339;p20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40" name="Google Shape;5340;p20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41" name="Google Shape;5341;p20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42" name="Google Shape;5342;p20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43" name="Google Shape;5343;p20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44" name="Google Shape;5344;p20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45" name="Google Shape;5345;p20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46" name="Google Shape;5346;p20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47" name="Google Shape;5347;p20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48" name="Google Shape;5348;p20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49" name="Google Shape;5349;p20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50" name="Google Shape;5350;p20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51" name="Google Shape;5351;p20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52" name="Google Shape;5352;p20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53" name="Google Shape;5353;p20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54" name="Google Shape;5354;p20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55" name="Google Shape;5355;p20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56" name="Google Shape;5356;p20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57" name="Google Shape;5357;p20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58" name="Google Shape;5358;p20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59" name="Google Shape;5359;p20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60" name="Google Shape;5360;p20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61" name="Google Shape;5361;p20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62" name="Google Shape;5362;p20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63" name="Google Shape;5363;p20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64" name="Google Shape;5364;p20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65" name="Google Shape;5365;p20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66" name="Google Shape;5366;p20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367" name="Google Shape;5367;p20"/>
          <p:cNvGrpSpPr/>
          <p:nvPr/>
        </p:nvGrpSpPr>
        <p:grpSpPr>
          <a:xfrm flipH="1">
            <a:off x="9528306" y="909475"/>
            <a:ext cx="159565" cy="163389"/>
            <a:chOff x="9646950" y="-1595337"/>
            <a:chExt cx="239875" cy="245625"/>
          </a:xfrm>
        </p:grpSpPr>
        <p:sp>
          <p:nvSpPr>
            <p:cNvPr id="5368" name="Google Shape;5368;p20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69" name="Google Shape;5369;p20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70" name="Google Shape;5370;p20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71" name="Google Shape;5371;p20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72" name="Google Shape;5372;p20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73" name="Google Shape;5373;p20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74" name="Google Shape;5374;p20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75" name="Google Shape;5375;p20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76" name="Google Shape;5376;p20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77" name="Google Shape;5377;p20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78" name="Google Shape;5378;p20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79" name="Google Shape;5379;p20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80" name="Google Shape;5380;p20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81" name="Google Shape;5381;p20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82" name="Google Shape;5382;p20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83" name="Google Shape;5383;p20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84" name="Google Shape;5384;p20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85" name="Google Shape;5385;p20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86" name="Google Shape;5386;p20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87" name="Google Shape;5387;p20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88" name="Google Shape;5388;p20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89" name="Google Shape;5389;p20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90" name="Google Shape;5390;p20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91" name="Google Shape;5391;p20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92" name="Google Shape;5392;p20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93" name="Google Shape;5393;p20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94" name="Google Shape;5394;p20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95" name="Google Shape;5395;p20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96" name="Google Shape;5396;p20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97" name="Google Shape;5397;p20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98" name="Google Shape;5398;p20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99" name="Google Shape;5399;p20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00" name="Google Shape;5400;p20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01" name="Google Shape;5401;p20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02" name="Google Shape;5402;p20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03" name="Google Shape;5403;p20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04" name="Google Shape;5404;p20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05" name="Google Shape;5405;p20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5406" name="Google Shape;5406;p2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1226386">
            <a:off x="-12264" y="5440548"/>
            <a:ext cx="1784632" cy="3184440"/>
          </a:xfrm>
          <a:prstGeom prst="rect">
            <a:avLst/>
          </a:prstGeom>
          <a:noFill/>
          <a:ln>
            <a:noFill/>
          </a:ln>
        </p:spPr>
      </p:pic>
      <p:pic>
        <p:nvPicPr>
          <p:cNvPr id="5407" name="Google Shape;5407;p20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8099958">
            <a:off x="977698" y="6037441"/>
            <a:ext cx="2054508" cy="1063720"/>
          </a:xfrm>
          <a:prstGeom prst="rect">
            <a:avLst/>
          </a:prstGeom>
          <a:noFill/>
          <a:ln>
            <a:noFill/>
          </a:ln>
        </p:spPr>
      </p:pic>
      <p:pic>
        <p:nvPicPr>
          <p:cNvPr id="5408" name="Google Shape;5408;p20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 rot="-8873618">
            <a:off x="-739006" y="4418636"/>
            <a:ext cx="2102745" cy="77836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409" name="Google Shape;5409;p20"/>
          <p:cNvGrpSpPr/>
          <p:nvPr/>
        </p:nvGrpSpPr>
        <p:grpSpPr>
          <a:xfrm flipH="1">
            <a:off x="1796906" y="5797408"/>
            <a:ext cx="159565" cy="163389"/>
            <a:chOff x="9646950" y="-1595337"/>
            <a:chExt cx="239875" cy="245625"/>
          </a:xfrm>
        </p:grpSpPr>
        <p:sp>
          <p:nvSpPr>
            <p:cNvPr id="5410" name="Google Shape;5410;p20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11" name="Google Shape;5411;p20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12" name="Google Shape;5412;p20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13" name="Google Shape;5413;p20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14" name="Google Shape;5414;p20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15" name="Google Shape;5415;p20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16" name="Google Shape;5416;p20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17" name="Google Shape;5417;p20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18" name="Google Shape;5418;p20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19" name="Google Shape;5419;p20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20" name="Google Shape;5420;p20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21" name="Google Shape;5421;p20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22" name="Google Shape;5422;p20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23" name="Google Shape;5423;p20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24" name="Google Shape;5424;p20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25" name="Google Shape;5425;p20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26" name="Google Shape;5426;p20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27" name="Google Shape;5427;p20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28" name="Google Shape;5428;p20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29" name="Google Shape;5429;p20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30" name="Google Shape;5430;p20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31" name="Google Shape;5431;p20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32" name="Google Shape;5432;p20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33" name="Google Shape;5433;p20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34" name="Google Shape;5434;p20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35" name="Google Shape;5435;p20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36" name="Google Shape;5436;p20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37" name="Google Shape;5437;p20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38" name="Google Shape;5438;p20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39" name="Google Shape;5439;p20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40" name="Google Shape;5440;p20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41" name="Google Shape;5441;p20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42" name="Google Shape;5442;p20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43" name="Google Shape;5443;p20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44" name="Google Shape;5444;p20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45" name="Google Shape;5445;p20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46" name="Google Shape;5446;p20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47" name="Google Shape;5447;p20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448" name="Google Shape;5448;p20"/>
          <p:cNvGrpSpPr/>
          <p:nvPr/>
        </p:nvGrpSpPr>
        <p:grpSpPr>
          <a:xfrm flipH="1">
            <a:off x="1085271" y="5466843"/>
            <a:ext cx="100243" cy="99205"/>
            <a:chOff x="10220425" y="-1503412"/>
            <a:chExt cx="280425" cy="277525"/>
          </a:xfrm>
        </p:grpSpPr>
        <p:sp>
          <p:nvSpPr>
            <p:cNvPr id="5449" name="Google Shape;5449;p20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50" name="Google Shape;5450;p20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51" name="Google Shape;5451;p20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52" name="Google Shape;5452;p20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53" name="Google Shape;5453;p20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54" name="Google Shape;5454;p20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55" name="Google Shape;5455;p20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56" name="Google Shape;5456;p20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57" name="Google Shape;5457;p20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58" name="Google Shape;5458;p20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59" name="Google Shape;5459;p20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60" name="Google Shape;5460;p20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61" name="Google Shape;5461;p20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62" name="Google Shape;5462;p20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63" name="Google Shape;5463;p20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64" name="Google Shape;5464;p20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65" name="Google Shape;5465;p20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66" name="Google Shape;5466;p20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67" name="Google Shape;5467;p20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68" name="Google Shape;5468;p20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69" name="Google Shape;5469;p20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70" name="Google Shape;5470;p20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71" name="Google Shape;5471;p20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72" name="Google Shape;5472;p20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73" name="Google Shape;5473;p20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74" name="Google Shape;5474;p20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75" name="Google Shape;5475;p20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476" name="Google Shape;5476;p20"/>
          <p:cNvGrpSpPr/>
          <p:nvPr/>
        </p:nvGrpSpPr>
        <p:grpSpPr>
          <a:xfrm flipH="1">
            <a:off x="262265" y="5308657"/>
            <a:ext cx="100212" cy="95008"/>
            <a:chOff x="9607275" y="-1266912"/>
            <a:chExt cx="262425" cy="248800"/>
          </a:xfrm>
        </p:grpSpPr>
        <p:sp>
          <p:nvSpPr>
            <p:cNvPr id="5477" name="Google Shape;5477;p20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78" name="Google Shape;5478;p20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79" name="Google Shape;5479;p20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80" name="Google Shape;5480;p20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81" name="Google Shape;5481;p20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82" name="Google Shape;5482;p20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83" name="Google Shape;5483;p20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84" name="Google Shape;5484;p20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85" name="Google Shape;5485;p20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86" name="Google Shape;5486;p20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87" name="Google Shape;5487;p20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88" name="Google Shape;5488;p20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89" name="Google Shape;5489;p20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0" name="Google Shape;5490;p20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1" name="Google Shape;5491;p20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2" name="Google Shape;5492;p20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3" name="Google Shape;5493;p20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4" name="Google Shape;5494;p20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5" name="Google Shape;5495;p20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6" name="Google Shape;5496;p20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7" name="Google Shape;5497;p20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8" name="Google Shape;5498;p20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9" name="Google Shape;5499;p20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00" name="Google Shape;5500;p20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501" name="Google Shape;5501;p20"/>
          <p:cNvGrpSpPr/>
          <p:nvPr/>
        </p:nvGrpSpPr>
        <p:grpSpPr>
          <a:xfrm>
            <a:off x="800273" y="6481357"/>
            <a:ext cx="159557" cy="175907"/>
            <a:chOff x="9943600" y="-1728387"/>
            <a:chExt cx="264225" cy="291300"/>
          </a:xfrm>
        </p:grpSpPr>
        <p:sp>
          <p:nvSpPr>
            <p:cNvPr id="5502" name="Google Shape;5502;p20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03" name="Google Shape;5503;p20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04" name="Google Shape;5504;p20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05" name="Google Shape;5505;p20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06" name="Google Shape;5506;p20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07" name="Google Shape;5507;p20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08" name="Google Shape;5508;p20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09" name="Google Shape;5509;p20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0" name="Google Shape;5510;p20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1" name="Google Shape;5511;p20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2" name="Google Shape;5512;p20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3" name="Google Shape;5513;p20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4" name="Google Shape;5514;p20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5" name="Google Shape;5515;p20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6" name="Google Shape;5516;p20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7" name="Google Shape;5517;p20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8" name="Google Shape;5518;p20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9" name="Google Shape;5519;p20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20" name="Google Shape;5520;p20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21" name="Google Shape;5521;p20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22" name="Google Shape;5522;p20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23" name="Google Shape;5523;p20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24" name="Google Shape;5524;p20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25" name="Google Shape;5525;p20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26" name="Google Shape;5526;p20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27" name="Google Shape;5527;p20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28" name="Google Shape;5528;p20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29" name="Google Shape;5529;p20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30" name="Google Shape;5530;p20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31" name="Google Shape;5531;p20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32" name="Google Shape;5532;p20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33" name="Google Shape;5533;p20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34" name="Google Shape;5534;p20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35" name="Google Shape;5535;p20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36" name="Google Shape;5536;p20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37" name="Google Shape;5537;p20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38" name="Google Shape;5538;p20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39" name="Google Shape;5539;p20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40" name="Google Shape;5540;p20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41" name="Google Shape;5541;p20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542" name="Google Shape;5542;p20"/>
          <p:cNvGrpSpPr/>
          <p:nvPr/>
        </p:nvGrpSpPr>
        <p:grpSpPr>
          <a:xfrm flipH="1">
            <a:off x="2723297" y="6521915"/>
            <a:ext cx="159555" cy="151237"/>
            <a:chOff x="9607275" y="-1266912"/>
            <a:chExt cx="262425" cy="248800"/>
          </a:xfrm>
        </p:grpSpPr>
        <p:sp>
          <p:nvSpPr>
            <p:cNvPr id="5543" name="Google Shape;5543;p20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44" name="Google Shape;5544;p20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45" name="Google Shape;5545;p20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46" name="Google Shape;5546;p20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47" name="Google Shape;5547;p20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48" name="Google Shape;5548;p20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49" name="Google Shape;5549;p20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50" name="Google Shape;5550;p20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51" name="Google Shape;5551;p20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52" name="Google Shape;5552;p20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53" name="Google Shape;5553;p20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54" name="Google Shape;5554;p20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55" name="Google Shape;5555;p20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56" name="Google Shape;5556;p20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57" name="Google Shape;5557;p20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58" name="Google Shape;5558;p20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59" name="Google Shape;5559;p20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60" name="Google Shape;5560;p20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61" name="Google Shape;5561;p20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62" name="Google Shape;5562;p20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63" name="Google Shape;5563;p20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64" name="Google Shape;5564;p20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65" name="Google Shape;5565;p20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66" name="Google Shape;5566;p20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6211099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5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68" name="Google Shape;5568;p21"/>
          <p:cNvSpPr txBox="1">
            <a:spLocks noGrp="1"/>
          </p:cNvSpPr>
          <p:nvPr>
            <p:ph type="title"/>
          </p:nvPr>
        </p:nvSpPr>
        <p:spPr>
          <a:xfrm>
            <a:off x="952400" y="459508"/>
            <a:ext cx="102872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569" name="Google Shape;5569;p21"/>
          <p:cNvSpPr txBox="1">
            <a:spLocks noGrp="1"/>
          </p:cNvSpPr>
          <p:nvPr>
            <p:ph type="subTitle" idx="1"/>
          </p:nvPr>
        </p:nvSpPr>
        <p:spPr>
          <a:xfrm>
            <a:off x="952400" y="1524000"/>
            <a:ext cx="10287200" cy="461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pic>
        <p:nvPicPr>
          <p:cNvPr id="5570" name="Google Shape;5570;p2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3648580">
            <a:off x="9720764" y="5719704"/>
            <a:ext cx="2386883" cy="1403232"/>
          </a:xfrm>
          <a:prstGeom prst="rect">
            <a:avLst/>
          </a:prstGeom>
          <a:noFill/>
          <a:ln>
            <a:noFill/>
          </a:ln>
        </p:spPr>
      </p:pic>
      <p:pic>
        <p:nvPicPr>
          <p:cNvPr id="5571" name="Google Shape;5571;p2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2700021">
            <a:off x="11154014" y="3428352"/>
            <a:ext cx="1285641" cy="2581568"/>
          </a:xfrm>
          <a:prstGeom prst="rect">
            <a:avLst/>
          </a:prstGeom>
          <a:noFill/>
          <a:ln>
            <a:noFill/>
          </a:ln>
        </p:spPr>
      </p:pic>
      <p:pic>
        <p:nvPicPr>
          <p:cNvPr id="5572" name="Google Shape;5572;p21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2228923">
            <a:off x="6943233" y="6252108"/>
            <a:ext cx="1981168" cy="102575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573" name="Google Shape;5573;p21"/>
          <p:cNvGrpSpPr/>
          <p:nvPr/>
        </p:nvGrpSpPr>
        <p:grpSpPr>
          <a:xfrm>
            <a:off x="10429561" y="3936487"/>
            <a:ext cx="175763" cy="193773"/>
            <a:chOff x="9943600" y="-1728387"/>
            <a:chExt cx="264225" cy="291300"/>
          </a:xfrm>
        </p:grpSpPr>
        <p:sp>
          <p:nvSpPr>
            <p:cNvPr id="5574" name="Google Shape;5574;p21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75" name="Google Shape;5575;p21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76" name="Google Shape;5576;p21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77" name="Google Shape;5577;p21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78" name="Google Shape;5578;p21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79" name="Google Shape;5579;p21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0" name="Google Shape;5580;p21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1" name="Google Shape;5581;p21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2" name="Google Shape;5582;p21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3" name="Google Shape;5583;p21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4" name="Google Shape;5584;p21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5" name="Google Shape;5585;p21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6" name="Google Shape;5586;p21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7" name="Google Shape;5587;p21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8" name="Google Shape;5588;p21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9" name="Google Shape;5589;p21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0" name="Google Shape;5590;p21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1" name="Google Shape;5591;p21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2" name="Google Shape;5592;p21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3" name="Google Shape;5593;p21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4" name="Google Shape;5594;p21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5" name="Google Shape;5595;p21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6" name="Google Shape;5596;p21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7" name="Google Shape;5597;p21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8" name="Google Shape;5598;p21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9" name="Google Shape;5599;p21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0" name="Google Shape;5600;p21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1" name="Google Shape;5601;p21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2" name="Google Shape;5602;p21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3" name="Google Shape;5603;p21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4" name="Google Shape;5604;p21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5" name="Google Shape;5605;p21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6" name="Google Shape;5606;p21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7" name="Google Shape;5607;p21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8" name="Google Shape;5608;p21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9" name="Google Shape;5609;p21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10" name="Google Shape;5610;p21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11" name="Google Shape;5611;p21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12" name="Google Shape;5612;p21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13" name="Google Shape;5613;p21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614" name="Google Shape;5614;p21"/>
          <p:cNvGrpSpPr/>
          <p:nvPr/>
        </p:nvGrpSpPr>
        <p:grpSpPr>
          <a:xfrm>
            <a:off x="9033111" y="6434891"/>
            <a:ext cx="100212" cy="95008"/>
            <a:chOff x="9607275" y="-1266912"/>
            <a:chExt cx="262425" cy="248800"/>
          </a:xfrm>
        </p:grpSpPr>
        <p:sp>
          <p:nvSpPr>
            <p:cNvPr id="5615" name="Google Shape;5615;p21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16" name="Google Shape;5616;p21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17" name="Google Shape;5617;p21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18" name="Google Shape;5618;p21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19" name="Google Shape;5619;p21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0" name="Google Shape;5620;p21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1" name="Google Shape;5621;p21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2" name="Google Shape;5622;p21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3" name="Google Shape;5623;p21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4" name="Google Shape;5624;p21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5" name="Google Shape;5625;p21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6" name="Google Shape;5626;p21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7" name="Google Shape;5627;p21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8" name="Google Shape;5628;p21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9" name="Google Shape;5629;p21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30" name="Google Shape;5630;p21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31" name="Google Shape;5631;p21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32" name="Google Shape;5632;p21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33" name="Google Shape;5633;p21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34" name="Google Shape;5634;p21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35" name="Google Shape;5635;p21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36" name="Google Shape;5636;p21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37" name="Google Shape;5637;p21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38" name="Google Shape;5638;p21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639" name="Google Shape;5639;p21"/>
          <p:cNvGrpSpPr/>
          <p:nvPr/>
        </p:nvGrpSpPr>
        <p:grpSpPr>
          <a:xfrm>
            <a:off x="9738162" y="6345329"/>
            <a:ext cx="186543" cy="193601"/>
            <a:chOff x="9933675" y="-1395987"/>
            <a:chExt cx="264225" cy="274275"/>
          </a:xfrm>
        </p:grpSpPr>
        <p:sp>
          <p:nvSpPr>
            <p:cNvPr id="5640" name="Google Shape;5640;p21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1" name="Google Shape;5641;p21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2" name="Google Shape;5642;p21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3" name="Google Shape;5643;p21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4" name="Google Shape;5644;p21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5" name="Google Shape;5645;p21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6" name="Google Shape;5646;p21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7" name="Google Shape;5647;p21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8" name="Google Shape;5648;p21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9" name="Google Shape;5649;p21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0" name="Google Shape;5650;p21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1" name="Google Shape;5651;p21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2" name="Google Shape;5652;p21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3" name="Google Shape;5653;p21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4" name="Google Shape;5654;p21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5" name="Google Shape;5655;p21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6" name="Google Shape;5656;p21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7" name="Google Shape;5657;p21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8" name="Google Shape;5658;p21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9" name="Google Shape;5659;p21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60" name="Google Shape;5660;p21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61" name="Google Shape;5661;p21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62" name="Google Shape;5662;p21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63" name="Google Shape;5663;p21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64" name="Google Shape;5664;p21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65" name="Google Shape;5665;p21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66" name="Google Shape;5666;p21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67" name="Google Shape;5667;p21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668" name="Google Shape;5668;p21"/>
          <p:cNvGrpSpPr/>
          <p:nvPr/>
        </p:nvGrpSpPr>
        <p:grpSpPr>
          <a:xfrm>
            <a:off x="11888783" y="3347308"/>
            <a:ext cx="159565" cy="163389"/>
            <a:chOff x="9646950" y="-1595337"/>
            <a:chExt cx="239875" cy="245625"/>
          </a:xfrm>
        </p:grpSpPr>
        <p:sp>
          <p:nvSpPr>
            <p:cNvPr id="5669" name="Google Shape;5669;p21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0" name="Google Shape;5670;p21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1" name="Google Shape;5671;p21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2" name="Google Shape;5672;p21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3" name="Google Shape;5673;p21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4" name="Google Shape;5674;p21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5" name="Google Shape;5675;p21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6" name="Google Shape;5676;p21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7" name="Google Shape;5677;p21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8" name="Google Shape;5678;p21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9" name="Google Shape;5679;p21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0" name="Google Shape;5680;p21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1" name="Google Shape;5681;p21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2" name="Google Shape;5682;p21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3" name="Google Shape;5683;p21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4" name="Google Shape;5684;p21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5" name="Google Shape;5685;p21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6" name="Google Shape;5686;p21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7" name="Google Shape;5687;p21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8" name="Google Shape;5688;p21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9" name="Google Shape;5689;p21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0" name="Google Shape;5690;p21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1" name="Google Shape;5691;p21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2" name="Google Shape;5692;p21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3" name="Google Shape;5693;p21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4" name="Google Shape;5694;p21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5" name="Google Shape;5695;p21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6" name="Google Shape;5696;p21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7" name="Google Shape;5697;p21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8" name="Google Shape;5698;p21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9" name="Google Shape;5699;p21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0" name="Google Shape;5700;p21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1" name="Google Shape;5701;p21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2" name="Google Shape;5702;p21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3" name="Google Shape;5703;p21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4" name="Google Shape;5704;p21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5" name="Google Shape;5705;p21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6" name="Google Shape;5706;p21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707" name="Google Shape;5707;p21"/>
          <p:cNvGrpSpPr/>
          <p:nvPr/>
        </p:nvGrpSpPr>
        <p:grpSpPr>
          <a:xfrm>
            <a:off x="10615107" y="5485376"/>
            <a:ext cx="100243" cy="99205"/>
            <a:chOff x="10220425" y="-1503412"/>
            <a:chExt cx="280425" cy="277525"/>
          </a:xfrm>
        </p:grpSpPr>
        <p:sp>
          <p:nvSpPr>
            <p:cNvPr id="5708" name="Google Shape;5708;p21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9" name="Google Shape;5709;p21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0" name="Google Shape;5710;p21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1" name="Google Shape;5711;p21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2" name="Google Shape;5712;p21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3" name="Google Shape;5713;p21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4" name="Google Shape;5714;p21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5" name="Google Shape;5715;p21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6" name="Google Shape;5716;p21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7" name="Google Shape;5717;p21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8" name="Google Shape;5718;p21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9" name="Google Shape;5719;p21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0" name="Google Shape;5720;p21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1" name="Google Shape;5721;p21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2" name="Google Shape;5722;p21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3" name="Google Shape;5723;p21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4" name="Google Shape;5724;p21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5" name="Google Shape;5725;p21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6" name="Google Shape;5726;p21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7" name="Google Shape;5727;p21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8" name="Google Shape;5728;p21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9" name="Google Shape;5729;p21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30" name="Google Shape;5730;p21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31" name="Google Shape;5731;p21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32" name="Google Shape;5732;p21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33" name="Google Shape;5733;p21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34" name="Google Shape;5734;p21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735" name="Google Shape;5735;p21"/>
          <p:cNvGrpSpPr/>
          <p:nvPr/>
        </p:nvGrpSpPr>
        <p:grpSpPr>
          <a:xfrm>
            <a:off x="9719637" y="5758010"/>
            <a:ext cx="100236" cy="102639"/>
            <a:chOff x="9646950" y="-1595337"/>
            <a:chExt cx="239875" cy="245625"/>
          </a:xfrm>
        </p:grpSpPr>
        <p:sp>
          <p:nvSpPr>
            <p:cNvPr id="5736" name="Google Shape;5736;p21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37" name="Google Shape;5737;p21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38" name="Google Shape;5738;p21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39" name="Google Shape;5739;p21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0" name="Google Shape;5740;p21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1" name="Google Shape;5741;p21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2" name="Google Shape;5742;p21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3" name="Google Shape;5743;p21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4" name="Google Shape;5744;p21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5" name="Google Shape;5745;p21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6" name="Google Shape;5746;p21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7" name="Google Shape;5747;p21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8" name="Google Shape;5748;p21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9" name="Google Shape;5749;p21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50" name="Google Shape;5750;p21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51" name="Google Shape;5751;p21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52" name="Google Shape;5752;p21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53" name="Google Shape;5753;p21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54" name="Google Shape;5754;p21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55" name="Google Shape;5755;p21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56" name="Google Shape;5756;p21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57" name="Google Shape;5757;p21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58" name="Google Shape;5758;p21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59" name="Google Shape;5759;p21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60" name="Google Shape;5760;p21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61" name="Google Shape;5761;p21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62" name="Google Shape;5762;p21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63" name="Google Shape;5763;p21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64" name="Google Shape;5764;p21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65" name="Google Shape;5765;p21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66" name="Google Shape;5766;p21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67" name="Google Shape;5767;p21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68" name="Google Shape;5768;p21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69" name="Google Shape;5769;p21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70" name="Google Shape;5770;p21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71" name="Google Shape;5771;p21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72" name="Google Shape;5772;p21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73" name="Google Shape;5773;p21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774" name="Google Shape;5774;p21"/>
          <p:cNvGrpSpPr/>
          <p:nvPr/>
        </p:nvGrpSpPr>
        <p:grpSpPr>
          <a:xfrm>
            <a:off x="11746729" y="6231208"/>
            <a:ext cx="100212" cy="95008"/>
            <a:chOff x="9607275" y="-1266912"/>
            <a:chExt cx="262425" cy="248800"/>
          </a:xfrm>
        </p:grpSpPr>
        <p:sp>
          <p:nvSpPr>
            <p:cNvPr id="5775" name="Google Shape;5775;p21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76" name="Google Shape;5776;p21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77" name="Google Shape;5777;p21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78" name="Google Shape;5778;p21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79" name="Google Shape;5779;p21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0" name="Google Shape;5780;p21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1" name="Google Shape;5781;p21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2" name="Google Shape;5782;p21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3" name="Google Shape;5783;p21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4" name="Google Shape;5784;p21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5" name="Google Shape;5785;p21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6" name="Google Shape;5786;p21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7" name="Google Shape;5787;p21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8" name="Google Shape;5788;p21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9" name="Google Shape;5789;p21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0" name="Google Shape;5790;p21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1" name="Google Shape;5791;p21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2" name="Google Shape;5792;p21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3" name="Google Shape;5793;p21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4" name="Google Shape;5794;p21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5" name="Google Shape;5795;p21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6" name="Google Shape;5796;p21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7" name="Google Shape;5797;p21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8" name="Google Shape;5798;p21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5799" name="Google Shape;5799;p21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9959136" flipH="1">
            <a:off x="9202938" y="4584578"/>
            <a:ext cx="1342585" cy="739791"/>
          </a:xfrm>
          <a:prstGeom prst="rect">
            <a:avLst/>
          </a:prstGeom>
          <a:noFill/>
          <a:ln>
            <a:noFill/>
          </a:ln>
        </p:spPr>
      </p:pic>
      <p:pic>
        <p:nvPicPr>
          <p:cNvPr id="5800" name="Google Shape;5800;p21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7898842" y="5329390"/>
            <a:ext cx="902967" cy="959869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76081630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5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02" name="Google Shape;5802;p22"/>
          <p:cNvSpPr txBox="1">
            <a:spLocks noGrp="1"/>
          </p:cNvSpPr>
          <p:nvPr>
            <p:ph type="title"/>
          </p:nvPr>
        </p:nvSpPr>
        <p:spPr>
          <a:xfrm>
            <a:off x="3479800" y="4696133"/>
            <a:ext cx="5372400" cy="8952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5803" name="Google Shape;5803;p22"/>
          <p:cNvSpPr txBox="1">
            <a:spLocks noGrp="1"/>
          </p:cNvSpPr>
          <p:nvPr>
            <p:ph type="subTitle" idx="1"/>
          </p:nvPr>
        </p:nvSpPr>
        <p:spPr>
          <a:xfrm>
            <a:off x="3454400" y="1711333"/>
            <a:ext cx="5397600" cy="25656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804" name="Google Shape;5804;p2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1226403">
            <a:off x="28348" y="5067197"/>
            <a:ext cx="1492504" cy="2663203"/>
          </a:xfrm>
          <a:prstGeom prst="rect">
            <a:avLst/>
          </a:prstGeom>
          <a:noFill/>
          <a:ln>
            <a:noFill/>
          </a:ln>
        </p:spPr>
      </p:pic>
      <p:pic>
        <p:nvPicPr>
          <p:cNvPr id="5805" name="Google Shape;5805;p2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2228923">
            <a:off x="2899949" y="-671070"/>
            <a:ext cx="2291921" cy="1186647"/>
          </a:xfrm>
          <a:prstGeom prst="rect">
            <a:avLst/>
          </a:prstGeom>
          <a:noFill/>
          <a:ln>
            <a:noFill/>
          </a:ln>
        </p:spPr>
      </p:pic>
      <p:pic>
        <p:nvPicPr>
          <p:cNvPr id="5806" name="Google Shape;5806;p22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2876244">
            <a:off x="11092060" y="3447631"/>
            <a:ext cx="1861043" cy="1094108"/>
          </a:xfrm>
          <a:prstGeom prst="rect">
            <a:avLst/>
          </a:prstGeom>
          <a:noFill/>
          <a:ln>
            <a:noFill/>
          </a:ln>
        </p:spPr>
      </p:pic>
      <p:pic>
        <p:nvPicPr>
          <p:cNvPr id="5807" name="Google Shape;5807;p22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1875417">
            <a:off x="-305505" y="159670"/>
            <a:ext cx="1074748" cy="1641748"/>
          </a:xfrm>
          <a:prstGeom prst="rect">
            <a:avLst/>
          </a:prstGeom>
          <a:noFill/>
          <a:ln>
            <a:noFill/>
          </a:ln>
        </p:spPr>
      </p:pic>
      <p:pic>
        <p:nvPicPr>
          <p:cNvPr id="5808" name="Google Shape;5808;p22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 rot="6285542">
            <a:off x="10826605" y="5600929"/>
            <a:ext cx="1646289" cy="721585"/>
          </a:xfrm>
          <a:prstGeom prst="rect">
            <a:avLst/>
          </a:prstGeom>
          <a:noFill/>
          <a:ln>
            <a:noFill/>
          </a:ln>
        </p:spPr>
      </p:pic>
      <p:pic>
        <p:nvPicPr>
          <p:cNvPr id="5809" name="Google Shape;5809;p22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 rot="-7274348">
            <a:off x="931190" y="-38929"/>
            <a:ext cx="2255619" cy="834948"/>
          </a:xfrm>
          <a:prstGeom prst="rect">
            <a:avLst/>
          </a:prstGeom>
          <a:noFill/>
          <a:ln>
            <a:noFill/>
          </a:ln>
        </p:spPr>
      </p:pic>
      <p:pic>
        <p:nvPicPr>
          <p:cNvPr id="5810" name="Google Shape;5810;p22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 rot="-993895">
            <a:off x="9427753" y="4887327"/>
            <a:ext cx="1448968" cy="3022893"/>
          </a:xfrm>
          <a:prstGeom prst="rect">
            <a:avLst/>
          </a:prstGeom>
          <a:noFill/>
          <a:ln>
            <a:noFill/>
          </a:ln>
        </p:spPr>
      </p:pic>
      <p:pic>
        <p:nvPicPr>
          <p:cNvPr id="5811" name="Google Shape;5811;p22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 rot="821987">
            <a:off x="10681001" y="-786790"/>
            <a:ext cx="1117176" cy="2330684"/>
          </a:xfrm>
          <a:prstGeom prst="rect">
            <a:avLst/>
          </a:prstGeom>
          <a:noFill/>
          <a:ln>
            <a:noFill/>
          </a:ln>
        </p:spPr>
      </p:pic>
      <p:pic>
        <p:nvPicPr>
          <p:cNvPr id="5812" name="Google Shape;5812;p22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1657034" y="5591333"/>
            <a:ext cx="1117167" cy="2243268"/>
          </a:xfrm>
          <a:prstGeom prst="rect">
            <a:avLst/>
          </a:prstGeom>
          <a:noFill/>
          <a:ln>
            <a:noFill/>
          </a:ln>
        </p:spPr>
      </p:pic>
      <p:pic>
        <p:nvPicPr>
          <p:cNvPr id="5813" name="Google Shape;5813;p22"/>
          <p:cNvPicPr preferRelativeResize="0"/>
          <p:nvPr/>
        </p:nvPicPr>
        <p:blipFill>
          <a:blip r:embed="rId11">
            <a:alphaModFix/>
          </a:blip>
          <a:stretch>
            <a:fillRect/>
          </a:stretch>
        </p:blipFill>
        <p:spPr>
          <a:xfrm rot="1048255">
            <a:off x="923063" y="4146031"/>
            <a:ext cx="1637367" cy="902239"/>
          </a:xfrm>
          <a:prstGeom prst="rect">
            <a:avLst/>
          </a:prstGeom>
          <a:noFill/>
          <a:ln>
            <a:noFill/>
          </a:ln>
        </p:spPr>
      </p:pic>
      <p:pic>
        <p:nvPicPr>
          <p:cNvPr id="5814" name="Google Shape;5814;p22"/>
          <p:cNvPicPr preferRelativeResize="0"/>
          <p:nvPr/>
        </p:nvPicPr>
        <p:blipFill>
          <a:blip r:embed="rId12">
            <a:alphaModFix/>
          </a:blip>
          <a:stretch>
            <a:fillRect/>
          </a:stretch>
        </p:blipFill>
        <p:spPr>
          <a:xfrm>
            <a:off x="9731167" y="-69047"/>
            <a:ext cx="842132" cy="895200"/>
          </a:xfrm>
          <a:prstGeom prst="rect">
            <a:avLst/>
          </a:prstGeom>
          <a:noFill/>
          <a:ln>
            <a:noFill/>
          </a:ln>
        </p:spPr>
      </p:pic>
      <p:pic>
        <p:nvPicPr>
          <p:cNvPr id="5815" name="Google Shape;5815;p22"/>
          <p:cNvPicPr preferRelativeResize="0"/>
          <p:nvPr/>
        </p:nvPicPr>
        <p:blipFill>
          <a:blip r:embed="rId13">
            <a:alphaModFix/>
          </a:blip>
          <a:stretch>
            <a:fillRect/>
          </a:stretch>
        </p:blipFill>
        <p:spPr>
          <a:xfrm rot="9959136" flipH="1">
            <a:off x="752722" y="1258478"/>
            <a:ext cx="1342585" cy="739791"/>
          </a:xfrm>
          <a:prstGeom prst="rect">
            <a:avLst/>
          </a:prstGeom>
          <a:noFill/>
          <a:ln>
            <a:noFill/>
          </a:ln>
        </p:spPr>
      </p:pic>
      <p:pic>
        <p:nvPicPr>
          <p:cNvPr id="5816" name="Google Shape;5816;p22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-2331208">
            <a:off x="11645013" y="1137514"/>
            <a:ext cx="755139" cy="115353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817" name="Google Shape;5817;p22"/>
          <p:cNvGrpSpPr/>
          <p:nvPr/>
        </p:nvGrpSpPr>
        <p:grpSpPr>
          <a:xfrm>
            <a:off x="97469" y="207125"/>
            <a:ext cx="175763" cy="182448"/>
            <a:chOff x="9933675" y="-1395987"/>
            <a:chExt cx="264225" cy="274275"/>
          </a:xfrm>
        </p:grpSpPr>
        <p:sp>
          <p:nvSpPr>
            <p:cNvPr id="5818" name="Google Shape;5818;p22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19" name="Google Shape;5819;p22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0" name="Google Shape;5820;p22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1" name="Google Shape;5821;p22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2" name="Google Shape;5822;p22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3" name="Google Shape;5823;p22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4" name="Google Shape;5824;p22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5" name="Google Shape;5825;p22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6" name="Google Shape;5826;p22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7" name="Google Shape;5827;p22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8" name="Google Shape;5828;p22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9" name="Google Shape;5829;p22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0" name="Google Shape;5830;p22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1" name="Google Shape;5831;p22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2" name="Google Shape;5832;p22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3" name="Google Shape;5833;p22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4" name="Google Shape;5834;p22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5" name="Google Shape;5835;p22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6" name="Google Shape;5836;p22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7" name="Google Shape;5837;p22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8" name="Google Shape;5838;p22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9" name="Google Shape;5839;p22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0" name="Google Shape;5840;p22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1" name="Google Shape;5841;p22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2" name="Google Shape;5842;p22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3" name="Google Shape;5843;p22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4" name="Google Shape;5844;p22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5" name="Google Shape;5845;p22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846" name="Google Shape;5846;p22"/>
          <p:cNvGrpSpPr/>
          <p:nvPr/>
        </p:nvGrpSpPr>
        <p:grpSpPr>
          <a:xfrm>
            <a:off x="6286232" y="651108"/>
            <a:ext cx="159565" cy="163389"/>
            <a:chOff x="9646950" y="-1595337"/>
            <a:chExt cx="239875" cy="245625"/>
          </a:xfrm>
        </p:grpSpPr>
        <p:sp>
          <p:nvSpPr>
            <p:cNvPr id="5847" name="Google Shape;5847;p22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8" name="Google Shape;5848;p22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9" name="Google Shape;5849;p22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0" name="Google Shape;5850;p22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1" name="Google Shape;5851;p22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2" name="Google Shape;5852;p22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3" name="Google Shape;5853;p22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4" name="Google Shape;5854;p22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5" name="Google Shape;5855;p22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6" name="Google Shape;5856;p22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7" name="Google Shape;5857;p22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8" name="Google Shape;5858;p22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9" name="Google Shape;5859;p22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0" name="Google Shape;5860;p22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1" name="Google Shape;5861;p22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2" name="Google Shape;5862;p22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3" name="Google Shape;5863;p22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4" name="Google Shape;5864;p22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5" name="Google Shape;5865;p22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6" name="Google Shape;5866;p22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7" name="Google Shape;5867;p22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8" name="Google Shape;5868;p22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9" name="Google Shape;5869;p22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0" name="Google Shape;5870;p22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1" name="Google Shape;5871;p22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2" name="Google Shape;5872;p22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3" name="Google Shape;5873;p22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4" name="Google Shape;5874;p22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5" name="Google Shape;5875;p22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6" name="Google Shape;5876;p22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7" name="Google Shape;5877;p22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8" name="Google Shape;5878;p22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9" name="Google Shape;5879;p22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0" name="Google Shape;5880;p22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1" name="Google Shape;5881;p22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2" name="Google Shape;5882;p22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3" name="Google Shape;5883;p22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4" name="Google Shape;5884;p22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885" name="Google Shape;5885;p22"/>
          <p:cNvGrpSpPr/>
          <p:nvPr/>
        </p:nvGrpSpPr>
        <p:grpSpPr>
          <a:xfrm>
            <a:off x="6115880" y="6010524"/>
            <a:ext cx="100247" cy="103288"/>
            <a:chOff x="10113175" y="293163"/>
            <a:chExt cx="248875" cy="256425"/>
          </a:xfrm>
        </p:grpSpPr>
        <p:sp>
          <p:nvSpPr>
            <p:cNvPr id="5886" name="Google Shape;5886;p22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7" name="Google Shape;5887;p22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8" name="Google Shape;5888;p22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9" name="Google Shape;5889;p22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0" name="Google Shape;5890;p22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1" name="Google Shape;5891;p22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2" name="Google Shape;5892;p22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3" name="Google Shape;5893;p22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4" name="Google Shape;5894;p22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5" name="Google Shape;5895;p22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6" name="Google Shape;5896;p22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7" name="Google Shape;5897;p22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8" name="Google Shape;5898;p22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9" name="Google Shape;5899;p22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0" name="Google Shape;5900;p22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1" name="Google Shape;5901;p22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2" name="Google Shape;5902;p22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3" name="Google Shape;5903;p22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4" name="Google Shape;5904;p22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5" name="Google Shape;5905;p22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906" name="Google Shape;5906;p22"/>
          <p:cNvGrpSpPr/>
          <p:nvPr/>
        </p:nvGrpSpPr>
        <p:grpSpPr>
          <a:xfrm>
            <a:off x="10027089" y="1106925"/>
            <a:ext cx="186539" cy="184609"/>
            <a:chOff x="10220425" y="-1503412"/>
            <a:chExt cx="280425" cy="277525"/>
          </a:xfrm>
        </p:grpSpPr>
        <p:sp>
          <p:nvSpPr>
            <p:cNvPr id="5907" name="Google Shape;5907;p22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8" name="Google Shape;5908;p22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9" name="Google Shape;5909;p22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0" name="Google Shape;5910;p22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1" name="Google Shape;5911;p22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2" name="Google Shape;5912;p22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3" name="Google Shape;5913;p22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4" name="Google Shape;5914;p22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5" name="Google Shape;5915;p22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6" name="Google Shape;5916;p22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7" name="Google Shape;5917;p22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8" name="Google Shape;5918;p22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9" name="Google Shape;5919;p22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0" name="Google Shape;5920;p22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1" name="Google Shape;5921;p22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2" name="Google Shape;5922;p22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3" name="Google Shape;5923;p22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4" name="Google Shape;5924;p22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5" name="Google Shape;5925;p22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6" name="Google Shape;5926;p22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7" name="Google Shape;5927;p22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8" name="Google Shape;5928;p22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9" name="Google Shape;5929;p22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0" name="Google Shape;5930;p22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1" name="Google Shape;5931;p22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2" name="Google Shape;5932;p22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3" name="Google Shape;5933;p22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934" name="Google Shape;5934;p22"/>
          <p:cNvGrpSpPr/>
          <p:nvPr/>
        </p:nvGrpSpPr>
        <p:grpSpPr>
          <a:xfrm>
            <a:off x="2165502" y="2149824"/>
            <a:ext cx="100229" cy="104041"/>
            <a:chOff x="9933675" y="-1395987"/>
            <a:chExt cx="264225" cy="274275"/>
          </a:xfrm>
        </p:grpSpPr>
        <p:sp>
          <p:nvSpPr>
            <p:cNvPr id="5935" name="Google Shape;5935;p22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6" name="Google Shape;5936;p22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7" name="Google Shape;5937;p22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8" name="Google Shape;5938;p22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9" name="Google Shape;5939;p22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0" name="Google Shape;5940;p22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1" name="Google Shape;5941;p22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2" name="Google Shape;5942;p22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3" name="Google Shape;5943;p22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4" name="Google Shape;5944;p22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5" name="Google Shape;5945;p22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6" name="Google Shape;5946;p22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7" name="Google Shape;5947;p22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8" name="Google Shape;5948;p22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9" name="Google Shape;5949;p22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0" name="Google Shape;5950;p22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1" name="Google Shape;5951;p22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2" name="Google Shape;5952;p22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3" name="Google Shape;5953;p22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4" name="Google Shape;5954;p22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5" name="Google Shape;5955;p22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6" name="Google Shape;5956;p22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7" name="Google Shape;5957;p22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8" name="Google Shape;5958;p22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9" name="Google Shape;5959;p22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0" name="Google Shape;5960;p22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1" name="Google Shape;5961;p22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2" name="Google Shape;5962;p22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963" name="Google Shape;5963;p22"/>
          <p:cNvGrpSpPr/>
          <p:nvPr/>
        </p:nvGrpSpPr>
        <p:grpSpPr>
          <a:xfrm>
            <a:off x="11469259" y="2619244"/>
            <a:ext cx="100205" cy="99169"/>
            <a:chOff x="10220425" y="-1503412"/>
            <a:chExt cx="280425" cy="277525"/>
          </a:xfrm>
        </p:grpSpPr>
        <p:sp>
          <p:nvSpPr>
            <p:cNvPr id="5964" name="Google Shape;5964;p22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5" name="Google Shape;5965;p22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6" name="Google Shape;5966;p22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7" name="Google Shape;5967;p22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8" name="Google Shape;5968;p22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9" name="Google Shape;5969;p22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0" name="Google Shape;5970;p22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1" name="Google Shape;5971;p22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2" name="Google Shape;5972;p22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3" name="Google Shape;5973;p22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4" name="Google Shape;5974;p22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5" name="Google Shape;5975;p22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6" name="Google Shape;5976;p22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7" name="Google Shape;5977;p22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8" name="Google Shape;5978;p22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9" name="Google Shape;5979;p22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0" name="Google Shape;5980;p22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1" name="Google Shape;5981;p22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2" name="Google Shape;5982;p22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3" name="Google Shape;5983;p22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4" name="Google Shape;5984;p22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5" name="Google Shape;5985;p22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6" name="Google Shape;5986;p22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7" name="Google Shape;5987;p22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8" name="Google Shape;5988;p22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9" name="Google Shape;5989;p22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0" name="Google Shape;5990;p22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991" name="Google Shape;5991;p22"/>
          <p:cNvGrpSpPr/>
          <p:nvPr/>
        </p:nvGrpSpPr>
        <p:grpSpPr>
          <a:xfrm flipH="1">
            <a:off x="694823" y="3337807"/>
            <a:ext cx="159557" cy="175907"/>
            <a:chOff x="9943600" y="-1728387"/>
            <a:chExt cx="264225" cy="291300"/>
          </a:xfrm>
        </p:grpSpPr>
        <p:sp>
          <p:nvSpPr>
            <p:cNvPr id="5992" name="Google Shape;5992;p22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3" name="Google Shape;5993;p22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4" name="Google Shape;5994;p22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5" name="Google Shape;5995;p22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6" name="Google Shape;5996;p22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7" name="Google Shape;5997;p22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8" name="Google Shape;5998;p22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9" name="Google Shape;5999;p22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0" name="Google Shape;6000;p22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1" name="Google Shape;6001;p22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2" name="Google Shape;6002;p22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3" name="Google Shape;6003;p22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4" name="Google Shape;6004;p22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5" name="Google Shape;6005;p22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6" name="Google Shape;6006;p22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7" name="Google Shape;6007;p22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8" name="Google Shape;6008;p22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9" name="Google Shape;6009;p22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0" name="Google Shape;6010;p22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1" name="Google Shape;6011;p22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2" name="Google Shape;6012;p22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3" name="Google Shape;6013;p22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4" name="Google Shape;6014;p22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5" name="Google Shape;6015;p22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6" name="Google Shape;6016;p22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7" name="Google Shape;6017;p22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8" name="Google Shape;6018;p22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9" name="Google Shape;6019;p22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0" name="Google Shape;6020;p22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1" name="Google Shape;6021;p22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2" name="Google Shape;6022;p22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3" name="Google Shape;6023;p22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4" name="Google Shape;6024;p22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5" name="Google Shape;6025;p22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6" name="Google Shape;6026;p22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7" name="Google Shape;6027;p22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8" name="Google Shape;6028;p22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9" name="Google Shape;6029;p22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0" name="Google Shape;6030;p22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1" name="Google Shape;6031;p22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032" name="Google Shape;6032;p22"/>
          <p:cNvGrpSpPr/>
          <p:nvPr/>
        </p:nvGrpSpPr>
        <p:grpSpPr>
          <a:xfrm>
            <a:off x="10073356" y="2586067"/>
            <a:ext cx="174565" cy="165501"/>
            <a:chOff x="9607275" y="-1266912"/>
            <a:chExt cx="262425" cy="248800"/>
          </a:xfrm>
        </p:grpSpPr>
        <p:sp>
          <p:nvSpPr>
            <p:cNvPr id="6033" name="Google Shape;6033;p22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4" name="Google Shape;6034;p22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5" name="Google Shape;6035;p22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6" name="Google Shape;6036;p22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7" name="Google Shape;6037;p22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8" name="Google Shape;6038;p22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9" name="Google Shape;6039;p22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0" name="Google Shape;6040;p22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1" name="Google Shape;6041;p22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2" name="Google Shape;6042;p22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3" name="Google Shape;6043;p22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4" name="Google Shape;6044;p22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5" name="Google Shape;6045;p22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6" name="Google Shape;6046;p22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7" name="Google Shape;6047;p22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8" name="Google Shape;6048;p22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9" name="Google Shape;6049;p22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0" name="Google Shape;6050;p22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1" name="Google Shape;6051;p22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2" name="Google Shape;6052;p22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3" name="Google Shape;6053;p22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4" name="Google Shape;6054;p22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5" name="Google Shape;6055;p22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6" name="Google Shape;6056;p22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057" name="Google Shape;6057;p22"/>
          <p:cNvGrpSpPr/>
          <p:nvPr/>
        </p:nvGrpSpPr>
        <p:grpSpPr>
          <a:xfrm>
            <a:off x="3757741" y="6313486"/>
            <a:ext cx="165552" cy="170573"/>
            <a:chOff x="10113175" y="293163"/>
            <a:chExt cx="248875" cy="256425"/>
          </a:xfrm>
        </p:grpSpPr>
        <p:sp>
          <p:nvSpPr>
            <p:cNvPr id="6058" name="Google Shape;6058;p22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9" name="Google Shape;6059;p22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0" name="Google Shape;6060;p22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1" name="Google Shape;6061;p22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2" name="Google Shape;6062;p22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3" name="Google Shape;6063;p22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4" name="Google Shape;6064;p22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5" name="Google Shape;6065;p22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6" name="Google Shape;6066;p22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7" name="Google Shape;6067;p22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8" name="Google Shape;6068;p22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9" name="Google Shape;6069;p22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0" name="Google Shape;6070;p22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1" name="Google Shape;6071;p22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2" name="Google Shape;6072;p22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3" name="Google Shape;6073;p22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4" name="Google Shape;6074;p22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5" name="Google Shape;6075;p22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6" name="Google Shape;6076;p22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7" name="Google Shape;6077;p22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078" name="Google Shape;6078;p22"/>
          <p:cNvGrpSpPr/>
          <p:nvPr/>
        </p:nvGrpSpPr>
        <p:grpSpPr>
          <a:xfrm>
            <a:off x="10573289" y="4092325"/>
            <a:ext cx="186539" cy="184609"/>
            <a:chOff x="10220425" y="-1503412"/>
            <a:chExt cx="280425" cy="277525"/>
          </a:xfrm>
        </p:grpSpPr>
        <p:sp>
          <p:nvSpPr>
            <p:cNvPr id="6079" name="Google Shape;6079;p22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0" name="Google Shape;6080;p22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1" name="Google Shape;6081;p22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2" name="Google Shape;6082;p22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3" name="Google Shape;6083;p22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4" name="Google Shape;6084;p22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5" name="Google Shape;6085;p22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6" name="Google Shape;6086;p22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7" name="Google Shape;6087;p22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8" name="Google Shape;6088;p22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9" name="Google Shape;6089;p22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0" name="Google Shape;6090;p22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1" name="Google Shape;6091;p22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2" name="Google Shape;6092;p22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3" name="Google Shape;6093;p22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4" name="Google Shape;6094;p22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5" name="Google Shape;6095;p22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6" name="Google Shape;6096;p22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7" name="Google Shape;6097;p22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8" name="Google Shape;6098;p22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9" name="Google Shape;6099;p22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0" name="Google Shape;6100;p22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1" name="Google Shape;6101;p22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2" name="Google Shape;6102;p22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3" name="Google Shape;6103;p22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4" name="Google Shape;6104;p22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5" name="Google Shape;6105;p22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106" name="Google Shape;6106;p22"/>
          <p:cNvGrpSpPr/>
          <p:nvPr/>
        </p:nvGrpSpPr>
        <p:grpSpPr>
          <a:xfrm>
            <a:off x="2774208" y="3253968"/>
            <a:ext cx="165552" cy="170573"/>
            <a:chOff x="10113175" y="293163"/>
            <a:chExt cx="248875" cy="256425"/>
          </a:xfrm>
        </p:grpSpPr>
        <p:sp>
          <p:nvSpPr>
            <p:cNvPr id="6107" name="Google Shape;6107;p22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8" name="Google Shape;6108;p22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9" name="Google Shape;6109;p22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0" name="Google Shape;6110;p22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1" name="Google Shape;6111;p22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2" name="Google Shape;6112;p22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3" name="Google Shape;6113;p22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4" name="Google Shape;6114;p22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5" name="Google Shape;6115;p22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6" name="Google Shape;6116;p22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7" name="Google Shape;6117;p22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8" name="Google Shape;6118;p22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9" name="Google Shape;6119;p22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0" name="Google Shape;6120;p22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1" name="Google Shape;6121;p22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2" name="Google Shape;6122;p22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3" name="Google Shape;6123;p22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4" name="Google Shape;6124;p22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5" name="Google Shape;6125;p22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6" name="Google Shape;6126;p22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127" name="Google Shape;6127;p22"/>
          <p:cNvGrpSpPr/>
          <p:nvPr/>
        </p:nvGrpSpPr>
        <p:grpSpPr>
          <a:xfrm>
            <a:off x="1293495" y="5175308"/>
            <a:ext cx="100212" cy="95008"/>
            <a:chOff x="9607275" y="-1266912"/>
            <a:chExt cx="262425" cy="248800"/>
          </a:xfrm>
        </p:grpSpPr>
        <p:sp>
          <p:nvSpPr>
            <p:cNvPr id="6128" name="Google Shape;6128;p22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9" name="Google Shape;6129;p22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0" name="Google Shape;6130;p22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1" name="Google Shape;6131;p22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2" name="Google Shape;6132;p22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3" name="Google Shape;6133;p22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4" name="Google Shape;6134;p22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5" name="Google Shape;6135;p22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6" name="Google Shape;6136;p22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7" name="Google Shape;6137;p22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8" name="Google Shape;6138;p22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9" name="Google Shape;6139;p22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0" name="Google Shape;6140;p22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1" name="Google Shape;6141;p22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2" name="Google Shape;6142;p22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3" name="Google Shape;6143;p22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4" name="Google Shape;6144;p22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5" name="Google Shape;6145;p22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6" name="Google Shape;6146;p22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7" name="Google Shape;6147;p22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8" name="Google Shape;6148;p22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9" name="Google Shape;6149;p22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0" name="Google Shape;6150;p22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1" name="Google Shape;6151;p22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152" name="Google Shape;6152;p22"/>
          <p:cNvGrpSpPr/>
          <p:nvPr/>
        </p:nvGrpSpPr>
        <p:grpSpPr>
          <a:xfrm>
            <a:off x="8221007" y="6630200"/>
            <a:ext cx="174565" cy="165501"/>
            <a:chOff x="9607275" y="-1266912"/>
            <a:chExt cx="262425" cy="248800"/>
          </a:xfrm>
        </p:grpSpPr>
        <p:sp>
          <p:nvSpPr>
            <p:cNvPr id="6153" name="Google Shape;6153;p22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4" name="Google Shape;6154;p22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5" name="Google Shape;6155;p22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6" name="Google Shape;6156;p22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7" name="Google Shape;6157;p22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8" name="Google Shape;6158;p22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9" name="Google Shape;6159;p22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0" name="Google Shape;6160;p22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1" name="Google Shape;6161;p22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2" name="Google Shape;6162;p22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3" name="Google Shape;6163;p22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4" name="Google Shape;6164;p22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5" name="Google Shape;6165;p22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6" name="Google Shape;6166;p22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7" name="Google Shape;6167;p22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8" name="Google Shape;6168;p22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9" name="Google Shape;6169;p22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0" name="Google Shape;6170;p22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1" name="Google Shape;6171;p22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2" name="Google Shape;6172;p22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3" name="Google Shape;6173;p22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4" name="Google Shape;6174;p22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5" name="Google Shape;6175;p22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6" name="Google Shape;6176;p22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177" name="Google Shape;6177;p22"/>
          <p:cNvGrpSpPr/>
          <p:nvPr/>
        </p:nvGrpSpPr>
        <p:grpSpPr>
          <a:xfrm>
            <a:off x="8292075" y="1149644"/>
            <a:ext cx="100205" cy="99169"/>
            <a:chOff x="10220425" y="-1503412"/>
            <a:chExt cx="280425" cy="277525"/>
          </a:xfrm>
        </p:grpSpPr>
        <p:sp>
          <p:nvSpPr>
            <p:cNvPr id="6178" name="Google Shape;6178;p22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9" name="Google Shape;6179;p22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0" name="Google Shape;6180;p22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1" name="Google Shape;6181;p22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2" name="Google Shape;6182;p22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3" name="Google Shape;6183;p22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4" name="Google Shape;6184;p22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5" name="Google Shape;6185;p22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6" name="Google Shape;6186;p22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7" name="Google Shape;6187;p22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8" name="Google Shape;6188;p22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9" name="Google Shape;6189;p22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0" name="Google Shape;6190;p22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1" name="Google Shape;6191;p22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2" name="Google Shape;6192;p22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3" name="Google Shape;6193;p22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4" name="Google Shape;6194;p22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5" name="Google Shape;6195;p22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6" name="Google Shape;6196;p22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7" name="Google Shape;6197;p22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8" name="Google Shape;6198;p22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9" name="Google Shape;6199;p22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00" name="Google Shape;6200;p22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01" name="Google Shape;6201;p22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02" name="Google Shape;6202;p22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03" name="Google Shape;6203;p22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04" name="Google Shape;6204;p22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0117876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6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06" name="Google Shape;6206;p23"/>
          <p:cNvSpPr txBox="1">
            <a:spLocks noGrp="1"/>
          </p:cNvSpPr>
          <p:nvPr>
            <p:ph type="title"/>
          </p:nvPr>
        </p:nvSpPr>
        <p:spPr>
          <a:xfrm>
            <a:off x="952400" y="459508"/>
            <a:ext cx="102872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pic>
        <p:nvPicPr>
          <p:cNvPr id="6207" name="Google Shape;6207;p2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1758217">
            <a:off x="11707468" y="56709"/>
            <a:ext cx="1507195" cy="2689383"/>
          </a:xfrm>
          <a:prstGeom prst="rect">
            <a:avLst/>
          </a:prstGeom>
          <a:noFill/>
          <a:ln>
            <a:noFill/>
          </a:ln>
        </p:spPr>
      </p:pic>
      <p:pic>
        <p:nvPicPr>
          <p:cNvPr id="6208" name="Google Shape;6208;p2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9613900">
            <a:off x="9484782" y="-372285"/>
            <a:ext cx="1856303" cy="961104"/>
          </a:xfrm>
          <a:prstGeom prst="rect">
            <a:avLst/>
          </a:prstGeom>
          <a:noFill/>
          <a:ln>
            <a:noFill/>
          </a:ln>
        </p:spPr>
      </p:pic>
      <p:pic>
        <p:nvPicPr>
          <p:cNvPr id="6209" name="Google Shape;6209;p23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9690434">
            <a:off x="10703669" y="203272"/>
            <a:ext cx="955961" cy="146025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210" name="Google Shape;6210;p23"/>
          <p:cNvGrpSpPr/>
          <p:nvPr/>
        </p:nvGrpSpPr>
        <p:grpSpPr>
          <a:xfrm>
            <a:off x="9148085" y="180725"/>
            <a:ext cx="175763" cy="182448"/>
            <a:chOff x="9933675" y="-1395987"/>
            <a:chExt cx="264225" cy="274275"/>
          </a:xfrm>
        </p:grpSpPr>
        <p:sp>
          <p:nvSpPr>
            <p:cNvPr id="6211" name="Google Shape;6211;p23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2" name="Google Shape;6212;p23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3" name="Google Shape;6213;p23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4" name="Google Shape;6214;p23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5" name="Google Shape;6215;p23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6" name="Google Shape;6216;p23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7" name="Google Shape;6217;p23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8" name="Google Shape;6218;p23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19" name="Google Shape;6219;p23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0" name="Google Shape;6220;p23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1" name="Google Shape;6221;p23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2" name="Google Shape;6222;p23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3" name="Google Shape;6223;p23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4" name="Google Shape;6224;p23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5" name="Google Shape;6225;p23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6" name="Google Shape;6226;p23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7" name="Google Shape;6227;p23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8" name="Google Shape;6228;p23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9" name="Google Shape;6229;p23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0" name="Google Shape;6230;p23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1" name="Google Shape;6231;p23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2" name="Google Shape;6232;p23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3" name="Google Shape;6233;p23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4" name="Google Shape;6234;p23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5" name="Google Shape;6235;p23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6" name="Google Shape;6236;p23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7" name="Google Shape;6237;p23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8" name="Google Shape;6238;p23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239" name="Google Shape;6239;p23"/>
          <p:cNvGrpSpPr/>
          <p:nvPr/>
        </p:nvGrpSpPr>
        <p:grpSpPr>
          <a:xfrm>
            <a:off x="11726071" y="1636063"/>
            <a:ext cx="106984" cy="109516"/>
            <a:chOff x="9646950" y="-1595337"/>
            <a:chExt cx="239875" cy="245625"/>
          </a:xfrm>
        </p:grpSpPr>
        <p:sp>
          <p:nvSpPr>
            <p:cNvPr id="6240" name="Google Shape;6240;p23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1" name="Google Shape;6241;p23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2" name="Google Shape;6242;p23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3" name="Google Shape;6243;p23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4" name="Google Shape;6244;p23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5" name="Google Shape;6245;p23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6" name="Google Shape;6246;p23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7" name="Google Shape;6247;p23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8" name="Google Shape;6248;p23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9" name="Google Shape;6249;p23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0" name="Google Shape;6250;p23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1" name="Google Shape;6251;p23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2" name="Google Shape;6252;p23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3" name="Google Shape;6253;p23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4" name="Google Shape;6254;p23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5" name="Google Shape;6255;p23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6" name="Google Shape;6256;p23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7" name="Google Shape;6257;p23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8" name="Google Shape;6258;p23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9" name="Google Shape;6259;p23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0" name="Google Shape;6260;p23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1" name="Google Shape;6261;p23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2" name="Google Shape;6262;p23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3" name="Google Shape;6263;p23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4" name="Google Shape;6264;p23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5" name="Google Shape;6265;p23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6" name="Google Shape;6266;p23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7" name="Google Shape;6267;p23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8" name="Google Shape;6268;p23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9" name="Google Shape;6269;p23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0" name="Google Shape;6270;p23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1" name="Google Shape;6271;p23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2" name="Google Shape;6272;p23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3" name="Google Shape;6273;p23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4" name="Google Shape;6274;p23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5" name="Google Shape;6275;p23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6" name="Google Shape;6276;p23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7" name="Google Shape;6277;p23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278" name="Google Shape;6278;p23"/>
          <p:cNvGrpSpPr/>
          <p:nvPr/>
        </p:nvGrpSpPr>
        <p:grpSpPr>
          <a:xfrm flipH="1">
            <a:off x="10333156" y="756157"/>
            <a:ext cx="159557" cy="175907"/>
            <a:chOff x="9943600" y="-1728387"/>
            <a:chExt cx="264225" cy="291300"/>
          </a:xfrm>
        </p:grpSpPr>
        <p:sp>
          <p:nvSpPr>
            <p:cNvPr id="6279" name="Google Shape;6279;p23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0" name="Google Shape;6280;p23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1" name="Google Shape;6281;p23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2" name="Google Shape;6282;p23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3" name="Google Shape;6283;p23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4" name="Google Shape;6284;p23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5" name="Google Shape;6285;p23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6" name="Google Shape;6286;p23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7" name="Google Shape;6287;p23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8" name="Google Shape;6288;p23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9" name="Google Shape;6289;p23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0" name="Google Shape;6290;p23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1" name="Google Shape;6291;p23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2" name="Google Shape;6292;p23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3" name="Google Shape;6293;p23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4" name="Google Shape;6294;p23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5" name="Google Shape;6295;p23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6" name="Google Shape;6296;p23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7" name="Google Shape;6297;p23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8" name="Google Shape;6298;p23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9" name="Google Shape;6299;p23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0" name="Google Shape;6300;p23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1" name="Google Shape;6301;p23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2" name="Google Shape;6302;p23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3" name="Google Shape;6303;p23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4" name="Google Shape;6304;p23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5" name="Google Shape;6305;p23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6" name="Google Shape;6306;p23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7" name="Google Shape;6307;p23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8" name="Google Shape;6308;p23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9" name="Google Shape;6309;p23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0" name="Google Shape;6310;p23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1" name="Google Shape;6311;p23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2" name="Google Shape;6312;p23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3" name="Google Shape;6313;p23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4" name="Google Shape;6314;p23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5" name="Google Shape;6315;p23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6" name="Google Shape;6316;p23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7" name="Google Shape;6317;p23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8" name="Google Shape;6318;p23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319" name="Google Shape;6319;p23"/>
          <p:cNvGrpSpPr/>
          <p:nvPr/>
        </p:nvGrpSpPr>
        <p:grpSpPr>
          <a:xfrm>
            <a:off x="11448931" y="216831"/>
            <a:ext cx="107016" cy="110228"/>
            <a:chOff x="10113175" y="293163"/>
            <a:chExt cx="248875" cy="256425"/>
          </a:xfrm>
        </p:grpSpPr>
        <p:sp>
          <p:nvSpPr>
            <p:cNvPr id="6320" name="Google Shape;6320;p23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1" name="Google Shape;6321;p23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2" name="Google Shape;6322;p23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3" name="Google Shape;6323;p23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4" name="Google Shape;6324;p23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5" name="Google Shape;6325;p23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6" name="Google Shape;6326;p23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7" name="Google Shape;6327;p23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8" name="Google Shape;6328;p23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9" name="Google Shape;6329;p23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0" name="Google Shape;6330;p23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1" name="Google Shape;6331;p23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2" name="Google Shape;6332;p23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3" name="Google Shape;6333;p23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4" name="Google Shape;6334;p23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5" name="Google Shape;6335;p23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6" name="Google Shape;6336;p23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7" name="Google Shape;6337;p23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8" name="Google Shape;6338;p23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9" name="Google Shape;6339;p23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340" name="Google Shape;6340;p23"/>
          <p:cNvGrpSpPr/>
          <p:nvPr/>
        </p:nvGrpSpPr>
        <p:grpSpPr>
          <a:xfrm>
            <a:off x="232356" y="5216292"/>
            <a:ext cx="186539" cy="184609"/>
            <a:chOff x="10220425" y="-1503412"/>
            <a:chExt cx="280425" cy="277525"/>
          </a:xfrm>
        </p:grpSpPr>
        <p:sp>
          <p:nvSpPr>
            <p:cNvPr id="6341" name="Google Shape;6341;p23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2" name="Google Shape;6342;p23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3" name="Google Shape;6343;p23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4" name="Google Shape;6344;p23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5" name="Google Shape;6345;p23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6" name="Google Shape;6346;p23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7" name="Google Shape;6347;p23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8" name="Google Shape;6348;p23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9" name="Google Shape;6349;p23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0" name="Google Shape;6350;p23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1" name="Google Shape;6351;p23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2" name="Google Shape;6352;p23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3" name="Google Shape;6353;p23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4" name="Google Shape;6354;p23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5" name="Google Shape;6355;p23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6" name="Google Shape;6356;p23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7" name="Google Shape;6357;p23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8" name="Google Shape;6358;p23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9" name="Google Shape;6359;p23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0" name="Google Shape;6360;p23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1" name="Google Shape;6361;p23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2" name="Google Shape;6362;p23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3" name="Google Shape;6363;p23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4" name="Google Shape;6364;p23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5" name="Google Shape;6365;p23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6" name="Google Shape;6366;p23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7" name="Google Shape;6367;p23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6368" name="Google Shape;6368;p23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-993890">
            <a:off x="264" y="5529418"/>
            <a:ext cx="1294664" cy="2700964"/>
          </a:xfrm>
          <a:prstGeom prst="rect">
            <a:avLst/>
          </a:prstGeom>
          <a:noFill/>
          <a:ln>
            <a:noFill/>
          </a:ln>
        </p:spPr>
      </p:pic>
      <p:pic>
        <p:nvPicPr>
          <p:cNvPr id="6369" name="Google Shape;6369;p23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 rot="1327649">
            <a:off x="1101033" y="6476834"/>
            <a:ext cx="1161000" cy="63973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370" name="Google Shape;6370;p23"/>
          <p:cNvGrpSpPr/>
          <p:nvPr/>
        </p:nvGrpSpPr>
        <p:grpSpPr>
          <a:xfrm>
            <a:off x="1023297" y="6281731"/>
            <a:ext cx="107016" cy="110228"/>
            <a:chOff x="10113175" y="293163"/>
            <a:chExt cx="248875" cy="256425"/>
          </a:xfrm>
        </p:grpSpPr>
        <p:sp>
          <p:nvSpPr>
            <p:cNvPr id="6371" name="Google Shape;6371;p23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2" name="Google Shape;6372;p23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3" name="Google Shape;6373;p23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4" name="Google Shape;6374;p23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5" name="Google Shape;6375;p23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6" name="Google Shape;6376;p23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7" name="Google Shape;6377;p23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8" name="Google Shape;6378;p23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9" name="Google Shape;6379;p23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0" name="Google Shape;6380;p23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1" name="Google Shape;6381;p23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2" name="Google Shape;6382;p23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3" name="Google Shape;6383;p23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4" name="Google Shape;6384;p23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5" name="Google Shape;6385;p23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6" name="Google Shape;6386;p23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7" name="Google Shape;6387;p23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8" name="Google Shape;6388;p23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9" name="Google Shape;6389;p23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0" name="Google Shape;6390;p23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4215668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bg>
      <p:bgPr>
        <a:solidFill>
          <a:schemeClr val="accent2"/>
        </a:solidFill>
        <a:effectLst/>
      </p:bgPr>
    </p:bg>
    <p:spTree>
      <p:nvGrpSpPr>
        <p:cNvPr id="1" name="Shape 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" name="Google Shape;406;p21"/>
          <p:cNvSpPr/>
          <p:nvPr/>
        </p:nvSpPr>
        <p:spPr>
          <a:xfrm>
            <a:off x="-33" y="5388660"/>
            <a:ext cx="12192076" cy="862808"/>
          </a:xfrm>
          <a:custGeom>
            <a:avLst/>
            <a:gdLst/>
            <a:ahLst/>
            <a:cxnLst/>
            <a:rect l="l" t="t" r="r" b="b"/>
            <a:pathLst>
              <a:path w="85307" h="6037" extrusionOk="0">
                <a:moveTo>
                  <a:pt x="29824" y="1"/>
                </a:moveTo>
                <a:cubicBezTo>
                  <a:pt x="25059" y="1"/>
                  <a:pt x="20248" y="1271"/>
                  <a:pt x="15614" y="2498"/>
                </a:cubicBezTo>
                <a:cubicBezTo>
                  <a:pt x="15097" y="2601"/>
                  <a:pt x="14554" y="2808"/>
                  <a:pt x="14011" y="2912"/>
                </a:cubicBezTo>
                <a:cubicBezTo>
                  <a:pt x="10103" y="3916"/>
                  <a:pt x="6028" y="4847"/>
                  <a:pt x="2130" y="4847"/>
                </a:cubicBezTo>
                <a:cubicBezTo>
                  <a:pt x="1414" y="4847"/>
                  <a:pt x="703" y="4815"/>
                  <a:pt x="0" y="4747"/>
                </a:cubicBezTo>
                <a:lnTo>
                  <a:pt x="0" y="4850"/>
                </a:lnTo>
                <a:cubicBezTo>
                  <a:pt x="704" y="4919"/>
                  <a:pt x="1416" y="4950"/>
                  <a:pt x="2134" y="4950"/>
                </a:cubicBezTo>
                <a:cubicBezTo>
                  <a:pt x="6030" y="4950"/>
                  <a:pt x="10104" y="4023"/>
                  <a:pt x="14011" y="3041"/>
                </a:cubicBezTo>
                <a:cubicBezTo>
                  <a:pt x="14554" y="2912"/>
                  <a:pt x="15097" y="2705"/>
                  <a:pt x="15614" y="2601"/>
                </a:cubicBezTo>
                <a:cubicBezTo>
                  <a:pt x="20326" y="1375"/>
                  <a:pt x="25097" y="104"/>
                  <a:pt x="29838" y="104"/>
                </a:cubicBezTo>
                <a:cubicBezTo>
                  <a:pt x="31391" y="104"/>
                  <a:pt x="32941" y="240"/>
                  <a:pt x="34485" y="559"/>
                </a:cubicBezTo>
                <a:cubicBezTo>
                  <a:pt x="36527" y="973"/>
                  <a:pt x="38569" y="1748"/>
                  <a:pt x="40508" y="2498"/>
                </a:cubicBezTo>
                <a:cubicBezTo>
                  <a:pt x="41594" y="2912"/>
                  <a:pt x="42654" y="3351"/>
                  <a:pt x="43636" y="3687"/>
                </a:cubicBezTo>
                <a:cubicBezTo>
                  <a:pt x="48226" y="5278"/>
                  <a:pt x="53269" y="6036"/>
                  <a:pt x="58920" y="6036"/>
                </a:cubicBezTo>
                <a:cubicBezTo>
                  <a:pt x="62816" y="6036"/>
                  <a:pt x="67002" y="5676"/>
                  <a:pt x="71528" y="4980"/>
                </a:cubicBezTo>
                <a:cubicBezTo>
                  <a:pt x="72278" y="4747"/>
                  <a:pt x="73131" y="4644"/>
                  <a:pt x="74010" y="4540"/>
                </a:cubicBezTo>
                <a:cubicBezTo>
                  <a:pt x="77784" y="3894"/>
                  <a:pt x="81662" y="3248"/>
                  <a:pt x="85307" y="3248"/>
                </a:cubicBezTo>
                <a:lnTo>
                  <a:pt x="85307" y="3144"/>
                </a:lnTo>
                <a:cubicBezTo>
                  <a:pt x="81532" y="3144"/>
                  <a:pt x="77784" y="3790"/>
                  <a:pt x="74010" y="4437"/>
                </a:cubicBezTo>
                <a:cubicBezTo>
                  <a:pt x="73131" y="4540"/>
                  <a:pt x="72278" y="4644"/>
                  <a:pt x="71528" y="4850"/>
                </a:cubicBezTo>
                <a:cubicBezTo>
                  <a:pt x="66990" y="5559"/>
                  <a:pt x="62794" y="5926"/>
                  <a:pt x="58896" y="5926"/>
                </a:cubicBezTo>
                <a:cubicBezTo>
                  <a:pt x="53268" y="5926"/>
                  <a:pt x="48260" y="5161"/>
                  <a:pt x="43739" y="3558"/>
                </a:cubicBezTo>
                <a:cubicBezTo>
                  <a:pt x="42654" y="3248"/>
                  <a:pt x="41594" y="2808"/>
                  <a:pt x="40611" y="2498"/>
                </a:cubicBezTo>
                <a:cubicBezTo>
                  <a:pt x="38569" y="1748"/>
                  <a:pt x="36527" y="869"/>
                  <a:pt x="34485" y="456"/>
                </a:cubicBezTo>
                <a:cubicBezTo>
                  <a:pt x="32941" y="137"/>
                  <a:pt x="31385" y="1"/>
                  <a:pt x="29824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7" name="Google Shape;407;p21"/>
          <p:cNvSpPr/>
          <p:nvPr/>
        </p:nvSpPr>
        <p:spPr>
          <a:xfrm>
            <a:off x="-33" y="2709768"/>
            <a:ext cx="12192076" cy="1403045"/>
          </a:xfrm>
          <a:custGeom>
            <a:avLst/>
            <a:gdLst/>
            <a:ahLst/>
            <a:cxnLst/>
            <a:rect l="l" t="t" r="r" b="b"/>
            <a:pathLst>
              <a:path w="85307" h="9817" extrusionOk="0">
                <a:moveTo>
                  <a:pt x="79170" y="5358"/>
                </a:moveTo>
                <a:cubicBezTo>
                  <a:pt x="77082" y="5358"/>
                  <a:pt x="74973" y="5626"/>
                  <a:pt x="72924" y="6145"/>
                </a:cubicBezTo>
                <a:cubicBezTo>
                  <a:pt x="71632" y="6481"/>
                  <a:pt x="70236" y="6921"/>
                  <a:pt x="68943" y="7334"/>
                </a:cubicBezTo>
                <a:cubicBezTo>
                  <a:pt x="67108" y="7981"/>
                  <a:pt x="65273" y="8627"/>
                  <a:pt x="63437" y="8963"/>
                </a:cubicBezTo>
                <a:cubicBezTo>
                  <a:pt x="65376" y="8627"/>
                  <a:pt x="67211" y="8084"/>
                  <a:pt x="68943" y="7438"/>
                </a:cubicBezTo>
                <a:cubicBezTo>
                  <a:pt x="70236" y="7024"/>
                  <a:pt x="71632" y="6585"/>
                  <a:pt x="73028" y="6145"/>
                </a:cubicBezTo>
                <a:cubicBezTo>
                  <a:pt x="74974" y="5693"/>
                  <a:pt x="77007" y="5452"/>
                  <a:pt x="79035" y="5452"/>
                </a:cubicBezTo>
                <a:cubicBezTo>
                  <a:pt x="80833" y="5452"/>
                  <a:pt x="82626" y="5641"/>
                  <a:pt x="84350" y="6042"/>
                </a:cubicBezTo>
                <a:cubicBezTo>
                  <a:pt x="84660" y="6145"/>
                  <a:pt x="84996" y="6145"/>
                  <a:pt x="85307" y="6275"/>
                </a:cubicBezTo>
                <a:lnTo>
                  <a:pt x="85307" y="6145"/>
                </a:lnTo>
                <a:cubicBezTo>
                  <a:pt x="84996" y="6042"/>
                  <a:pt x="84660" y="6042"/>
                  <a:pt x="84350" y="5939"/>
                </a:cubicBezTo>
                <a:cubicBezTo>
                  <a:pt x="82672" y="5549"/>
                  <a:pt x="80928" y="5358"/>
                  <a:pt x="79170" y="5358"/>
                </a:cubicBezTo>
                <a:close/>
                <a:moveTo>
                  <a:pt x="28606" y="1"/>
                </a:moveTo>
                <a:cubicBezTo>
                  <a:pt x="27865" y="1"/>
                  <a:pt x="27120" y="67"/>
                  <a:pt x="26394" y="226"/>
                </a:cubicBezTo>
                <a:cubicBezTo>
                  <a:pt x="23912" y="768"/>
                  <a:pt x="21973" y="2164"/>
                  <a:pt x="20034" y="3560"/>
                </a:cubicBezTo>
                <a:cubicBezTo>
                  <a:pt x="19388" y="4000"/>
                  <a:pt x="18845" y="4439"/>
                  <a:pt x="18199" y="4853"/>
                </a:cubicBezTo>
                <a:cubicBezTo>
                  <a:pt x="13562" y="7990"/>
                  <a:pt x="7926" y="9707"/>
                  <a:pt x="2310" y="9707"/>
                </a:cubicBezTo>
                <a:cubicBezTo>
                  <a:pt x="1539" y="9707"/>
                  <a:pt x="768" y="9675"/>
                  <a:pt x="0" y="9609"/>
                </a:cubicBezTo>
                <a:lnTo>
                  <a:pt x="0" y="9713"/>
                </a:lnTo>
                <a:cubicBezTo>
                  <a:pt x="750" y="9713"/>
                  <a:pt x="1526" y="9816"/>
                  <a:pt x="2172" y="9816"/>
                </a:cubicBezTo>
                <a:cubicBezTo>
                  <a:pt x="7859" y="9816"/>
                  <a:pt x="13572" y="8084"/>
                  <a:pt x="18199" y="4982"/>
                </a:cubicBezTo>
                <a:cubicBezTo>
                  <a:pt x="18845" y="4543"/>
                  <a:pt x="19492" y="4103"/>
                  <a:pt x="20034" y="3690"/>
                </a:cubicBezTo>
                <a:cubicBezTo>
                  <a:pt x="21973" y="2268"/>
                  <a:pt x="24015" y="872"/>
                  <a:pt x="26394" y="329"/>
                </a:cubicBezTo>
                <a:cubicBezTo>
                  <a:pt x="27133" y="137"/>
                  <a:pt x="27891" y="59"/>
                  <a:pt x="28641" y="59"/>
                </a:cubicBezTo>
                <a:cubicBezTo>
                  <a:pt x="30411" y="59"/>
                  <a:pt x="32141" y="491"/>
                  <a:pt x="33502" y="872"/>
                </a:cubicBezTo>
                <a:cubicBezTo>
                  <a:pt x="36734" y="1854"/>
                  <a:pt x="39862" y="3147"/>
                  <a:pt x="42886" y="4543"/>
                </a:cubicBezTo>
                <a:cubicBezTo>
                  <a:pt x="44592" y="5189"/>
                  <a:pt x="46324" y="5939"/>
                  <a:pt x="48056" y="6688"/>
                </a:cubicBezTo>
                <a:cubicBezTo>
                  <a:pt x="52556" y="8435"/>
                  <a:pt x="56372" y="9303"/>
                  <a:pt x="59823" y="9303"/>
                </a:cubicBezTo>
                <a:cubicBezTo>
                  <a:pt x="61070" y="9303"/>
                  <a:pt x="62270" y="9190"/>
                  <a:pt x="63437" y="8963"/>
                </a:cubicBezTo>
                <a:lnTo>
                  <a:pt x="63437" y="8963"/>
                </a:lnTo>
                <a:cubicBezTo>
                  <a:pt x="62350" y="9148"/>
                  <a:pt x="61235" y="9242"/>
                  <a:pt x="60080" y="9242"/>
                </a:cubicBezTo>
                <a:cubicBezTo>
                  <a:pt x="56567" y="9242"/>
                  <a:pt x="52693" y="8375"/>
                  <a:pt x="48160" y="6585"/>
                </a:cubicBezTo>
                <a:cubicBezTo>
                  <a:pt x="46324" y="5939"/>
                  <a:pt x="44592" y="5189"/>
                  <a:pt x="42886" y="4439"/>
                </a:cubicBezTo>
                <a:cubicBezTo>
                  <a:pt x="39965" y="3147"/>
                  <a:pt x="36837" y="1751"/>
                  <a:pt x="33606" y="768"/>
                </a:cubicBezTo>
                <a:cubicBezTo>
                  <a:pt x="32162" y="385"/>
                  <a:pt x="30395" y="1"/>
                  <a:pt x="2860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8" name="Google Shape;408;p21"/>
          <p:cNvSpPr/>
          <p:nvPr/>
        </p:nvSpPr>
        <p:spPr>
          <a:xfrm rot="10800000">
            <a:off x="-33" y="4294926"/>
            <a:ext cx="12192076" cy="863380"/>
          </a:xfrm>
          <a:custGeom>
            <a:avLst/>
            <a:gdLst/>
            <a:ahLst/>
            <a:cxnLst/>
            <a:rect l="l" t="t" r="r" b="b"/>
            <a:pathLst>
              <a:path w="85307" h="6041" extrusionOk="0">
                <a:moveTo>
                  <a:pt x="56902" y="0"/>
                </a:moveTo>
                <a:cubicBezTo>
                  <a:pt x="53061" y="0"/>
                  <a:pt x="49167" y="505"/>
                  <a:pt x="45471" y="1620"/>
                </a:cubicBezTo>
                <a:cubicBezTo>
                  <a:pt x="44489" y="1930"/>
                  <a:pt x="43636" y="2266"/>
                  <a:pt x="42757" y="2577"/>
                </a:cubicBezTo>
                <a:cubicBezTo>
                  <a:pt x="41051" y="3119"/>
                  <a:pt x="39422" y="3662"/>
                  <a:pt x="37716" y="4102"/>
                </a:cubicBezTo>
                <a:cubicBezTo>
                  <a:pt x="39422" y="3766"/>
                  <a:pt x="41154" y="3223"/>
                  <a:pt x="42757" y="2680"/>
                </a:cubicBezTo>
                <a:cubicBezTo>
                  <a:pt x="43636" y="2370"/>
                  <a:pt x="44592" y="2034"/>
                  <a:pt x="45471" y="1724"/>
                </a:cubicBezTo>
                <a:cubicBezTo>
                  <a:pt x="49120" y="623"/>
                  <a:pt x="52962" y="117"/>
                  <a:pt x="56755" y="117"/>
                </a:cubicBezTo>
                <a:cubicBezTo>
                  <a:pt x="57773" y="117"/>
                  <a:pt x="58787" y="153"/>
                  <a:pt x="59792" y="224"/>
                </a:cubicBezTo>
                <a:cubicBezTo>
                  <a:pt x="62145" y="431"/>
                  <a:pt x="64523" y="870"/>
                  <a:pt x="66901" y="1284"/>
                </a:cubicBezTo>
                <a:cubicBezTo>
                  <a:pt x="69254" y="1724"/>
                  <a:pt x="71632" y="2163"/>
                  <a:pt x="74113" y="2370"/>
                </a:cubicBezTo>
                <a:cubicBezTo>
                  <a:pt x="74828" y="2416"/>
                  <a:pt x="75596" y="2446"/>
                  <a:pt x="76398" y="2446"/>
                </a:cubicBezTo>
                <a:cubicBezTo>
                  <a:pt x="79222" y="2446"/>
                  <a:pt x="82468" y="2067"/>
                  <a:pt x="85307" y="638"/>
                </a:cubicBezTo>
                <a:lnTo>
                  <a:pt x="85307" y="534"/>
                </a:lnTo>
                <a:cubicBezTo>
                  <a:pt x="82468" y="1964"/>
                  <a:pt x="79222" y="2343"/>
                  <a:pt x="76398" y="2343"/>
                </a:cubicBezTo>
                <a:cubicBezTo>
                  <a:pt x="75596" y="2343"/>
                  <a:pt x="74828" y="2312"/>
                  <a:pt x="74113" y="2266"/>
                </a:cubicBezTo>
                <a:cubicBezTo>
                  <a:pt x="71632" y="2034"/>
                  <a:pt x="69254" y="1620"/>
                  <a:pt x="66901" y="1181"/>
                </a:cubicBezTo>
                <a:cubicBezTo>
                  <a:pt x="64626" y="741"/>
                  <a:pt x="62145" y="328"/>
                  <a:pt x="59792" y="95"/>
                </a:cubicBezTo>
                <a:cubicBezTo>
                  <a:pt x="58835" y="33"/>
                  <a:pt x="57870" y="0"/>
                  <a:pt x="56902" y="0"/>
                </a:cubicBezTo>
                <a:close/>
                <a:moveTo>
                  <a:pt x="23743" y="683"/>
                </a:moveTo>
                <a:cubicBezTo>
                  <a:pt x="21757" y="683"/>
                  <a:pt x="19771" y="1639"/>
                  <a:pt x="17785" y="2473"/>
                </a:cubicBezTo>
                <a:cubicBezTo>
                  <a:pt x="17449" y="2680"/>
                  <a:pt x="17243" y="2809"/>
                  <a:pt x="16907" y="2913"/>
                </a:cubicBezTo>
                <a:cubicBezTo>
                  <a:pt x="13675" y="4412"/>
                  <a:pt x="10237" y="5265"/>
                  <a:pt x="6696" y="5704"/>
                </a:cubicBezTo>
                <a:cubicBezTo>
                  <a:pt x="5726" y="5836"/>
                  <a:pt x="4788" y="5896"/>
                  <a:pt x="3889" y="5896"/>
                </a:cubicBezTo>
                <a:cubicBezTo>
                  <a:pt x="2487" y="5896"/>
                  <a:pt x="1181" y="5750"/>
                  <a:pt x="0" y="5498"/>
                </a:cubicBezTo>
                <a:lnTo>
                  <a:pt x="0" y="5601"/>
                </a:lnTo>
                <a:cubicBezTo>
                  <a:pt x="1190" y="5911"/>
                  <a:pt x="2379" y="6041"/>
                  <a:pt x="3775" y="6041"/>
                </a:cubicBezTo>
                <a:cubicBezTo>
                  <a:pt x="4757" y="6041"/>
                  <a:pt x="5713" y="5911"/>
                  <a:pt x="6696" y="5808"/>
                </a:cubicBezTo>
                <a:cubicBezTo>
                  <a:pt x="10237" y="5394"/>
                  <a:pt x="13675" y="4412"/>
                  <a:pt x="16907" y="3016"/>
                </a:cubicBezTo>
                <a:cubicBezTo>
                  <a:pt x="17243" y="2913"/>
                  <a:pt x="17553" y="2680"/>
                  <a:pt x="17785" y="2577"/>
                </a:cubicBezTo>
                <a:cubicBezTo>
                  <a:pt x="19750" y="1673"/>
                  <a:pt x="21715" y="784"/>
                  <a:pt x="23634" y="784"/>
                </a:cubicBezTo>
                <a:cubicBezTo>
                  <a:pt x="24240" y="784"/>
                  <a:pt x="24842" y="873"/>
                  <a:pt x="25437" y="1077"/>
                </a:cubicBezTo>
                <a:cubicBezTo>
                  <a:pt x="26394" y="1284"/>
                  <a:pt x="27247" y="1930"/>
                  <a:pt x="28126" y="2473"/>
                </a:cubicBezTo>
                <a:cubicBezTo>
                  <a:pt x="28668" y="2809"/>
                  <a:pt x="29185" y="3223"/>
                  <a:pt x="29728" y="3456"/>
                </a:cubicBezTo>
                <a:cubicBezTo>
                  <a:pt x="31101" y="4126"/>
                  <a:pt x="32722" y="4506"/>
                  <a:pt x="34493" y="4506"/>
                </a:cubicBezTo>
                <a:cubicBezTo>
                  <a:pt x="35523" y="4506"/>
                  <a:pt x="36604" y="4377"/>
                  <a:pt x="37716" y="4102"/>
                </a:cubicBezTo>
                <a:lnTo>
                  <a:pt x="37716" y="4102"/>
                </a:lnTo>
                <a:cubicBezTo>
                  <a:pt x="36592" y="4342"/>
                  <a:pt x="35500" y="4461"/>
                  <a:pt x="34465" y="4461"/>
                </a:cubicBezTo>
                <a:cubicBezTo>
                  <a:pt x="32716" y="4461"/>
                  <a:pt x="31131" y="4121"/>
                  <a:pt x="29832" y="3456"/>
                </a:cubicBezTo>
                <a:cubicBezTo>
                  <a:pt x="29185" y="3119"/>
                  <a:pt x="28668" y="2680"/>
                  <a:pt x="28126" y="2370"/>
                </a:cubicBezTo>
                <a:cubicBezTo>
                  <a:pt x="27376" y="1827"/>
                  <a:pt x="26497" y="1284"/>
                  <a:pt x="25541" y="974"/>
                </a:cubicBezTo>
                <a:cubicBezTo>
                  <a:pt x="24941" y="770"/>
                  <a:pt x="24342" y="683"/>
                  <a:pt x="23743" y="68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9" name="Google Shape;409;p21"/>
          <p:cNvSpPr/>
          <p:nvPr/>
        </p:nvSpPr>
        <p:spPr>
          <a:xfrm rot="10800000">
            <a:off x="-33" y="1125213"/>
            <a:ext cx="12192076" cy="863952"/>
          </a:xfrm>
          <a:custGeom>
            <a:avLst/>
            <a:gdLst/>
            <a:ahLst/>
            <a:cxnLst/>
            <a:rect l="l" t="t" r="r" b="b"/>
            <a:pathLst>
              <a:path w="85307" h="6045" extrusionOk="0">
                <a:moveTo>
                  <a:pt x="27826" y="1"/>
                </a:moveTo>
                <a:cubicBezTo>
                  <a:pt x="23296" y="1"/>
                  <a:pt x="18713" y="1285"/>
                  <a:pt x="14322" y="2495"/>
                </a:cubicBezTo>
                <a:cubicBezTo>
                  <a:pt x="13805" y="2702"/>
                  <a:pt x="13262" y="2831"/>
                  <a:pt x="12822" y="2934"/>
                </a:cubicBezTo>
                <a:cubicBezTo>
                  <a:pt x="8904" y="4014"/>
                  <a:pt x="5006" y="4901"/>
                  <a:pt x="1169" y="4901"/>
                </a:cubicBezTo>
                <a:cubicBezTo>
                  <a:pt x="779" y="4901"/>
                  <a:pt x="389" y="4892"/>
                  <a:pt x="0" y="4873"/>
                </a:cubicBezTo>
                <a:lnTo>
                  <a:pt x="0" y="4976"/>
                </a:lnTo>
                <a:cubicBezTo>
                  <a:pt x="389" y="4995"/>
                  <a:pt x="780" y="5005"/>
                  <a:pt x="1172" y="5005"/>
                </a:cubicBezTo>
                <a:cubicBezTo>
                  <a:pt x="5028" y="5005"/>
                  <a:pt x="9021" y="4117"/>
                  <a:pt x="12822" y="3038"/>
                </a:cubicBezTo>
                <a:cubicBezTo>
                  <a:pt x="13365" y="2934"/>
                  <a:pt x="13805" y="2702"/>
                  <a:pt x="14322" y="2598"/>
                </a:cubicBezTo>
                <a:cubicBezTo>
                  <a:pt x="18713" y="1388"/>
                  <a:pt x="23296" y="104"/>
                  <a:pt x="27826" y="104"/>
                </a:cubicBezTo>
                <a:cubicBezTo>
                  <a:pt x="29296" y="104"/>
                  <a:pt x="30760" y="239"/>
                  <a:pt x="32210" y="556"/>
                </a:cubicBezTo>
                <a:cubicBezTo>
                  <a:pt x="34149" y="995"/>
                  <a:pt x="36088" y="1745"/>
                  <a:pt x="37923" y="2598"/>
                </a:cubicBezTo>
                <a:cubicBezTo>
                  <a:pt x="38879" y="2934"/>
                  <a:pt x="39965" y="3348"/>
                  <a:pt x="40947" y="3684"/>
                </a:cubicBezTo>
                <a:cubicBezTo>
                  <a:pt x="39965" y="3244"/>
                  <a:pt x="39009" y="2831"/>
                  <a:pt x="38026" y="2495"/>
                </a:cubicBezTo>
                <a:cubicBezTo>
                  <a:pt x="36088" y="1745"/>
                  <a:pt x="34149" y="892"/>
                  <a:pt x="32210" y="453"/>
                </a:cubicBezTo>
                <a:cubicBezTo>
                  <a:pt x="30760" y="136"/>
                  <a:pt x="29296" y="1"/>
                  <a:pt x="27826" y="1"/>
                </a:cubicBezTo>
                <a:close/>
                <a:moveTo>
                  <a:pt x="80044" y="3167"/>
                </a:moveTo>
                <a:cubicBezTo>
                  <a:pt x="76610" y="3167"/>
                  <a:pt x="73050" y="3806"/>
                  <a:pt x="69590" y="4433"/>
                </a:cubicBezTo>
                <a:cubicBezTo>
                  <a:pt x="68840" y="4537"/>
                  <a:pt x="68090" y="4770"/>
                  <a:pt x="67315" y="4873"/>
                </a:cubicBezTo>
                <a:cubicBezTo>
                  <a:pt x="63010" y="5576"/>
                  <a:pt x="59017" y="5937"/>
                  <a:pt x="55298" y="5937"/>
                </a:cubicBezTo>
                <a:cubicBezTo>
                  <a:pt x="49994" y="5937"/>
                  <a:pt x="45248" y="5203"/>
                  <a:pt x="40947" y="3684"/>
                </a:cubicBezTo>
                <a:lnTo>
                  <a:pt x="40947" y="3684"/>
                </a:lnTo>
                <a:cubicBezTo>
                  <a:pt x="45283" y="5277"/>
                  <a:pt x="50073" y="6044"/>
                  <a:pt x="55429" y="6044"/>
                </a:cubicBezTo>
                <a:cubicBezTo>
                  <a:pt x="59111" y="6044"/>
                  <a:pt x="63061" y="5682"/>
                  <a:pt x="67315" y="4976"/>
                </a:cubicBezTo>
                <a:cubicBezTo>
                  <a:pt x="68090" y="4770"/>
                  <a:pt x="68840" y="4640"/>
                  <a:pt x="69693" y="4537"/>
                </a:cubicBezTo>
                <a:cubicBezTo>
                  <a:pt x="73153" y="3909"/>
                  <a:pt x="76669" y="3271"/>
                  <a:pt x="80072" y="3271"/>
                </a:cubicBezTo>
                <a:cubicBezTo>
                  <a:pt x="81856" y="3271"/>
                  <a:pt x="83609" y="3446"/>
                  <a:pt x="85307" y="3891"/>
                </a:cubicBezTo>
                <a:lnTo>
                  <a:pt x="85307" y="3787"/>
                </a:lnTo>
                <a:cubicBezTo>
                  <a:pt x="83609" y="3343"/>
                  <a:pt x="81843" y="3167"/>
                  <a:pt x="80044" y="316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10" name="Google Shape;410;p21"/>
          <p:cNvSpPr/>
          <p:nvPr/>
        </p:nvSpPr>
        <p:spPr>
          <a:xfrm rot="10800000">
            <a:off x="-33" y="1647301"/>
            <a:ext cx="12192076" cy="1402617"/>
          </a:xfrm>
          <a:custGeom>
            <a:avLst/>
            <a:gdLst/>
            <a:ahLst/>
            <a:cxnLst/>
            <a:rect l="l" t="t" r="r" b="b"/>
            <a:pathLst>
              <a:path w="85307" h="9814" extrusionOk="0">
                <a:moveTo>
                  <a:pt x="79490" y="6039"/>
                </a:moveTo>
                <a:cubicBezTo>
                  <a:pt x="79930" y="6143"/>
                  <a:pt x="80240" y="6246"/>
                  <a:pt x="80576" y="6375"/>
                </a:cubicBezTo>
                <a:cubicBezTo>
                  <a:pt x="81735" y="6695"/>
                  <a:pt x="82972" y="6968"/>
                  <a:pt x="84166" y="6968"/>
                </a:cubicBezTo>
                <a:cubicBezTo>
                  <a:pt x="84517" y="6968"/>
                  <a:pt x="84863" y="6945"/>
                  <a:pt x="85203" y="6892"/>
                </a:cubicBezTo>
                <a:lnTo>
                  <a:pt x="85307" y="6892"/>
                </a:lnTo>
                <a:lnTo>
                  <a:pt x="85307" y="6789"/>
                </a:lnTo>
                <a:lnTo>
                  <a:pt x="85203" y="6789"/>
                </a:lnTo>
                <a:cubicBezTo>
                  <a:pt x="84865" y="6841"/>
                  <a:pt x="84526" y="6865"/>
                  <a:pt x="84186" y="6865"/>
                </a:cubicBezTo>
                <a:cubicBezTo>
                  <a:pt x="83018" y="6865"/>
                  <a:pt x="81841" y="6586"/>
                  <a:pt x="80679" y="6246"/>
                </a:cubicBezTo>
                <a:cubicBezTo>
                  <a:pt x="80240" y="6143"/>
                  <a:pt x="79930" y="6039"/>
                  <a:pt x="79490" y="6039"/>
                </a:cubicBezTo>
                <a:close/>
                <a:moveTo>
                  <a:pt x="26581" y="1"/>
                </a:moveTo>
                <a:cubicBezTo>
                  <a:pt x="25881" y="1"/>
                  <a:pt x="25168" y="67"/>
                  <a:pt x="24455" y="223"/>
                </a:cubicBezTo>
                <a:cubicBezTo>
                  <a:pt x="22206" y="766"/>
                  <a:pt x="20370" y="2265"/>
                  <a:pt x="18535" y="3661"/>
                </a:cubicBezTo>
                <a:cubicBezTo>
                  <a:pt x="17889" y="4100"/>
                  <a:pt x="17346" y="4540"/>
                  <a:pt x="16803" y="4953"/>
                </a:cubicBezTo>
                <a:cubicBezTo>
                  <a:pt x="17346" y="4643"/>
                  <a:pt x="17992" y="4204"/>
                  <a:pt x="18535" y="3790"/>
                </a:cubicBezTo>
                <a:cubicBezTo>
                  <a:pt x="20370" y="2368"/>
                  <a:pt x="22309" y="869"/>
                  <a:pt x="24455" y="326"/>
                </a:cubicBezTo>
                <a:cubicBezTo>
                  <a:pt x="25168" y="170"/>
                  <a:pt x="25881" y="104"/>
                  <a:pt x="26581" y="104"/>
                </a:cubicBezTo>
                <a:cubicBezTo>
                  <a:pt x="28318" y="104"/>
                  <a:pt x="29975" y="512"/>
                  <a:pt x="31357" y="973"/>
                </a:cubicBezTo>
                <a:cubicBezTo>
                  <a:pt x="34356" y="1851"/>
                  <a:pt x="37277" y="3247"/>
                  <a:pt x="40172" y="4540"/>
                </a:cubicBezTo>
                <a:cubicBezTo>
                  <a:pt x="41800" y="5290"/>
                  <a:pt x="43403" y="6039"/>
                  <a:pt x="45135" y="6685"/>
                </a:cubicBezTo>
                <a:cubicBezTo>
                  <a:pt x="49435" y="8475"/>
                  <a:pt x="53120" y="9343"/>
                  <a:pt x="56476" y="9343"/>
                </a:cubicBezTo>
                <a:cubicBezTo>
                  <a:pt x="57579" y="9343"/>
                  <a:pt x="58647" y="9249"/>
                  <a:pt x="59689" y="9064"/>
                </a:cubicBezTo>
                <a:cubicBezTo>
                  <a:pt x="61498" y="8728"/>
                  <a:pt x="63230" y="8081"/>
                  <a:pt x="64962" y="7435"/>
                </a:cubicBezTo>
                <a:cubicBezTo>
                  <a:pt x="66152" y="7021"/>
                  <a:pt x="67444" y="6582"/>
                  <a:pt x="68737" y="6246"/>
                </a:cubicBezTo>
                <a:cubicBezTo>
                  <a:pt x="70615" y="5739"/>
                  <a:pt x="72530" y="5500"/>
                  <a:pt x="74442" y="5500"/>
                </a:cubicBezTo>
                <a:cubicBezTo>
                  <a:pt x="76136" y="5500"/>
                  <a:pt x="77827" y="5687"/>
                  <a:pt x="79490" y="6039"/>
                </a:cubicBezTo>
                <a:cubicBezTo>
                  <a:pt x="77770" y="5625"/>
                  <a:pt x="75995" y="5412"/>
                  <a:pt x="74230" y="5412"/>
                </a:cubicBezTo>
                <a:cubicBezTo>
                  <a:pt x="72362" y="5412"/>
                  <a:pt x="70505" y="5651"/>
                  <a:pt x="68737" y="6143"/>
                </a:cubicBezTo>
                <a:cubicBezTo>
                  <a:pt x="67444" y="6479"/>
                  <a:pt x="66152" y="6892"/>
                  <a:pt x="64859" y="7435"/>
                </a:cubicBezTo>
                <a:cubicBezTo>
                  <a:pt x="63230" y="7978"/>
                  <a:pt x="61395" y="8624"/>
                  <a:pt x="59689" y="8960"/>
                </a:cubicBezTo>
                <a:cubicBezTo>
                  <a:pt x="58647" y="9146"/>
                  <a:pt x="57579" y="9239"/>
                  <a:pt x="56476" y="9239"/>
                </a:cubicBezTo>
                <a:cubicBezTo>
                  <a:pt x="53120" y="9239"/>
                  <a:pt x="49435" y="8372"/>
                  <a:pt x="45135" y="6582"/>
                </a:cubicBezTo>
                <a:cubicBezTo>
                  <a:pt x="43532" y="5936"/>
                  <a:pt x="41800" y="5186"/>
                  <a:pt x="40172" y="4436"/>
                </a:cubicBezTo>
                <a:cubicBezTo>
                  <a:pt x="37380" y="3144"/>
                  <a:pt x="34356" y="1722"/>
                  <a:pt x="31357" y="869"/>
                </a:cubicBezTo>
                <a:cubicBezTo>
                  <a:pt x="29975" y="409"/>
                  <a:pt x="28318" y="1"/>
                  <a:pt x="26581" y="1"/>
                </a:cubicBezTo>
                <a:close/>
                <a:moveTo>
                  <a:pt x="16803" y="4953"/>
                </a:moveTo>
                <a:cubicBezTo>
                  <a:pt x="12266" y="8136"/>
                  <a:pt x="6879" y="9748"/>
                  <a:pt x="1442" y="9748"/>
                </a:cubicBezTo>
                <a:cubicBezTo>
                  <a:pt x="962" y="9748"/>
                  <a:pt x="481" y="9735"/>
                  <a:pt x="0" y="9710"/>
                </a:cubicBezTo>
                <a:lnTo>
                  <a:pt x="0" y="9813"/>
                </a:lnTo>
                <a:lnTo>
                  <a:pt x="1629" y="9813"/>
                </a:lnTo>
                <a:cubicBezTo>
                  <a:pt x="7006" y="9813"/>
                  <a:pt x="12383" y="8185"/>
                  <a:pt x="16803" y="495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11" name="Google Shape;411;p21"/>
          <p:cNvSpPr txBox="1">
            <a:spLocks noGrp="1"/>
          </p:cNvSpPr>
          <p:nvPr>
            <p:ph type="subTitle" idx="1"/>
          </p:nvPr>
        </p:nvSpPr>
        <p:spPr>
          <a:xfrm>
            <a:off x="1575233" y="3070833"/>
            <a:ext cx="38768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8626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Life Savers"/>
              <a:buNone/>
              <a:defRPr sz="2933" b="1">
                <a:solidFill>
                  <a:schemeClr val="lt1"/>
                </a:solidFill>
                <a:latin typeface="Life Savers"/>
                <a:ea typeface="Life Savers"/>
                <a:cs typeface="Life Savers"/>
                <a:sym typeface="Life Sav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412" name="Google Shape;412;p21"/>
          <p:cNvSpPr txBox="1">
            <a:spLocks noGrp="1"/>
          </p:cNvSpPr>
          <p:nvPr>
            <p:ph type="subTitle" idx="2"/>
          </p:nvPr>
        </p:nvSpPr>
        <p:spPr>
          <a:xfrm>
            <a:off x="6448400" y="3070833"/>
            <a:ext cx="38768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-18626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Life Savers"/>
              <a:buNone/>
              <a:defRPr sz="2933" b="1">
                <a:solidFill>
                  <a:schemeClr val="lt1"/>
                </a:solidFill>
                <a:latin typeface="Life Savers"/>
                <a:ea typeface="Life Savers"/>
                <a:cs typeface="Life Savers"/>
                <a:sym typeface="Life Sav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413" name="Google Shape;413;p21"/>
          <p:cNvSpPr txBox="1">
            <a:spLocks noGrp="1"/>
          </p:cNvSpPr>
          <p:nvPr>
            <p:ph type="subTitle" idx="3"/>
          </p:nvPr>
        </p:nvSpPr>
        <p:spPr>
          <a:xfrm>
            <a:off x="1575233" y="3889533"/>
            <a:ext cx="38768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4" name="Google Shape;414;p21"/>
          <p:cNvSpPr txBox="1">
            <a:spLocks noGrp="1"/>
          </p:cNvSpPr>
          <p:nvPr>
            <p:ph type="subTitle" idx="4"/>
          </p:nvPr>
        </p:nvSpPr>
        <p:spPr>
          <a:xfrm>
            <a:off x="6448400" y="3889533"/>
            <a:ext cx="38768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5" name="Google Shape;415;p21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1135543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6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92" name="Google Shape;6392;p2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821987">
            <a:off x="11127768" y="-1201123"/>
            <a:ext cx="1117176" cy="2330684"/>
          </a:xfrm>
          <a:prstGeom prst="rect">
            <a:avLst/>
          </a:prstGeom>
          <a:noFill/>
          <a:ln>
            <a:noFill/>
          </a:ln>
        </p:spPr>
      </p:pic>
      <p:sp>
        <p:nvSpPr>
          <p:cNvPr id="6393" name="Google Shape;6393;p24"/>
          <p:cNvSpPr txBox="1">
            <a:spLocks noGrp="1"/>
          </p:cNvSpPr>
          <p:nvPr>
            <p:ph type="title"/>
          </p:nvPr>
        </p:nvSpPr>
        <p:spPr>
          <a:xfrm>
            <a:off x="952400" y="459508"/>
            <a:ext cx="102872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6394" name="Google Shape;6394;p24"/>
          <p:cNvGrpSpPr/>
          <p:nvPr/>
        </p:nvGrpSpPr>
        <p:grpSpPr>
          <a:xfrm>
            <a:off x="10468885" y="550359"/>
            <a:ext cx="175763" cy="182448"/>
            <a:chOff x="9933675" y="-1395987"/>
            <a:chExt cx="264225" cy="274275"/>
          </a:xfrm>
        </p:grpSpPr>
        <p:sp>
          <p:nvSpPr>
            <p:cNvPr id="6395" name="Google Shape;6395;p24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6" name="Google Shape;6396;p24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7" name="Google Shape;6397;p24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8" name="Google Shape;6398;p24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9" name="Google Shape;6399;p24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0" name="Google Shape;6400;p24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1" name="Google Shape;6401;p24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2" name="Google Shape;6402;p24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3" name="Google Shape;6403;p24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4" name="Google Shape;6404;p24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5" name="Google Shape;6405;p24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6" name="Google Shape;6406;p24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7" name="Google Shape;6407;p24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8" name="Google Shape;6408;p24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9" name="Google Shape;6409;p24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0" name="Google Shape;6410;p24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1" name="Google Shape;6411;p24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2" name="Google Shape;6412;p24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3" name="Google Shape;6413;p24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4" name="Google Shape;6414;p24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5" name="Google Shape;6415;p24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6" name="Google Shape;6416;p24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7" name="Google Shape;6417;p24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8" name="Google Shape;6418;p24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9" name="Google Shape;6419;p24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0" name="Google Shape;6420;p24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1" name="Google Shape;6421;p24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2" name="Google Shape;6422;p24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423" name="Google Shape;6423;p24"/>
          <p:cNvGrpSpPr/>
          <p:nvPr/>
        </p:nvGrpSpPr>
        <p:grpSpPr>
          <a:xfrm>
            <a:off x="11992771" y="937563"/>
            <a:ext cx="106984" cy="109516"/>
            <a:chOff x="9646950" y="-1595337"/>
            <a:chExt cx="239875" cy="245625"/>
          </a:xfrm>
        </p:grpSpPr>
        <p:sp>
          <p:nvSpPr>
            <p:cNvPr id="6424" name="Google Shape;6424;p24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5" name="Google Shape;6425;p24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6" name="Google Shape;6426;p24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7" name="Google Shape;6427;p24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8" name="Google Shape;6428;p24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9" name="Google Shape;6429;p24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0" name="Google Shape;6430;p24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1" name="Google Shape;6431;p24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2" name="Google Shape;6432;p24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3" name="Google Shape;6433;p24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4" name="Google Shape;6434;p24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5" name="Google Shape;6435;p24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6" name="Google Shape;6436;p24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7" name="Google Shape;6437;p24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8" name="Google Shape;6438;p24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9" name="Google Shape;6439;p24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0" name="Google Shape;6440;p24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1" name="Google Shape;6441;p24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2" name="Google Shape;6442;p24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3" name="Google Shape;6443;p24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4" name="Google Shape;6444;p24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5" name="Google Shape;6445;p24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6" name="Google Shape;6446;p24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7" name="Google Shape;6447;p24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8" name="Google Shape;6448;p24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9" name="Google Shape;6449;p24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0" name="Google Shape;6450;p24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1" name="Google Shape;6451;p24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2" name="Google Shape;6452;p24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3" name="Google Shape;6453;p24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4" name="Google Shape;6454;p24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5" name="Google Shape;6455;p24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6" name="Google Shape;6456;p24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7" name="Google Shape;6457;p24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8" name="Google Shape;6458;p24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9" name="Google Shape;6459;p24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0" name="Google Shape;6460;p24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1" name="Google Shape;6461;p24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462" name="Google Shape;6462;p24"/>
          <p:cNvGrpSpPr/>
          <p:nvPr/>
        </p:nvGrpSpPr>
        <p:grpSpPr>
          <a:xfrm flipH="1">
            <a:off x="10962123" y="174940"/>
            <a:ext cx="159557" cy="175907"/>
            <a:chOff x="9943600" y="-1728387"/>
            <a:chExt cx="264225" cy="291300"/>
          </a:xfrm>
        </p:grpSpPr>
        <p:sp>
          <p:nvSpPr>
            <p:cNvPr id="6463" name="Google Shape;6463;p24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4" name="Google Shape;6464;p24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5" name="Google Shape;6465;p24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6" name="Google Shape;6466;p24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7" name="Google Shape;6467;p24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8" name="Google Shape;6468;p24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9" name="Google Shape;6469;p24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0" name="Google Shape;6470;p24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1" name="Google Shape;6471;p24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2" name="Google Shape;6472;p24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3" name="Google Shape;6473;p24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4" name="Google Shape;6474;p24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5" name="Google Shape;6475;p24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6" name="Google Shape;6476;p24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7" name="Google Shape;6477;p24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8" name="Google Shape;6478;p24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9" name="Google Shape;6479;p24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0" name="Google Shape;6480;p24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1" name="Google Shape;6481;p24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2" name="Google Shape;6482;p24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3" name="Google Shape;6483;p24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4" name="Google Shape;6484;p24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5" name="Google Shape;6485;p24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6" name="Google Shape;6486;p24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7" name="Google Shape;6487;p24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8" name="Google Shape;6488;p24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9" name="Google Shape;6489;p24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0" name="Google Shape;6490;p24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1" name="Google Shape;6491;p24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2" name="Google Shape;6492;p24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3" name="Google Shape;6493;p24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4" name="Google Shape;6494;p24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5" name="Google Shape;6495;p24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6" name="Google Shape;6496;p24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7" name="Google Shape;6497;p24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8" name="Google Shape;6498;p24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9" name="Google Shape;6499;p24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0" name="Google Shape;6500;p24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1" name="Google Shape;6501;p24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2" name="Google Shape;6502;p24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503" name="Google Shape;6503;p24"/>
          <p:cNvGrpSpPr/>
          <p:nvPr/>
        </p:nvGrpSpPr>
        <p:grpSpPr>
          <a:xfrm>
            <a:off x="11410831" y="1118465"/>
            <a:ext cx="107016" cy="110228"/>
            <a:chOff x="10113175" y="293163"/>
            <a:chExt cx="248875" cy="256425"/>
          </a:xfrm>
        </p:grpSpPr>
        <p:sp>
          <p:nvSpPr>
            <p:cNvPr id="6504" name="Google Shape;6504;p24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5" name="Google Shape;6505;p24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6" name="Google Shape;6506;p24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7" name="Google Shape;6507;p24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8" name="Google Shape;6508;p24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9" name="Google Shape;6509;p24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0" name="Google Shape;6510;p24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1" name="Google Shape;6511;p24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2" name="Google Shape;6512;p24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3" name="Google Shape;6513;p24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4" name="Google Shape;6514;p24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5" name="Google Shape;6515;p24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6" name="Google Shape;6516;p24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7" name="Google Shape;6517;p24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8" name="Google Shape;6518;p24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9" name="Google Shape;6519;p24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0" name="Google Shape;6520;p24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1" name="Google Shape;6521;p24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2" name="Google Shape;6522;p24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3" name="Google Shape;6523;p24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524" name="Google Shape;6524;p24"/>
          <p:cNvGrpSpPr/>
          <p:nvPr/>
        </p:nvGrpSpPr>
        <p:grpSpPr>
          <a:xfrm>
            <a:off x="206956" y="5521092"/>
            <a:ext cx="186539" cy="184609"/>
            <a:chOff x="10220425" y="-1503412"/>
            <a:chExt cx="280425" cy="277525"/>
          </a:xfrm>
        </p:grpSpPr>
        <p:sp>
          <p:nvSpPr>
            <p:cNvPr id="6525" name="Google Shape;6525;p24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6" name="Google Shape;6526;p24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7" name="Google Shape;6527;p24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8" name="Google Shape;6528;p24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9" name="Google Shape;6529;p24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0" name="Google Shape;6530;p24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1" name="Google Shape;6531;p24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2" name="Google Shape;6532;p24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3" name="Google Shape;6533;p24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4" name="Google Shape;6534;p24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5" name="Google Shape;6535;p24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6" name="Google Shape;6536;p24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7" name="Google Shape;6537;p24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8" name="Google Shape;6538;p24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9" name="Google Shape;6539;p24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0" name="Google Shape;6540;p24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1" name="Google Shape;6541;p24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2" name="Google Shape;6542;p24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3" name="Google Shape;6543;p24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4" name="Google Shape;6544;p24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5" name="Google Shape;6545;p24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6" name="Google Shape;6546;p24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7" name="Google Shape;6547;p24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8" name="Google Shape;6548;p24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9" name="Google Shape;6549;p24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0" name="Google Shape;6550;p24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1" name="Google Shape;6551;p24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552" name="Google Shape;6552;p24"/>
          <p:cNvGrpSpPr/>
          <p:nvPr/>
        </p:nvGrpSpPr>
        <p:grpSpPr>
          <a:xfrm>
            <a:off x="1124897" y="6446831"/>
            <a:ext cx="107016" cy="110228"/>
            <a:chOff x="10113175" y="293163"/>
            <a:chExt cx="248875" cy="256425"/>
          </a:xfrm>
        </p:grpSpPr>
        <p:sp>
          <p:nvSpPr>
            <p:cNvPr id="6553" name="Google Shape;6553;p24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4" name="Google Shape;6554;p24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5" name="Google Shape;6555;p24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6" name="Google Shape;6556;p24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7" name="Google Shape;6557;p24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8" name="Google Shape;6558;p24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9" name="Google Shape;6559;p24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0" name="Google Shape;6560;p24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1" name="Google Shape;6561;p24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2" name="Google Shape;6562;p24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3" name="Google Shape;6563;p24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4" name="Google Shape;6564;p24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5" name="Google Shape;6565;p24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6" name="Google Shape;6566;p24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7" name="Google Shape;6567;p24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8" name="Google Shape;6568;p24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9" name="Google Shape;6569;p24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0" name="Google Shape;6570;p24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1" name="Google Shape;6571;p24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2" name="Google Shape;6572;p24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6573" name="Google Shape;6573;p2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" y="5813286"/>
            <a:ext cx="1124900" cy="1195781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409774028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6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75" name="Google Shape;6575;p25"/>
          <p:cNvSpPr txBox="1">
            <a:spLocks noGrp="1"/>
          </p:cNvSpPr>
          <p:nvPr>
            <p:ph type="title"/>
          </p:nvPr>
        </p:nvSpPr>
        <p:spPr>
          <a:xfrm>
            <a:off x="952400" y="459508"/>
            <a:ext cx="102872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pic>
        <p:nvPicPr>
          <p:cNvPr id="6576" name="Google Shape;6576;p2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1875419">
            <a:off x="10359765" y="-616262"/>
            <a:ext cx="937172" cy="1431591"/>
          </a:xfrm>
          <a:prstGeom prst="rect">
            <a:avLst/>
          </a:prstGeom>
          <a:noFill/>
          <a:ln>
            <a:noFill/>
          </a:ln>
        </p:spPr>
      </p:pic>
      <p:pic>
        <p:nvPicPr>
          <p:cNvPr id="6577" name="Google Shape;6577;p2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1150366" y="328028"/>
            <a:ext cx="1129991" cy="120120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578" name="Google Shape;6578;p25"/>
          <p:cNvGrpSpPr/>
          <p:nvPr/>
        </p:nvGrpSpPr>
        <p:grpSpPr>
          <a:xfrm>
            <a:off x="11665253" y="233277"/>
            <a:ext cx="100236" cy="102639"/>
            <a:chOff x="9646950" y="-1595337"/>
            <a:chExt cx="239875" cy="245625"/>
          </a:xfrm>
        </p:grpSpPr>
        <p:sp>
          <p:nvSpPr>
            <p:cNvPr id="6579" name="Google Shape;6579;p25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0" name="Google Shape;6580;p25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1" name="Google Shape;6581;p25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2" name="Google Shape;6582;p25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3" name="Google Shape;6583;p25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4" name="Google Shape;6584;p25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5" name="Google Shape;6585;p25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6" name="Google Shape;6586;p25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7" name="Google Shape;6587;p25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8" name="Google Shape;6588;p25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9" name="Google Shape;6589;p25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0" name="Google Shape;6590;p25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1" name="Google Shape;6591;p25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2" name="Google Shape;6592;p25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3" name="Google Shape;6593;p25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4" name="Google Shape;6594;p25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5" name="Google Shape;6595;p25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6" name="Google Shape;6596;p25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7" name="Google Shape;6597;p25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8" name="Google Shape;6598;p25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9" name="Google Shape;6599;p25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0" name="Google Shape;6600;p25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1" name="Google Shape;6601;p25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2" name="Google Shape;6602;p25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3" name="Google Shape;6603;p25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4" name="Google Shape;6604;p25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5" name="Google Shape;6605;p25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6" name="Google Shape;6606;p25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7" name="Google Shape;6607;p25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8" name="Google Shape;6608;p25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9" name="Google Shape;6609;p25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0" name="Google Shape;6610;p25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1" name="Google Shape;6611;p25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2" name="Google Shape;6612;p25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3" name="Google Shape;6613;p25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4" name="Google Shape;6614;p25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5" name="Google Shape;6615;p25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6" name="Google Shape;6616;p25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617" name="Google Shape;6617;p25"/>
          <p:cNvGrpSpPr/>
          <p:nvPr/>
        </p:nvGrpSpPr>
        <p:grpSpPr>
          <a:xfrm>
            <a:off x="10861875" y="758819"/>
            <a:ext cx="165552" cy="170573"/>
            <a:chOff x="10113175" y="293163"/>
            <a:chExt cx="248875" cy="256425"/>
          </a:xfrm>
        </p:grpSpPr>
        <p:sp>
          <p:nvSpPr>
            <p:cNvPr id="6618" name="Google Shape;6618;p25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9" name="Google Shape;6619;p25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0" name="Google Shape;6620;p25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1" name="Google Shape;6621;p25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2" name="Google Shape;6622;p25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3" name="Google Shape;6623;p25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4" name="Google Shape;6624;p25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5" name="Google Shape;6625;p25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6" name="Google Shape;6626;p25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7" name="Google Shape;6627;p25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8" name="Google Shape;6628;p25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9" name="Google Shape;6629;p25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0" name="Google Shape;6630;p25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1" name="Google Shape;6631;p25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2" name="Google Shape;6632;p25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3" name="Google Shape;6633;p25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4" name="Google Shape;6634;p25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5" name="Google Shape;6635;p25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6" name="Google Shape;6636;p25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7" name="Google Shape;6637;p25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638" name="Google Shape;6638;p25"/>
          <p:cNvGrpSpPr/>
          <p:nvPr/>
        </p:nvGrpSpPr>
        <p:grpSpPr>
          <a:xfrm>
            <a:off x="10128852" y="156237"/>
            <a:ext cx="100229" cy="104041"/>
            <a:chOff x="9933675" y="-1395987"/>
            <a:chExt cx="264225" cy="274275"/>
          </a:xfrm>
        </p:grpSpPr>
        <p:sp>
          <p:nvSpPr>
            <p:cNvPr id="6639" name="Google Shape;6639;p25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0" name="Google Shape;6640;p25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1" name="Google Shape;6641;p25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2" name="Google Shape;6642;p25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3" name="Google Shape;6643;p25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4" name="Google Shape;6644;p25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5" name="Google Shape;6645;p25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6" name="Google Shape;6646;p25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7" name="Google Shape;6647;p25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8" name="Google Shape;6648;p25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9" name="Google Shape;6649;p25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0" name="Google Shape;6650;p25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1" name="Google Shape;6651;p25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2" name="Google Shape;6652;p25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3" name="Google Shape;6653;p25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4" name="Google Shape;6654;p25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5" name="Google Shape;6655;p25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6" name="Google Shape;6656;p25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7" name="Google Shape;6657;p25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8" name="Google Shape;6658;p25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9" name="Google Shape;6659;p25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0" name="Google Shape;6660;p25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1" name="Google Shape;6661;p25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2" name="Google Shape;6662;p25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3" name="Google Shape;6663;p25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4" name="Google Shape;6664;p25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5" name="Google Shape;6665;p25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6" name="Google Shape;6666;p25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667" name="Google Shape;6667;p25"/>
          <p:cNvGrpSpPr/>
          <p:nvPr/>
        </p:nvGrpSpPr>
        <p:grpSpPr>
          <a:xfrm>
            <a:off x="12005456" y="1344625"/>
            <a:ext cx="186539" cy="184609"/>
            <a:chOff x="10220425" y="-1503412"/>
            <a:chExt cx="280425" cy="277525"/>
          </a:xfrm>
        </p:grpSpPr>
        <p:sp>
          <p:nvSpPr>
            <p:cNvPr id="6668" name="Google Shape;6668;p25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9" name="Google Shape;6669;p25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0" name="Google Shape;6670;p25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1" name="Google Shape;6671;p25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2" name="Google Shape;6672;p25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3" name="Google Shape;6673;p25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4" name="Google Shape;6674;p25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5" name="Google Shape;6675;p25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6" name="Google Shape;6676;p25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7" name="Google Shape;6677;p25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8" name="Google Shape;6678;p25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9" name="Google Shape;6679;p25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0" name="Google Shape;6680;p25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1" name="Google Shape;6681;p25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2" name="Google Shape;6682;p25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3" name="Google Shape;6683;p25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4" name="Google Shape;6684;p25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5" name="Google Shape;6685;p25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6" name="Google Shape;6686;p25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7" name="Google Shape;6687;p25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8" name="Google Shape;6688;p25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9" name="Google Shape;6689;p25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0" name="Google Shape;6690;p25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1" name="Google Shape;6691;p25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2" name="Google Shape;6692;p25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3" name="Google Shape;6693;p25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4" name="Google Shape;6694;p25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6695" name="Google Shape;6695;p2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9038835">
            <a:off x="-930414" y="5009947"/>
            <a:ext cx="2037323" cy="892976"/>
          </a:xfrm>
          <a:prstGeom prst="rect">
            <a:avLst/>
          </a:prstGeom>
          <a:noFill/>
          <a:ln>
            <a:noFill/>
          </a:ln>
        </p:spPr>
      </p:pic>
      <p:pic>
        <p:nvPicPr>
          <p:cNvPr id="6696" name="Google Shape;6696;p25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-1297963">
            <a:off x="1588894" y="4783634"/>
            <a:ext cx="1436244" cy="2996332"/>
          </a:xfrm>
          <a:prstGeom prst="rect">
            <a:avLst/>
          </a:prstGeom>
          <a:noFill/>
          <a:ln>
            <a:noFill/>
          </a:ln>
        </p:spPr>
      </p:pic>
      <p:pic>
        <p:nvPicPr>
          <p:cNvPr id="6697" name="Google Shape;6697;p25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 rot="7475426" flipH="1">
            <a:off x="-208942" y="6172627"/>
            <a:ext cx="1828585" cy="100758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698" name="Google Shape;6698;p25"/>
          <p:cNvGrpSpPr/>
          <p:nvPr/>
        </p:nvGrpSpPr>
        <p:grpSpPr>
          <a:xfrm>
            <a:off x="140769" y="5955741"/>
            <a:ext cx="175763" cy="182448"/>
            <a:chOff x="9933675" y="-1395987"/>
            <a:chExt cx="264225" cy="274275"/>
          </a:xfrm>
        </p:grpSpPr>
        <p:sp>
          <p:nvSpPr>
            <p:cNvPr id="6699" name="Google Shape;6699;p25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0" name="Google Shape;6700;p25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1" name="Google Shape;6701;p25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2" name="Google Shape;6702;p25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3" name="Google Shape;6703;p25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4" name="Google Shape;6704;p25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5" name="Google Shape;6705;p25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6" name="Google Shape;6706;p25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7" name="Google Shape;6707;p25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8" name="Google Shape;6708;p25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9" name="Google Shape;6709;p25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0" name="Google Shape;6710;p25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1" name="Google Shape;6711;p25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2" name="Google Shape;6712;p25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3" name="Google Shape;6713;p25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4" name="Google Shape;6714;p25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5" name="Google Shape;6715;p25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6" name="Google Shape;6716;p25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7" name="Google Shape;6717;p25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8" name="Google Shape;6718;p25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9" name="Google Shape;6719;p25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0" name="Google Shape;6720;p25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1" name="Google Shape;6721;p25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2" name="Google Shape;6722;p25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3" name="Google Shape;6723;p25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4" name="Google Shape;6724;p25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5" name="Google Shape;6725;p25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6" name="Google Shape;6726;p25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727" name="Google Shape;6727;p25"/>
          <p:cNvGrpSpPr/>
          <p:nvPr/>
        </p:nvGrpSpPr>
        <p:grpSpPr>
          <a:xfrm flipH="1">
            <a:off x="1194990" y="5637740"/>
            <a:ext cx="159557" cy="175907"/>
            <a:chOff x="9943600" y="-1728387"/>
            <a:chExt cx="264225" cy="291300"/>
          </a:xfrm>
        </p:grpSpPr>
        <p:sp>
          <p:nvSpPr>
            <p:cNvPr id="6728" name="Google Shape;6728;p25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9" name="Google Shape;6729;p25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0" name="Google Shape;6730;p25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1" name="Google Shape;6731;p25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2" name="Google Shape;6732;p25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3" name="Google Shape;6733;p25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4" name="Google Shape;6734;p25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5" name="Google Shape;6735;p25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6" name="Google Shape;6736;p25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7" name="Google Shape;6737;p25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8" name="Google Shape;6738;p25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9" name="Google Shape;6739;p25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0" name="Google Shape;6740;p25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1" name="Google Shape;6741;p25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2" name="Google Shape;6742;p25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3" name="Google Shape;6743;p25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4" name="Google Shape;6744;p25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5" name="Google Shape;6745;p25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6" name="Google Shape;6746;p25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7" name="Google Shape;6747;p25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8" name="Google Shape;6748;p25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9" name="Google Shape;6749;p25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0" name="Google Shape;6750;p25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1" name="Google Shape;6751;p25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2" name="Google Shape;6752;p25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3" name="Google Shape;6753;p25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4" name="Google Shape;6754;p25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5" name="Google Shape;6755;p25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6" name="Google Shape;6756;p25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7" name="Google Shape;6757;p25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8" name="Google Shape;6758;p25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9" name="Google Shape;6759;p25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0" name="Google Shape;6760;p25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1" name="Google Shape;6761;p25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2" name="Google Shape;6762;p25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3" name="Google Shape;6763;p25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4" name="Google Shape;6764;p25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5" name="Google Shape;6765;p25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6" name="Google Shape;6766;p25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7" name="Google Shape;6767;p25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768" name="Google Shape;6768;p25"/>
          <p:cNvGrpSpPr/>
          <p:nvPr/>
        </p:nvGrpSpPr>
        <p:grpSpPr>
          <a:xfrm>
            <a:off x="1544211" y="6524308"/>
            <a:ext cx="100212" cy="95008"/>
            <a:chOff x="9607275" y="-1266912"/>
            <a:chExt cx="262425" cy="248800"/>
          </a:xfrm>
        </p:grpSpPr>
        <p:sp>
          <p:nvSpPr>
            <p:cNvPr id="6769" name="Google Shape;6769;p25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0" name="Google Shape;6770;p25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1" name="Google Shape;6771;p25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2" name="Google Shape;6772;p25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3" name="Google Shape;6773;p25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4" name="Google Shape;6774;p25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5" name="Google Shape;6775;p25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6" name="Google Shape;6776;p25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7" name="Google Shape;6777;p25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8" name="Google Shape;6778;p25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9" name="Google Shape;6779;p25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0" name="Google Shape;6780;p25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1" name="Google Shape;6781;p25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2" name="Google Shape;6782;p25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3" name="Google Shape;6783;p25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4" name="Google Shape;6784;p25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5" name="Google Shape;6785;p25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6" name="Google Shape;6786;p25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7" name="Google Shape;6787;p25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8" name="Google Shape;6788;p25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9" name="Google Shape;6789;p25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0" name="Google Shape;6790;p25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1" name="Google Shape;6791;p25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2" name="Google Shape;6792;p25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793" name="Google Shape;6793;p25"/>
          <p:cNvGrpSpPr/>
          <p:nvPr/>
        </p:nvGrpSpPr>
        <p:grpSpPr>
          <a:xfrm>
            <a:off x="2760553" y="6524310"/>
            <a:ext cx="100236" cy="102639"/>
            <a:chOff x="9646950" y="-1595337"/>
            <a:chExt cx="239875" cy="245625"/>
          </a:xfrm>
        </p:grpSpPr>
        <p:sp>
          <p:nvSpPr>
            <p:cNvPr id="6794" name="Google Shape;6794;p25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5" name="Google Shape;6795;p25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6" name="Google Shape;6796;p25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7" name="Google Shape;6797;p25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8" name="Google Shape;6798;p25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9" name="Google Shape;6799;p25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0" name="Google Shape;6800;p25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1" name="Google Shape;6801;p25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2" name="Google Shape;6802;p25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3" name="Google Shape;6803;p25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4" name="Google Shape;6804;p25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5" name="Google Shape;6805;p25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6" name="Google Shape;6806;p25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7" name="Google Shape;6807;p25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8" name="Google Shape;6808;p25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9" name="Google Shape;6809;p25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0" name="Google Shape;6810;p25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1" name="Google Shape;6811;p25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2" name="Google Shape;6812;p25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3" name="Google Shape;6813;p25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4" name="Google Shape;6814;p25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5" name="Google Shape;6815;p25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6" name="Google Shape;6816;p25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7" name="Google Shape;6817;p25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8" name="Google Shape;6818;p25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9" name="Google Shape;6819;p25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0" name="Google Shape;6820;p25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1" name="Google Shape;6821;p25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2" name="Google Shape;6822;p25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3" name="Google Shape;6823;p25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4" name="Google Shape;6824;p25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5" name="Google Shape;6825;p25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6" name="Google Shape;6826;p25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7" name="Google Shape;6827;p25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8" name="Google Shape;6828;p25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9" name="Google Shape;6829;p25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0" name="Google Shape;6830;p25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1" name="Google Shape;6831;p25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832" name="Google Shape;6832;p25"/>
          <p:cNvGrpSpPr/>
          <p:nvPr/>
        </p:nvGrpSpPr>
        <p:grpSpPr>
          <a:xfrm>
            <a:off x="2442286" y="5217304"/>
            <a:ext cx="100229" cy="104041"/>
            <a:chOff x="9933675" y="-1395987"/>
            <a:chExt cx="264225" cy="274275"/>
          </a:xfrm>
        </p:grpSpPr>
        <p:sp>
          <p:nvSpPr>
            <p:cNvPr id="6833" name="Google Shape;6833;p25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4" name="Google Shape;6834;p25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5" name="Google Shape;6835;p25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6" name="Google Shape;6836;p25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7" name="Google Shape;6837;p25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8" name="Google Shape;6838;p25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9" name="Google Shape;6839;p25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0" name="Google Shape;6840;p25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1" name="Google Shape;6841;p25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2" name="Google Shape;6842;p25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3" name="Google Shape;6843;p25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4" name="Google Shape;6844;p25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5" name="Google Shape;6845;p25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6" name="Google Shape;6846;p25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7" name="Google Shape;6847;p25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8" name="Google Shape;6848;p25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9" name="Google Shape;6849;p25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0" name="Google Shape;6850;p25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1" name="Google Shape;6851;p25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2" name="Google Shape;6852;p25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3" name="Google Shape;6853;p25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4" name="Google Shape;6854;p25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5" name="Google Shape;6855;p25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6" name="Google Shape;6856;p25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7" name="Google Shape;6857;p25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8" name="Google Shape;6858;p25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9" name="Google Shape;6859;p25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0" name="Google Shape;6860;p25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83950775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6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2" name="Google Shape;6862;p26"/>
          <p:cNvSpPr txBox="1">
            <a:spLocks noGrp="1"/>
          </p:cNvSpPr>
          <p:nvPr>
            <p:ph type="subTitle" idx="1"/>
          </p:nvPr>
        </p:nvSpPr>
        <p:spPr>
          <a:xfrm>
            <a:off x="1155600" y="4543951"/>
            <a:ext cx="28832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63" name="Google Shape;6863;p26"/>
          <p:cNvSpPr txBox="1">
            <a:spLocks noGrp="1"/>
          </p:cNvSpPr>
          <p:nvPr>
            <p:ph type="title" hasCustomPrompt="1"/>
          </p:nvPr>
        </p:nvSpPr>
        <p:spPr>
          <a:xfrm>
            <a:off x="1643800" y="2759000"/>
            <a:ext cx="1906800" cy="77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4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6864" name="Google Shape;6864;p26"/>
          <p:cNvSpPr txBox="1">
            <a:spLocks noGrp="1"/>
          </p:cNvSpPr>
          <p:nvPr>
            <p:ph type="subTitle" idx="2"/>
          </p:nvPr>
        </p:nvSpPr>
        <p:spPr>
          <a:xfrm>
            <a:off x="8153200" y="4543967"/>
            <a:ext cx="28832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65" name="Google Shape;6865;p26"/>
          <p:cNvSpPr txBox="1">
            <a:spLocks noGrp="1"/>
          </p:cNvSpPr>
          <p:nvPr>
            <p:ph type="title" idx="3" hasCustomPrompt="1"/>
          </p:nvPr>
        </p:nvSpPr>
        <p:spPr>
          <a:xfrm>
            <a:off x="5142600" y="2759000"/>
            <a:ext cx="1906800" cy="77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6866" name="Google Shape;6866;p26"/>
          <p:cNvSpPr txBox="1">
            <a:spLocks noGrp="1"/>
          </p:cNvSpPr>
          <p:nvPr>
            <p:ph type="subTitle" idx="4"/>
          </p:nvPr>
        </p:nvSpPr>
        <p:spPr>
          <a:xfrm>
            <a:off x="4654400" y="4543951"/>
            <a:ext cx="28832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67" name="Google Shape;6867;p26"/>
          <p:cNvSpPr txBox="1">
            <a:spLocks noGrp="1"/>
          </p:cNvSpPr>
          <p:nvPr>
            <p:ph type="title" idx="5" hasCustomPrompt="1"/>
          </p:nvPr>
        </p:nvSpPr>
        <p:spPr>
          <a:xfrm>
            <a:off x="8641400" y="2759000"/>
            <a:ext cx="1906800" cy="77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4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pic>
        <p:nvPicPr>
          <p:cNvPr id="6868" name="Google Shape;6868;p2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1419473">
            <a:off x="-685019" y="5661715"/>
            <a:ext cx="1733332" cy="95510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869" name="Google Shape;6869;p26"/>
          <p:cNvGrpSpPr/>
          <p:nvPr/>
        </p:nvGrpSpPr>
        <p:grpSpPr>
          <a:xfrm>
            <a:off x="423650" y="5409924"/>
            <a:ext cx="159565" cy="163389"/>
            <a:chOff x="9646950" y="-1595337"/>
            <a:chExt cx="239875" cy="245625"/>
          </a:xfrm>
        </p:grpSpPr>
        <p:sp>
          <p:nvSpPr>
            <p:cNvPr id="6870" name="Google Shape;6870;p26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1" name="Google Shape;6871;p26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2" name="Google Shape;6872;p26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3" name="Google Shape;6873;p26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4" name="Google Shape;6874;p26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5" name="Google Shape;6875;p26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6" name="Google Shape;6876;p26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7" name="Google Shape;6877;p26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8" name="Google Shape;6878;p26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9" name="Google Shape;6879;p26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0" name="Google Shape;6880;p26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1" name="Google Shape;6881;p26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2" name="Google Shape;6882;p26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3" name="Google Shape;6883;p26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4" name="Google Shape;6884;p26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5" name="Google Shape;6885;p26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6" name="Google Shape;6886;p26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7" name="Google Shape;6887;p26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8" name="Google Shape;6888;p26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9" name="Google Shape;6889;p26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0" name="Google Shape;6890;p26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1" name="Google Shape;6891;p26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2" name="Google Shape;6892;p26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3" name="Google Shape;6893;p26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4" name="Google Shape;6894;p26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5" name="Google Shape;6895;p26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6" name="Google Shape;6896;p26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7" name="Google Shape;6897;p26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8" name="Google Shape;6898;p26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9" name="Google Shape;6899;p26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0" name="Google Shape;6900;p26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1" name="Google Shape;6901;p26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2" name="Google Shape;6902;p26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3" name="Google Shape;6903;p26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4" name="Google Shape;6904;p26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5" name="Google Shape;6905;p26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6" name="Google Shape;6906;p26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7" name="Google Shape;6907;p26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908" name="Google Shape;6908;p26"/>
          <p:cNvGrpSpPr/>
          <p:nvPr/>
        </p:nvGrpSpPr>
        <p:grpSpPr>
          <a:xfrm>
            <a:off x="1065484" y="5876990"/>
            <a:ext cx="100229" cy="104041"/>
            <a:chOff x="9933675" y="-1395987"/>
            <a:chExt cx="264225" cy="274275"/>
          </a:xfrm>
        </p:grpSpPr>
        <p:sp>
          <p:nvSpPr>
            <p:cNvPr id="6909" name="Google Shape;6909;p26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0" name="Google Shape;6910;p26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1" name="Google Shape;6911;p26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2" name="Google Shape;6912;p26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3" name="Google Shape;6913;p26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4" name="Google Shape;6914;p26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5" name="Google Shape;6915;p26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6" name="Google Shape;6916;p26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7" name="Google Shape;6917;p26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8" name="Google Shape;6918;p26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9" name="Google Shape;6919;p26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0" name="Google Shape;6920;p26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1" name="Google Shape;6921;p26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2" name="Google Shape;6922;p26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3" name="Google Shape;6923;p26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4" name="Google Shape;6924;p26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5" name="Google Shape;6925;p26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6" name="Google Shape;6926;p26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7" name="Google Shape;6927;p26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8" name="Google Shape;6928;p26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9" name="Google Shape;6929;p26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0" name="Google Shape;6930;p26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1" name="Google Shape;6931;p26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2" name="Google Shape;6932;p26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3" name="Google Shape;6933;p26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4" name="Google Shape;6934;p26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5" name="Google Shape;6935;p26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6" name="Google Shape;6936;p26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937" name="Google Shape;6937;p26"/>
          <p:cNvGrpSpPr/>
          <p:nvPr/>
        </p:nvGrpSpPr>
        <p:grpSpPr>
          <a:xfrm>
            <a:off x="2562440" y="6221500"/>
            <a:ext cx="174565" cy="165501"/>
            <a:chOff x="9607275" y="-1266912"/>
            <a:chExt cx="262425" cy="248800"/>
          </a:xfrm>
        </p:grpSpPr>
        <p:sp>
          <p:nvSpPr>
            <p:cNvPr id="6938" name="Google Shape;6938;p26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9" name="Google Shape;6939;p26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0" name="Google Shape;6940;p26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1" name="Google Shape;6941;p26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2" name="Google Shape;6942;p26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3" name="Google Shape;6943;p26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4" name="Google Shape;6944;p26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5" name="Google Shape;6945;p26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6" name="Google Shape;6946;p26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7" name="Google Shape;6947;p26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8" name="Google Shape;6948;p26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9" name="Google Shape;6949;p26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0" name="Google Shape;6950;p26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1" name="Google Shape;6951;p26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2" name="Google Shape;6952;p26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3" name="Google Shape;6953;p26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4" name="Google Shape;6954;p26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5" name="Google Shape;6955;p26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6" name="Google Shape;6956;p26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7" name="Google Shape;6957;p26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8" name="Google Shape;6958;p26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9" name="Google Shape;6959;p26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0" name="Google Shape;6960;p26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1" name="Google Shape;6961;p26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962" name="Google Shape;6962;p26"/>
          <p:cNvGrpSpPr/>
          <p:nvPr/>
        </p:nvGrpSpPr>
        <p:grpSpPr>
          <a:xfrm>
            <a:off x="98875" y="4843286"/>
            <a:ext cx="165552" cy="170573"/>
            <a:chOff x="10113175" y="293163"/>
            <a:chExt cx="248875" cy="256425"/>
          </a:xfrm>
        </p:grpSpPr>
        <p:sp>
          <p:nvSpPr>
            <p:cNvPr id="6963" name="Google Shape;6963;p26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4" name="Google Shape;6964;p26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5" name="Google Shape;6965;p26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6" name="Google Shape;6966;p26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7" name="Google Shape;6967;p26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8" name="Google Shape;6968;p26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9" name="Google Shape;6969;p26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0" name="Google Shape;6970;p26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1" name="Google Shape;6971;p26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2" name="Google Shape;6972;p26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3" name="Google Shape;6973;p26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4" name="Google Shape;6974;p26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5" name="Google Shape;6975;p26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6" name="Google Shape;6976;p26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7" name="Google Shape;6977;p26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8" name="Google Shape;6978;p26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9" name="Google Shape;6979;p26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0" name="Google Shape;6980;p26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1" name="Google Shape;6981;p26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2" name="Google Shape;6982;p26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983" name="Google Shape;6983;p26"/>
          <p:cNvGrpSpPr/>
          <p:nvPr/>
        </p:nvGrpSpPr>
        <p:grpSpPr>
          <a:xfrm>
            <a:off x="1167092" y="6544828"/>
            <a:ext cx="100205" cy="99169"/>
            <a:chOff x="10220425" y="-1503412"/>
            <a:chExt cx="280425" cy="277525"/>
          </a:xfrm>
        </p:grpSpPr>
        <p:sp>
          <p:nvSpPr>
            <p:cNvPr id="6984" name="Google Shape;6984;p26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5" name="Google Shape;6985;p26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6" name="Google Shape;6986;p26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7" name="Google Shape;6987;p26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8" name="Google Shape;6988;p26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9" name="Google Shape;6989;p26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0" name="Google Shape;6990;p26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1" name="Google Shape;6991;p26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2" name="Google Shape;6992;p26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3" name="Google Shape;6993;p26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4" name="Google Shape;6994;p26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5" name="Google Shape;6995;p26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6" name="Google Shape;6996;p26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7" name="Google Shape;6997;p26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8" name="Google Shape;6998;p26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9" name="Google Shape;6999;p26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0" name="Google Shape;7000;p26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1" name="Google Shape;7001;p26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2" name="Google Shape;7002;p26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3" name="Google Shape;7003;p26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4" name="Google Shape;7004;p26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5" name="Google Shape;7005;p26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6" name="Google Shape;7006;p26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7" name="Google Shape;7007;p26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8" name="Google Shape;7008;p26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9" name="Google Shape;7009;p26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0" name="Google Shape;7010;p26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7011" name="Google Shape;7011;p2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1558661">
            <a:off x="1623150" y="5537825"/>
            <a:ext cx="1125637" cy="2348316"/>
          </a:xfrm>
          <a:prstGeom prst="rect">
            <a:avLst/>
          </a:prstGeom>
          <a:noFill/>
          <a:ln>
            <a:noFill/>
          </a:ln>
        </p:spPr>
      </p:pic>
      <p:pic>
        <p:nvPicPr>
          <p:cNvPr id="7012" name="Google Shape;7012;p26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3078105">
            <a:off x="11146201" y="805973"/>
            <a:ext cx="1867463" cy="818528"/>
          </a:xfrm>
          <a:prstGeom prst="rect">
            <a:avLst/>
          </a:prstGeom>
          <a:noFill/>
          <a:ln>
            <a:noFill/>
          </a:ln>
        </p:spPr>
      </p:pic>
      <p:pic>
        <p:nvPicPr>
          <p:cNvPr id="7013" name="Google Shape;7013;p26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7863737">
            <a:off x="8415012" y="-973161"/>
            <a:ext cx="1267385" cy="264406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014" name="Google Shape;7014;p26"/>
          <p:cNvGrpSpPr/>
          <p:nvPr/>
        </p:nvGrpSpPr>
        <p:grpSpPr>
          <a:xfrm>
            <a:off x="11239598" y="935057"/>
            <a:ext cx="100247" cy="103288"/>
            <a:chOff x="10113175" y="293163"/>
            <a:chExt cx="248875" cy="256425"/>
          </a:xfrm>
        </p:grpSpPr>
        <p:sp>
          <p:nvSpPr>
            <p:cNvPr id="7015" name="Google Shape;7015;p26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6" name="Google Shape;7016;p26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7" name="Google Shape;7017;p26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8" name="Google Shape;7018;p26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9" name="Google Shape;7019;p26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0" name="Google Shape;7020;p26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1" name="Google Shape;7021;p26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2" name="Google Shape;7022;p26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3" name="Google Shape;7023;p26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4" name="Google Shape;7024;p26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5" name="Google Shape;7025;p26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6" name="Google Shape;7026;p26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7" name="Google Shape;7027;p26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8" name="Google Shape;7028;p26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9" name="Google Shape;7029;p26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0" name="Google Shape;7030;p26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1" name="Google Shape;7031;p26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2" name="Google Shape;7032;p26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3" name="Google Shape;7033;p26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4" name="Google Shape;7034;p26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035" name="Google Shape;7035;p26"/>
          <p:cNvGrpSpPr/>
          <p:nvPr/>
        </p:nvGrpSpPr>
        <p:grpSpPr>
          <a:xfrm>
            <a:off x="10018207" y="565043"/>
            <a:ext cx="100243" cy="99205"/>
            <a:chOff x="10220425" y="-1503412"/>
            <a:chExt cx="280425" cy="277525"/>
          </a:xfrm>
        </p:grpSpPr>
        <p:sp>
          <p:nvSpPr>
            <p:cNvPr id="7036" name="Google Shape;7036;p26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7" name="Google Shape;7037;p26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8" name="Google Shape;7038;p26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9" name="Google Shape;7039;p26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0" name="Google Shape;7040;p26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1" name="Google Shape;7041;p26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2" name="Google Shape;7042;p26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3" name="Google Shape;7043;p26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4" name="Google Shape;7044;p26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5" name="Google Shape;7045;p26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6" name="Google Shape;7046;p26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7" name="Google Shape;7047;p26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8" name="Google Shape;7048;p26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9" name="Google Shape;7049;p26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0" name="Google Shape;7050;p26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1" name="Google Shape;7051;p26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2" name="Google Shape;7052;p26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3" name="Google Shape;7053;p26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4" name="Google Shape;7054;p26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5" name="Google Shape;7055;p26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6" name="Google Shape;7056;p26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7" name="Google Shape;7057;p26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8" name="Google Shape;7058;p26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9" name="Google Shape;7059;p26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0" name="Google Shape;7060;p26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1" name="Google Shape;7061;p26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2" name="Google Shape;7062;p26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063" name="Google Shape;7063;p26"/>
          <p:cNvGrpSpPr/>
          <p:nvPr/>
        </p:nvGrpSpPr>
        <p:grpSpPr>
          <a:xfrm>
            <a:off x="11748011" y="186491"/>
            <a:ext cx="100212" cy="95008"/>
            <a:chOff x="9607275" y="-1266912"/>
            <a:chExt cx="262425" cy="248800"/>
          </a:xfrm>
        </p:grpSpPr>
        <p:sp>
          <p:nvSpPr>
            <p:cNvPr id="7064" name="Google Shape;7064;p26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5" name="Google Shape;7065;p26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6" name="Google Shape;7066;p26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7" name="Google Shape;7067;p26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8" name="Google Shape;7068;p26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9" name="Google Shape;7069;p26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0" name="Google Shape;7070;p26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1" name="Google Shape;7071;p26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2" name="Google Shape;7072;p26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3" name="Google Shape;7073;p26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4" name="Google Shape;7074;p26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5" name="Google Shape;7075;p26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6" name="Google Shape;7076;p26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7" name="Google Shape;7077;p26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8" name="Google Shape;7078;p26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9" name="Google Shape;7079;p26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0" name="Google Shape;7080;p26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1" name="Google Shape;7081;p26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2" name="Google Shape;7082;p26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3" name="Google Shape;7083;p26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4" name="Google Shape;7084;p26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5" name="Google Shape;7085;p26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6" name="Google Shape;7086;p26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7" name="Google Shape;7087;p26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7088" name="Google Shape;7088;p26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 rot="7475432" flipH="1">
            <a:off x="10135437" y="-140358"/>
            <a:ext cx="1595559" cy="87918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089" name="Google Shape;7089;p26"/>
          <p:cNvGrpSpPr/>
          <p:nvPr/>
        </p:nvGrpSpPr>
        <p:grpSpPr>
          <a:xfrm flipH="1">
            <a:off x="10461772" y="1228707"/>
            <a:ext cx="159557" cy="175907"/>
            <a:chOff x="9943600" y="-1728387"/>
            <a:chExt cx="264225" cy="291300"/>
          </a:xfrm>
        </p:grpSpPr>
        <p:sp>
          <p:nvSpPr>
            <p:cNvPr id="7090" name="Google Shape;7090;p26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1" name="Google Shape;7091;p26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2" name="Google Shape;7092;p26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3" name="Google Shape;7093;p26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4" name="Google Shape;7094;p26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5" name="Google Shape;7095;p26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6" name="Google Shape;7096;p26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7" name="Google Shape;7097;p26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8" name="Google Shape;7098;p26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9" name="Google Shape;7099;p26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0" name="Google Shape;7100;p26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1" name="Google Shape;7101;p26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2" name="Google Shape;7102;p26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3" name="Google Shape;7103;p26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4" name="Google Shape;7104;p26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5" name="Google Shape;7105;p26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6" name="Google Shape;7106;p26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7" name="Google Shape;7107;p26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8" name="Google Shape;7108;p26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9" name="Google Shape;7109;p26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0" name="Google Shape;7110;p26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1" name="Google Shape;7111;p26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2" name="Google Shape;7112;p26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3" name="Google Shape;7113;p26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4" name="Google Shape;7114;p26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5" name="Google Shape;7115;p26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6" name="Google Shape;7116;p26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7" name="Google Shape;7117;p26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8" name="Google Shape;7118;p26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9" name="Google Shape;7119;p26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0" name="Google Shape;7120;p26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1" name="Google Shape;7121;p26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2" name="Google Shape;7122;p26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3" name="Google Shape;7123;p26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4" name="Google Shape;7124;p26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5" name="Google Shape;7125;p26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6" name="Google Shape;7126;p26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7" name="Google Shape;7127;p26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8" name="Google Shape;7128;p26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9" name="Google Shape;7129;p26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7130" name="Google Shape;7130;p26"/>
          <p:cNvSpPr txBox="1">
            <a:spLocks noGrp="1"/>
          </p:cNvSpPr>
          <p:nvPr>
            <p:ph type="title" idx="6"/>
          </p:nvPr>
        </p:nvSpPr>
        <p:spPr>
          <a:xfrm>
            <a:off x="952400" y="459508"/>
            <a:ext cx="10287200" cy="76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9339793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7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32" name="Google Shape;7132;p27"/>
          <p:cNvSpPr txBox="1">
            <a:spLocks noGrp="1"/>
          </p:cNvSpPr>
          <p:nvPr>
            <p:ph type="title"/>
          </p:nvPr>
        </p:nvSpPr>
        <p:spPr>
          <a:xfrm>
            <a:off x="3391000" y="752967"/>
            <a:ext cx="5410000" cy="12916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7133" name="Google Shape;7133;p27"/>
          <p:cNvSpPr txBox="1">
            <a:spLocks noGrp="1"/>
          </p:cNvSpPr>
          <p:nvPr>
            <p:ph type="subTitle" idx="1"/>
          </p:nvPr>
        </p:nvSpPr>
        <p:spPr>
          <a:xfrm>
            <a:off x="3391000" y="2044569"/>
            <a:ext cx="5410000" cy="1951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134" name="Google Shape;7134;p27"/>
          <p:cNvSpPr txBox="1"/>
          <p:nvPr/>
        </p:nvSpPr>
        <p:spPr>
          <a:xfrm>
            <a:off x="3511584" y="4865787"/>
            <a:ext cx="5168800" cy="9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spcBef>
                <a:spcPts val="400"/>
              </a:spcBef>
              <a:buClr>
                <a:srgbClr val="000000"/>
              </a:buClr>
              <a:buFont typeface="Arial"/>
              <a:buNone/>
            </a:pPr>
            <a:r>
              <a:rPr lang="en" sz="1600" kern="0">
                <a:solidFill>
                  <a:srgbClr val="191919"/>
                </a:solidFill>
                <a:latin typeface="Quicksand Medium"/>
                <a:ea typeface="Quicksand Medium"/>
                <a:cs typeface="Quicksand Medium"/>
                <a:sym typeface="Quicksand Medium"/>
              </a:rPr>
              <a:t>CREDITS: This presentation template was created by </a:t>
            </a:r>
            <a:r>
              <a:rPr lang="en" sz="1600" kern="0">
                <a:solidFill>
                  <a:srgbClr val="191919"/>
                </a:solidFill>
                <a:uFill>
                  <a:noFill/>
                </a:uFill>
                <a:latin typeface="Quicksand Medium"/>
                <a:ea typeface="Quicksand Medium"/>
                <a:cs typeface="Quicksand Medium"/>
                <a:sym typeface="Quicksand Medium"/>
                <a:hlinkClick r:id="rId2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Slidesgo</a:t>
            </a:r>
            <a:r>
              <a:rPr lang="en" sz="1600" kern="0">
                <a:solidFill>
                  <a:srgbClr val="191919"/>
                </a:solidFill>
                <a:latin typeface="Quicksand Medium"/>
                <a:ea typeface="Quicksand Medium"/>
                <a:cs typeface="Quicksand Medium"/>
                <a:sym typeface="Quicksand Medium"/>
              </a:rPr>
              <a:t>, including icons by </a:t>
            </a:r>
            <a:r>
              <a:rPr lang="en" sz="1600" kern="0">
                <a:solidFill>
                  <a:srgbClr val="191919"/>
                </a:solidFill>
                <a:uFill>
                  <a:noFill/>
                </a:uFill>
                <a:latin typeface="Quicksand Medium"/>
                <a:ea typeface="Quicksand Medium"/>
                <a:cs typeface="Quicksand Medium"/>
                <a:sym typeface="Quicksand Medium"/>
                <a:hlinkClick r:id="rId3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Flaticon</a:t>
            </a:r>
            <a:r>
              <a:rPr lang="en" sz="1600" kern="0">
                <a:solidFill>
                  <a:srgbClr val="191919"/>
                </a:solidFill>
                <a:latin typeface="Quicksand Medium"/>
                <a:ea typeface="Quicksand Medium"/>
                <a:cs typeface="Quicksand Medium"/>
                <a:sym typeface="Quicksand Medium"/>
              </a:rPr>
              <a:t> and infographics &amp; images by </a:t>
            </a:r>
            <a:r>
              <a:rPr lang="en" sz="1600" kern="0">
                <a:solidFill>
                  <a:srgbClr val="191919"/>
                </a:solidFill>
                <a:uFill>
                  <a:noFill/>
                </a:uFill>
                <a:latin typeface="Quicksand Medium"/>
                <a:ea typeface="Quicksand Medium"/>
                <a:cs typeface="Quicksand Medium"/>
                <a:sym typeface="Quicksand Medium"/>
                <a:hlinkClick r:id="rId4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Freepik</a:t>
            </a:r>
            <a:endParaRPr sz="1600" kern="0">
              <a:solidFill>
                <a:srgbClr val="191919"/>
              </a:solidFill>
              <a:latin typeface="Quicksand Medium"/>
              <a:ea typeface="Quicksand Medium"/>
              <a:cs typeface="Quicksand Medium"/>
              <a:sym typeface="Quicksand Medium"/>
            </a:endParaRPr>
          </a:p>
        </p:txBody>
      </p:sp>
      <p:pic>
        <p:nvPicPr>
          <p:cNvPr id="7135" name="Google Shape;7135;p27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-3648580">
            <a:off x="411281" y="5752571"/>
            <a:ext cx="2386883" cy="1403232"/>
          </a:xfrm>
          <a:prstGeom prst="rect">
            <a:avLst/>
          </a:prstGeom>
          <a:noFill/>
          <a:ln>
            <a:noFill/>
          </a:ln>
        </p:spPr>
      </p:pic>
      <p:pic>
        <p:nvPicPr>
          <p:cNvPr id="7136" name="Google Shape;7136;p27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1559941" y="1947356"/>
            <a:ext cx="902967" cy="959869"/>
          </a:xfrm>
          <a:prstGeom prst="rect">
            <a:avLst/>
          </a:prstGeom>
          <a:noFill/>
          <a:ln>
            <a:noFill/>
          </a:ln>
        </p:spPr>
      </p:pic>
      <p:pic>
        <p:nvPicPr>
          <p:cNvPr id="7137" name="Google Shape;7137;p27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 rot="-8100017">
            <a:off x="700974" y="-169804"/>
            <a:ext cx="2155759" cy="118787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138" name="Google Shape;7138;p27"/>
          <p:cNvGrpSpPr/>
          <p:nvPr/>
        </p:nvGrpSpPr>
        <p:grpSpPr>
          <a:xfrm>
            <a:off x="1085550" y="4302224"/>
            <a:ext cx="159565" cy="163389"/>
            <a:chOff x="9646950" y="-1595337"/>
            <a:chExt cx="239875" cy="245625"/>
          </a:xfrm>
        </p:grpSpPr>
        <p:sp>
          <p:nvSpPr>
            <p:cNvPr id="7139" name="Google Shape;7139;p27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0" name="Google Shape;7140;p27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1" name="Google Shape;7141;p27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2" name="Google Shape;7142;p27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3" name="Google Shape;7143;p27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4" name="Google Shape;7144;p27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5" name="Google Shape;7145;p27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6" name="Google Shape;7146;p27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7" name="Google Shape;7147;p27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8" name="Google Shape;7148;p27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9" name="Google Shape;7149;p27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0" name="Google Shape;7150;p27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1" name="Google Shape;7151;p27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2" name="Google Shape;7152;p27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3" name="Google Shape;7153;p27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4" name="Google Shape;7154;p27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5" name="Google Shape;7155;p27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6" name="Google Shape;7156;p27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7" name="Google Shape;7157;p27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8" name="Google Shape;7158;p27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9" name="Google Shape;7159;p27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0" name="Google Shape;7160;p27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1" name="Google Shape;7161;p27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2" name="Google Shape;7162;p27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3" name="Google Shape;7163;p27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4" name="Google Shape;7164;p27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5" name="Google Shape;7165;p27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6" name="Google Shape;7166;p27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7" name="Google Shape;7167;p27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8" name="Google Shape;7168;p27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9" name="Google Shape;7169;p27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0" name="Google Shape;7170;p27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1" name="Google Shape;7171;p27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2" name="Google Shape;7172;p27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3" name="Google Shape;7173;p27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4" name="Google Shape;7174;p27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5" name="Google Shape;7175;p27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6" name="Google Shape;7176;p27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177" name="Google Shape;7177;p27"/>
          <p:cNvGrpSpPr/>
          <p:nvPr/>
        </p:nvGrpSpPr>
        <p:grpSpPr>
          <a:xfrm>
            <a:off x="311298" y="2760857"/>
            <a:ext cx="100247" cy="103288"/>
            <a:chOff x="10113175" y="293163"/>
            <a:chExt cx="248875" cy="256425"/>
          </a:xfrm>
        </p:grpSpPr>
        <p:sp>
          <p:nvSpPr>
            <p:cNvPr id="7178" name="Google Shape;7178;p27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9" name="Google Shape;7179;p27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0" name="Google Shape;7180;p27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1" name="Google Shape;7181;p27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2" name="Google Shape;7182;p27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3" name="Google Shape;7183;p27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4" name="Google Shape;7184;p27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5" name="Google Shape;7185;p27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6" name="Google Shape;7186;p27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7" name="Google Shape;7187;p27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8" name="Google Shape;7188;p27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9" name="Google Shape;7189;p27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0" name="Google Shape;7190;p27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1" name="Google Shape;7191;p27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2" name="Google Shape;7192;p27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3" name="Google Shape;7193;p27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4" name="Google Shape;7194;p27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5" name="Google Shape;7195;p27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6" name="Google Shape;7196;p27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7" name="Google Shape;7197;p27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198" name="Google Shape;7198;p27"/>
          <p:cNvGrpSpPr/>
          <p:nvPr/>
        </p:nvGrpSpPr>
        <p:grpSpPr>
          <a:xfrm>
            <a:off x="2313290" y="4557734"/>
            <a:ext cx="174565" cy="165501"/>
            <a:chOff x="9607275" y="-1266912"/>
            <a:chExt cx="262425" cy="248800"/>
          </a:xfrm>
        </p:grpSpPr>
        <p:sp>
          <p:nvSpPr>
            <p:cNvPr id="7199" name="Google Shape;7199;p27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0" name="Google Shape;7200;p27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1" name="Google Shape;7201;p27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2" name="Google Shape;7202;p27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3" name="Google Shape;7203;p27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4" name="Google Shape;7204;p27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5" name="Google Shape;7205;p27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6" name="Google Shape;7206;p27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7" name="Google Shape;7207;p27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8" name="Google Shape;7208;p27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9" name="Google Shape;7209;p27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0" name="Google Shape;7210;p27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1" name="Google Shape;7211;p27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2" name="Google Shape;7212;p27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3" name="Google Shape;7213;p27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4" name="Google Shape;7214;p27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5" name="Google Shape;7215;p27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6" name="Google Shape;7216;p27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7" name="Google Shape;7217;p27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8" name="Google Shape;7218;p27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9" name="Google Shape;7219;p27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0" name="Google Shape;7220;p27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1" name="Google Shape;7221;p27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2" name="Google Shape;7222;p27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7223" name="Google Shape;7223;p27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 rot="3322543">
            <a:off x="-303025" y="610045"/>
            <a:ext cx="1000317" cy="200864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224" name="Google Shape;7224;p27"/>
          <p:cNvGrpSpPr/>
          <p:nvPr/>
        </p:nvGrpSpPr>
        <p:grpSpPr>
          <a:xfrm>
            <a:off x="2600784" y="3566941"/>
            <a:ext cx="100229" cy="104041"/>
            <a:chOff x="9933675" y="-1395987"/>
            <a:chExt cx="264225" cy="274275"/>
          </a:xfrm>
        </p:grpSpPr>
        <p:sp>
          <p:nvSpPr>
            <p:cNvPr id="7225" name="Google Shape;7225;p27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6" name="Google Shape;7226;p27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7" name="Google Shape;7227;p27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8" name="Google Shape;7228;p27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9" name="Google Shape;7229;p27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0" name="Google Shape;7230;p27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1" name="Google Shape;7231;p27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2" name="Google Shape;7232;p27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3" name="Google Shape;7233;p27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4" name="Google Shape;7234;p27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5" name="Google Shape;7235;p27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6" name="Google Shape;7236;p27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7" name="Google Shape;7237;p27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8" name="Google Shape;7238;p27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9" name="Google Shape;7239;p27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0" name="Google Shape;7240;p27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1" name="Google Shape;7241;p27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2" name="Google Shape;7242;p27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3" name="Google Shape;7243;p27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4" name="Google Shape;7244;p27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5" name="Google Shape;7245;p27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6" name="Google Shape;7246;p27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7" name="Google Shape;7247;p27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8" name="Google Shape;7248;p27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9" name="Google Shape;7249;p27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0" name="Google Shape;7250;p27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1" name="Google Shape;7251;p27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2" name="Google Shape;7252;p27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253" name="Google Shape;7253;p27"/>
          <p:cNvGrpSpPr/>
          <p:nvPr/>
        </p:nvGrpSpPr>
        <p:grpSpPr>
          <a:xfrm>
            <a:off x="2798642" y="327077"/>
            <a:ext cx="100205" cy="99169"/>
            <a:chOff x="10220425" y="-1503412"/>
            <a:chExt cx="280425" cy="277525"/>
          </a:xfrm>
        </p:grpSpPr>
        <p:sp>
          <p:nvSpPr>
            <p:cNvPr id="7254" name="Google Shape;7254;p27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5" name="Google Shape;7255;p27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6" name="Google Shape;7256;p27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7" name="Google Shape;7257;p27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8" name="Google Shape;7258;p27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9" name="Google Shape;7259;p27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0" name="Google Shape;7260;p27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1" name="Google Shape;7261;p27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2" name="Google Shape;7262;p27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3" name="Google Shape;7263;p27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4" name="Google Shape;7264;p27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5" name="Google Shape;7265;p27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6" name="Google Shape;7266;p27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7" name="Google Shape;7267;p27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8" name="Google Shape;7268;p27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9" name="Google Shape;7269;p27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0" name="Google Shape;7270;p27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1" name="Google Shape;7271;p27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2" name="Google Shape;7272;p27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3" name="Google Shape;7273;p27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4" name="Google Shape;7274;p27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5" name="Google Shape;7275;p27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6" name="Google Shape;7276;p27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7" name="Google Shape;7277;p27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8" name="Google Shape;7278;p27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9" name="Google Shape;7279;p27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0" name="Google Shape;7280;p27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281" name="Google Shape;7281;p27"/>
          <p:cNvGrpSpPr/>
          <p:nvPr/>
        </p:nvGrpSpPr>
        <p:grpSpPr>
          <a:xfrm>
            <a:off x="1559940" y="3381500"/>
            <a:ext cx="174565" cy="165501"/>
            <a:chOff x="9607275" y="-1266912"/>
            <a:chExt cx="262425" cy="248800"/>
          </a:xfrm>
        </p:grpSpPr>
        <p:sp>
          <p:nvSpPr>
            <p:cNvPr id="7282" name="Google Shape;7282;p27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3" name="Google Shape;7283;p27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4" name="Google Shape;7284;p27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5" name="Google Shape;7285;p27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6" name="Google Shape;7286;p27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7" name="Google Shape;7287;p27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8" name="Google Shape;7288;p27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9" name="Google Shape;7289;p27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0" name="Google Shape;7290;p27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1" name="Google Shape;7291;p27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2" name="Google Shape;7292;p27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3" name="Google Shape;7293;p27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4" name="Google Shape;7294;p27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5" name="Google Shape;7295;p27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6" name="Google Shape;7296;p27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7" name="Google Shape;7297;p27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8" name="Google Shape;7298;p27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9" name="Google Shape;7299;p27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0" name="Google Shape;7300;p27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1" name="Google Shape;7301;p27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2" name="Google Shape;7302;p27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3" name="Google Shape;7303;p27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4" name="Google Shape;7304;p27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5" name="Google Shape;7305;p27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306" name="Google Shape;7306;p27"/>
          <p:cNvGrpSpPr/>
          <p:nvPr/>
        </p:nvGrpSpPr>
        <p:grpSpPr>
          <a:xfrm>
            <a:off x="410156" y="327058"/>
            <a:ext cx="186539" cy="184609"/>
            <a:chOff x="10220425" y="-1503412"/>
            <a:chExt cx="280425" cy="277525"/>
          </a:xfrm>
        </p:grpSpPr>
        <p:sp>
          <p:nvSpPr>
            <p:cNvPr id="7307" name="Google Shape;7307;p27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8" name="Google Shape;7308;p27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9" name="Google Shape;7309;p27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0" name="Google Shape;7310;p27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1" name="Google Shape;7311;p27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2" name="Google Shape;7312;p27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3" name="Google Shape;7313;p27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4" name="Google Shape;7314;p27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5" name="Google Shape;7315;p27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6" name="Google Shape;7316;p27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7" name="Google Shape;7317;p27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8" name="Google Shape;7318;p27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9" name="Google Shape;7319;p27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0" name="Google Shape;7320;p27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1" name="Google Shape;7321;p27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2" name="Google Shape;7322;p27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3" name="Google Shape;7323;p27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4" name="Google Shape;7324;p27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5" name="Google Shape;7325;p27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6" name="Google Shape;7326;p27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7" name="Google Shape;7327;p27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8" name="Google Shape;7328;p27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9" name="Google Shape;7329;p27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0" name="Google Shape;7330;p27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1" name="Google Shape;7331;p27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2" name="Google Shape;7332;p27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3" name="Google Shape;7333;p27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334" name="Google Shape;7334;p27"/>
          <p:cNvGrpSpPr/>
          <p:nvPr/>
        </p:nvGrpSpPr>
        <p:grpSpPr>
          <a:xfrm>
            <a:off x="2701008" y="1697902"/>
            <a:ext cx="165552" cy="170573"/>
            <a:chOff x="10113175" y="293163"/>
            <a:chExt cx="248875" cy="256425"/>
          </a:xfrm>
        </p:grpSpPr>
        <p:sp>
          <p:nvSpPr>
            <p:cNvPr id="7335" name="Google Shape;7335;p27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6" name="Google Shape;7336;p27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7" name="Google Shape;7337;p27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8" name="Google Shape;7338;p27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9" name="Google Shape;7339;p27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0" name="Google Shape;7340;p27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1" name="Google Shape;7341;p27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2" name="Google Shape;7342;p27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3" name="Google Shape;7343;p27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4" name="Google Shape;7344;p27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5" name="Google Shape;7345;p27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6" name="Google Shape;7346;p27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7" name="Google Shape;7347;p27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8" name="Google Shape;7348;p27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9" name="Google Shape;7349;p27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0" name="Google Shape;7350;p27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1" name="Google Shape;7351;p27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2" name="Google Shape;7352;p27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3" name="Google Shape;7353;p27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4" name="Google Shape;7354;p27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7355" name="Google Shape;7355;p27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 rot="-2836467">
            <a:off x="-1112282" y="3294615"/>
            <a:ext cx="2618851" cy="969405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356" name="Google Shape;7356;p27"/>
          <p:cNvGrpSpPr/>
          <p:nvPr/>
        </p:nvGrpSpPr>
        <p:grpSpPr>
          <a:xfrm>
            <a:off x="1232908" y="5498894"/>
            <a:ext cx="100205" cy="99169"/>
            <a:chOff x="10220425" y="-1503412"/>
            <a:chExt cx="280425" cy="277525"/>
          </a:xfrm>
        </p:grpSpPr>
        <p:sp>
          <p:nvSpPr>
            <p:cNvPr id="7357" name="Google Shape;7357;p27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8" name="Google Shape;7358;p27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9" name="Google Shape;7359;p27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0" name="Google Shape;7360;p27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1" name="Google Shape;7361;p27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2" name="Google Shape;7362;p27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3" name="Google Shape;7363;p27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4" name="Google Shape;7364;p27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5" name="Google Shape;7365;p27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6" name="Google Shape;7366;p27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7" name="Google Shape;7367;p27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8" name="Google Shape;7368;p27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9" name="Google Shape;7369;p27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0" name="Google Shape;7370;p27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1" name="Google Shape;7371;p27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2" name="Google Shape;7372;p27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3" name="Google Shape;7373;p27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4" name="Google Shape;7374;p27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5" name="Google Shape;7375;p27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6" name="Google Shape;7376;p27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7" name="Google Shape;7377;p27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8" name="Google Shape;7378;p27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9" name="Google Shape;7379;p27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0" name="Google Shape;7380;p27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1" name="Google Shape;7381;p27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2" name="Google Shape;7382;p27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3" name="Google Shape;7383;p27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7384" name="Google Shape;7384;p27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 rot="-3980544">
            <a:off x="-621518" y="4364746"/>
            <a:ext cx="1219137" cy="186230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385" name="Google Shape;7385;p27"/>
          <p:cNvGrpSpPr/>
          <p:nvPr/>
        </p:nvGrpSpPr>
        <p:grpSpPr>
          <a:xfrm>
            <a:off x="3034411" y="5584557"/>
            <a:ext cx="100212" cy="95008"/>
            <a:chOff x="9607275" y="-1266912"/>
            <a:chExt cx="262425" cy="248800"/>
          </a:xfrm>
        </p:grpSpPr>
        <p:sp>
          <p:nvSpPr>
            <p:cNvPr id="7386" name="Google Shape;7386;p27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7" name="Google Shape;7387;p27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8" name="Google Shape;7388;p27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9" name="Google Shape;7389;p27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0" name="Google Shape;7390;p27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1" name="Google Shape;7391;p27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2" name="Google Shape;7392;p27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3" name="Google Shape;7393;p27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4" name="Google Shape;7394;p27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5" name="Google Shape;7395;p27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6" name="Google Shape;7396;p27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7" name="Google Shape;7397;p27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8" name="Google Shape;7398;p27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9" name="Google Shape;7399;p27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0" name="Google Shape;7400;p27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1" name="Google Shape;7401;p27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2" name="Google Shape;7402;p27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3" name="Google Shape;7403;p27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4" name="Google Shape;7404;p27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5" name="Google Shape;7405;p27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6" name="Google Shape;7406;p27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7" name="Google Shape;7407;p27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8" name="Google Shape;7408;p27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9" name="Google Shape;7409;p27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7410" name="Google Shape;7410;p27"/>
          <p:cNvPicPr preferRelativeResize="0"/>
          <p:nvPr/>
        </p:nvPicPr>
        <p:blipFill>
          <a:blip r:embed="rId11">
            <a:alphaModFix/>
          </a:blip>
          <a:stretch>
            <a:fillRect/>
          </a:stretch>
        </p:blipFill>
        <p:spPr>
          <a:xfrm rot="3270100">
            <a:off x="8736362" y="5825391"/>
            <a:ext cx="2715913" cy="1190416"/>
          </a:xfrm>
          <a:prstGeom prst="rect">
            <a:avLst/>
          </a:prstGeom>
          <a:noFill/>
          <a:ln>
            <a:noFill/>
          </a:ln>
        </p:spPr>
      </p:pic>
      <p:pic>
        <p:nvPicPr>
          <p:cNvPr id="7411" name="Google Shape;7411;p27"/>
          <p:cNvPicPr preferRelativeResize="0"/>
          <p:nvPr/>
        </p:nvPicPr>
        <p:blipFill>
          <a:blip r:embed="rId12">
            <a:alphaModFix/>
          </a:blip>
          <a:stretch>
            <a:fillRect/>
          </a:stretch>
        </p:blipFill>
        <p:spPr>
          <a:xfrm rot="1277559" flipH="1">
            <a:off x="10842494" y="4675086"/>
            <a:ext cx="1854711" cy="3309436"/>
          </a:xfrm>
          <a:prstGeom prst="rect">
            <a:avLst/>
          </a:prstGeom>
          <a:noFill/>
          <a:ln>
            <a:noFill/>
          </a:ln>
        </p:spPr>
      </p:pic>
      <p:pic>
        <p:nvPicPr>
          <p:cNvPr id="7412" name="Google Shape;7412;p27"/>
          <p:cNvPicPr preferRelativeResize="0"/>
          <p:nvPr/>
        </p:nvPicPr>
        <p:blipFill>
          <a:blip r:embed="rId13">
            <a:alphaModFix/>
          </a:blip>
          <a:stretch>
            <a:fillRect/>
          </a:stretch>
        </p:blipFill>
        <p:spPr>
          <a:xfrm rot="-2189890">
            <a:off x="10707019" y="1113065"/>
            <a:ext cx="1769732" cy="3692079"/>
          </a:xfrm>
          <a:prstGeom prst="rect">
            <a:avLst/>
          </a:prstGeom>
          <a:noFill/>
          <a:ln>
            <a:noFill/>
          </a:ln>
        </p:spPr>
      </p:pic>
      <p:pic>
        <p:nvPicPr>
          <p:cNvPr id="7413" name="Google Shape;7413;p27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 rot="10799980">
            <a:off x="9782532" y="-1208947"/>
            <a:ext cx="1285641" cy="2581569"/>
          </a:xfrm>
          <a:prstGeom prst="rect">
            <a:avLst/>
          </a:prstGeom>
          <a:noFill/>
          <a:ln>
            <a:noFill/>
          </a:ln>
        </p:spPr>
      </p:pic>
      <p:pic>
        <p:nvPicPr>
          <p:cNvPr id="7414" name="Google Shape;7414;p27"/>
          <p:cNvPicPr preferRelativeResize="0"/>
          <p:nvPr/>
        </p:nvPicPr>
        <p:blipFill>
          <a:blip r:embed="rId14">
            <a:alphaModFix/>
          </a:blip>
          <a:stretch>
            <a:fillRect/>
          </a:stretch>
        </p:blipFill>
        <p:spPr>
          <a:xfrm rot="2228923">
            <a:off x="10904033" y="494108"/>
            <a:ext cx="1981168" cy="102575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415" name="Google Shape;7415;p27"/>
          <p:cNvGrpSpPr/>
          <p:nvPr/>
        </p:nvGrpSpPr>
        <p:grpSpPr>
          <a:xfrm>
            <a:off x="10177095" y="2596587"/>
            <a:ext cx="175763" cy="193773"/>
            <a:chOff x="9943600" y="-1728387"/>
            <a:chExt cx="264225" cy="291300"/>
          </a:xfrm>
        </p:grpSpPr>
        <p:sp>
          <p:nvSpPr>
            <p:cNvPr id="7416" name="Google Shape;7416;p27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7" name="Google Shape;7417;p27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8" name="Google Shape;7418;p27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9" name="Google Shape;7419;p27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0" name="Google Shape;7420;p27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1" name="Google Shape;7421;p27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2" name="Google Shape;7422;p27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3" name="Google Shape;7423;p27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4" name="Google Shape;7424;p27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5" name="Google Shape;7425;p27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6" name="Google Shape;7426;p27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7" name="Google Shape;7427;p27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8" name="Google Shape;7428;p27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9" name="Google Shape;7429;p27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0" name="Google Shape;7430;p27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1" name="Google Shape;7431;p27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2" name="Google Shape;7432;p27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3" name="Google Shape;7433;p27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4" name="Google Shape;7434;p27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5" name="Google Shape;7435;p27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6" name="Google Shape;7436;p27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7" name="Google Shape;7437;p27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8" name="Google Shape;7438;p27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9" name="Google Shape;7439;p27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0" name="Google Shape;7440;p27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1" name="Google Shape;7441;p27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2" name="Google Shape;7442;p27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3" name="Google Shape;7443;p27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4" name="Google Shape;7444;p27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5" name="Google Shape;7445;p27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6" name="Google Shape;7446;p27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7" name="Google Shape;7447;p27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8" name="Google Shape;7448;p27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9" name="Google Shape;7449;p27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0" name="Google Shape;7450;p27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1" name="Google Shape;7451;p27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2" name="Google Shape;7452;p27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3" name="Google Shape;7453;p27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4" name="Google Shape;7454;p27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5" name="Google Shape;7455;p27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456" name="Google Shape;7456;p27"/>
          <p:cNvGrpSpPr/>
          <p:nvPr/>
        </p:nvGrpSpPr>
        <p:grpSpPr>
          <a:xfrm>
            <a:off x="9212203" y="169359"/>
            <a:ext cx="175763" cy="182448"/>
            <a:chOff x="9933675" y="-1395987"/>
            <a:chExt cx="264225" cy="274275"/>
          </a:xfrm>
        </p:grpSpPr>
        <p:sp>
          <p:nvSpPr>
            <p:cNvPr id="7457" name="Google Shape;7457;p27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8" name="Google Shape;7458;p27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9" name="Google Shape;7459;p27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0" name="Google Shape;7460;p27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1" name="Google Shape;7461;p27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2" name="Google Shape;7462;p27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3" name="Google Shape;7463;p27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4" name="Google Shape;7464;p27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5" name="Google Shape;7465;p27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6" name="Google Shape;7466;p27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7" name="Google Shape;7467;p27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8" name="Google Shape;7468;p27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9" name="Google Shape;7469;p27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0" name="Google Shape;7470;p27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1" name="Google Shape;7471;p27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2" name="Google Shape;7472;p27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3" name="Google Shape;7473;p27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4" name="Google Shape;7474;p27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5" name="Google Shape;7475;p27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6" name="Google Shape;7476;p27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7" name="Google Shape;7477;p27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8" name="Google Shape;7478;p27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9" name="Google Shape;7479;p27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0" name="Google Shape;7480;p27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1" name="Google Shape;7481;p27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2" name="Google Shape;7482;p27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3" name="Google Shape;7483;p27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4" name="Google Shape;7484;p27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485" name="Google Shape;7485;p27"/>
          <p:cNvGrpSpPr/>
          <p:nvPr/>
        </p:nvGrpSpPr>
        <p:grpSpPr>
          <a:xfrm>
            <a:off x="10081978" y="3731808"/>
            <a:ext cx="100212" cy="95008"/>
            <a:chOff x="9607275" y="-1266912"/>
            <a:chExt cx="262425" cy="248800"/>
          </a:xfrm>
        </p:grpSpPr>
        <p:sp>
          <p:nvSpPr>
            <p:cNvPr id="7486" name="Google Shape;7486;p27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7" name="Google Shape;7487;p27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8" name="Google Shape;7488;p27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9" name="Google Shape;7489;p27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0" name="Google Shape;7490;p27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1" name="Google Shape;7491;p27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2" name="Google Shape;7492;p27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3" name="Google Shape;7493;p27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4" name="Google Shape;7494;p27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5" name="Google Shape;7495;p27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6" name="Google Shape;7496;p27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7" name="Google Shape;7497;p27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8" name="Google Shape;7498;p27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9" name="Google Shape;7499;p27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0" name="Google Shape;7500;p27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1" name="Google Shape;7501;p27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2" name="Google Shape;7502;p27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3" name="Google Shape;7503;p27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4" name="Google Shape;7504;p27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5" name="Google Shape;7505;p27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6" name="Google Shape;7506;p27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7" name="Google Shape;7507;p27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8" name="Google Shape;7508;p27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9" name="Google Shape;7509;p27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510" name="Google Shape;7510;p27"/>
          <p:cNvGrpSpPr/>
          <p:nvPr/>
        </p:nvGrpSpPr>
        <p:grpSpPr>
          <a:xfrm>
            <a:off x="10986799" y="6402508"/>
            <a:ext cx="159565" cy="163389"/>
            <a:chOff x="9646950" y="-1595337"/>
            <a:chExt cx="239875" cy="245625"/>
          </a:xfrm>
        </p:grpSpPr>
        <p:sp>
          <p:nvSpPr>
            <p:cNvPr id="7511" name="Google Shape;7511;p27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2" name="Google Shape;7512;p27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3" name="Google Shape;7513;p27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4" name="Google Shape;7514;p27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5" name="Google Shape;7515;p27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6" name="Google Shape;7516;p27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7" name="Google Shape;7517;p27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8" name="Google Shape;7518;p27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9" name="Google Shape;7519;p27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0" name="Google Shape;7520;p27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1" name="Google Shape;7521;p27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2" name="Google Shape;7522;p27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3" name="Google Shape;7523;p27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4" name="Google Shape;7524;p27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5" name="Google Shape;7525;p27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6" name="Google Shape;7526;p27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7" name="Google Shape;7527;p27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8" name="Google Shape;7528;p27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9" name="Google Shape;7529;p27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0" name="Google Shape;7530;p27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1" name="Google Shape;7531;p27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2" name="Google Shape;7532;p27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3" name="Google Shape;7533;p27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4" name="Google Shape;7534;p27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5" name="Google Shape;7535;p27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6" name="Google Shape;7536;p27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7" name="Google Shape;7537;p27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8" name="Google Shape;7538;p27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9" name="Google Shape;7539;p27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0" name="Google Shape;7540;p27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1" name="Google Shape;7541;p27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2" name="Google Shape;7542;p27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3" name="Google Shape;7543;p27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4" name="Google Shape;7544;p27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5" name="Google Shape;7545;p27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6" name="Google Shape;7546;p27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7" name="Google Shape;7547;p27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8" name="Google Shape;7548;p27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549" name="Google Shape;7549;p27"/>
          <p:cNvGrpSpPr/>
          <p:nvPr/>
        </p:nvGrpSpPr>
        <p:grpSpPr>
          <a:xfrm>
            <a:off x="10615107" y="5485376"/>
            <a:ext cx="100243" cy="99205"/>
            <a:chOff x="10220425" y="-1503412"/>
            <a:chExt cx="280425" cy="277525"/>
          </a:xfrm>
        </p:grpSpPr>
        <p:sp>
          <p:nvSpPr>
            <p:cNvPr id="7550" name="Google Shape;7550;p27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1" name="Google Shape;7551;p27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2" name="Google Shape;7552;p27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3" name="Google Shape;7553;p27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4" name="Google Shape;7554;p27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5" name="Google Shape;7555;p27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6" name="Google Shape;7556;p27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7" name="Google Shape;7557;p27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8" name="Google Shape;7558;p27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9" name="Google Shape;7559;p27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0" name="Google Shape;7560;p27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1" name="Google Shape;7561;p27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2" name="Google Shape;7562;p27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3" name="Google Shape;7563;p27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4" name="Google Shape;7564;p27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5" name="Google Shape;7565;p27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6" name="Google Shape;7566;p27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7" name="Google Shape;7567;p27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8" name="Google Shape;7568;p27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9" name="Google Shape;7569;p27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0" name="Google Shape;7570;p27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1" name="Google Shape;7571;p27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2" name="Google Shape;7572;p27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3" name="Google Shape;7573;p27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4" name="Google Shape;7574;p27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5" name="Google Shape;7575;p27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6" name="Google Shape;7576;p27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577" name="Google Shape;7577;p27"/>
          <p:cNvGrpSpPr/>
          <p:nvPr/>
        </p:nvGrpSpPr>
        <p:grpSpPr>
          <a:xfrm flipH="1">
            <a:off x="9622990" y="1526424"/>
            <a:ext cx="159557" cy="175907"/>
            <a:chOff x="9943600" y="-1728387"/>
            <a:chExt cx="264225" cy="291300"/>
          </a:xfrm>
        </p:grpSpPr>
        <p:sp>
          <p:nvSpPr>
            <p:cNvPr id="7578" name="Google Shape;7578;p27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9" name="Google Shape;7579;p27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0" name="Google Shape;7580;p27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1" name="Google Shape;7581;p27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2" name="Google Shape;7582;p27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3" name="Google Shape;7583;p27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4" name="Google Shape;7584;p27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5" name="Google Shape;7585;p27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6" name="Google Shape;7586;p27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7" name="Google Shape;7587;p27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8" name="Google Shape;7588;p27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9" name="Google Shape;7589;p27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0" name="Google Shape;7590;p27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1" name="Google Shape;7591;p27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2" name="Google Shape;7592;p27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3" name="Google Shape;7593;p27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4" name="Google Shape;7594;p27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5" name="Google Shape;7595;p27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6" name="Google Shape;7596;p27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7" name="Google Shape;7597;p27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8" name="Google Shape;7598;p27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9" name="Google Shape;7599;p27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0" name="Google Shape;7600;p27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1" name="Google Shape;7601;p27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2" name="Google Shape;7602;p27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3" name="Google Shape;7603;p27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4" name="Google Shape;7604;p27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5" name="Google Shape;7605;p27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6" name="Google Shape;7606;p27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7" name="Google Shape;7607;p27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8" name="Google Shape;7608;p27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9" name="Google Shape;7609;p27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0" name="Google Shape;7610;p27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1" name="Google Shape;7611;p27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2" name="Google Shape;7612;p27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3" name="Google Shape;7613;p27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4" name="Google Shape;7614;p27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5" name="Google Shape;7615;p27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6" name="Google Shape;7616;p27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7" name="Google Shape;7617;p27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618" name="Google Shape;7618;p27"/>
          <p:cNvGrpSpPr/>
          <p:nvPr/>
        </p:nvGrpSpPr>
        <p:grpSpPr>
          <a:xfrm>
            <a:off x="10011541" y="4607335"/>
            <a:ext cx="165552" cy="170573"/>
            <a:chOff x="10113175" y="293163"/>
            <a:chExt cx="248875" cy="256425"/>
          </a:xfrm>
        </p:grpSpPr>
        <p:sp>
          <p:nvSpPr>
            <p:cNvPr id="7619" name="Google Shape;7619;p27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0" name="Google Shape;7620;p27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1" name="Google Shape;7621;p27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2" name="Google Shape;7622;p27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3" name="Google Shape;7623;p27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4" name="Google Shape;7624;p27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5" name="Google Shape;7625;p27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6" name="Google Shape;7626;p27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7" name="Google Shape;7627;p27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8" name="Google Shape;7628;p27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9" name="Google Shape;7629;p27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0" name="Google Shape;7630;p27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1" name="Google Shape;7631;p27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2" name="Google Shape;7632;p27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3" name="Google Shape;7633;p27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4" name="Google Shape;7634;p27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5" name="Google Shape;7635;p27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6" name="Google Shape;7636;p27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7" name="Google Shape;7637;p27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8" name="Google Shape;7638;p27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7639" name="Google Shape;7639;p27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10615109" y="3547007"/>
            <a:ext cx="902967" cy="95986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7640" name="Google Shape;7640;p27"/>
          <p:cNvGrpSpPr/>
          <p:nvPr/>
        </p:nvGrpSpPr>
        <p:grpSpPr>
          <a:xfrm>
            <a:off x="9125756" y="3123118"/>
            <a:ext cx="174565" cy="165501"/>
            <a:chOff x="9607275" y="-1266912"/>
            <a:chExt cx="262425" cy="248800"/>
          </a:xfrm>
        </p:grpSpPr>
        <p:sp>
          <p:nvSpPr>
            <p:cNvPr id="7641" name="Google Shape;7641;p27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2" name="Google Shape;7642;p27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3" name="Google Shape;7643;p27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4" name="Google Shape;7644;p27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5" name="Google Shape;7645;p27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6" name="Google Shape;7646;p27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7" name="Google Shape;7647;p27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8" name="Google Shape;7648;p27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9" name="Google Shape;7649;p27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0" name="Google Shape;7650;p27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1" name="Google Shape;7651;p27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2" name="Google Shape;7652;p27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3" name="Google Shape;7653;p27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4" name="Google Shape;7654;p27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5" name="Google Shape;7655;p27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6" name="Google Shape;7656;p27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7" name="Google Shape;7657;p27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8" name="Google Shape;7658;p27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9" name="Google Shape;7659;p27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0" name="Google Shape;7660;p27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1" name="Google Shape;7661;p27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2" name="Google Shape;7662;p27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3" name="Google Shape;7663;p27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4" name="Google Shape;7664;p27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47851320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0" name="Google Shape;10;p2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" name="Google Shape;11;p2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" name="Google Shape;12;p2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" name="Google Shape;13;p2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" name="Google Shape;14;p2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" name="Google Shape;15;p2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" name="Google Shape;16;p2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" name="Google Shape;17;p2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" name="Google Shape;18;p2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" name="Google Shape;19;p2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" name="Google Shape;20;p2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" name="Google Shape;21;p2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" name="Google Shape;22;p2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3" name="Google Shape;23;p2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4" name="Google Shape;24;p2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" name="Google Shape;25;p2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" name="Google Shape;26;p2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" name="Google Shape;27;p2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" name="Google Shape;28;p2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" name="Google Shape;29;p2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" name="Google Shape;30;p2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" name="Google Shape;31;p2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" name="Google Shape;32;p2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" name="Google Shape;33;p2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" name="Google Shape;34;p2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" name="Google Shape;35;p2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" name="Google Shape;36;p2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7" name="Google Shape;37;p2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" name="Google Shape;38;p2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" name="Google Shape;39;p2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" name="Google Shape;40;p2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" name="Google Shape;41;p2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2" name="Google Shape;42;p2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3" name="Google Shape;43;p2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" name="Google Shape;44;p2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" name="Google Shape;45;p2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" name="Google Shape;46;p2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" name="Google Shape;47;p2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8" name="Google Shape;48;p2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9" name="Google Shape;49;p2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0" name="Google Shape;50;p2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1" name="Google Shape;51;p2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2" name="Google Shape;52;p2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3" name="Google Shape;53;p2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54" name="Google Shape;54;p2"/>
          <p:cNvSpPr/>
          <p:nvPr/>
        </p:nvSpPr>
        <p:spPr>
          <a:xfrm rot="-30003" flipH="1">
            <a:off x="1329465" y="868633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5" name="Google Shape;55;p2"/>
          <p:cNvSpPr txBox="1">
            <a:spLocks noGrp="1"/>
          </p:cNvSpPr>
          <p:nvPr>
            <p:ph type="ctrTitle"/>
          </p:nvPr>
        </p:nvSpPr>
        <p:spPr>
          <a:xfrm rot="268">
            <a:off x="959999" y="2209867"/>
            <a:ext cx="10272000" cy="2682400"/>
          </a:xfrm>
          <a:prstGeom prst="rect">
            <a:avLst/>
          </a:prstGeom>
          <a:solidFill>
            <a:schemeClr val="l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7733">
                <a:solidFill>
                  <a:srgbClr val="191919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56" name="Google Shape;56;p2"/>
          <p:cNvSpPr txBox="1">
            <a:spLocks noGrp="1"/>
          </p:cNvSpPr>
          <p:nvPr>
            <p:ph type="subTitle" idx="1"/>
          </p:nvPr>
        </p:nvSpPr>
        <p:spPr>
          <a:xfrm rot="-59909">
            <a:off x="3551470" y="4670432"/>
            <a:ext cx="5486033" cy="609289"/>
          </a:xfrm>
          <a:prstGeom prst="rect">
            <a:avLst/>
          </a:prstGeom>
          <a:solidFill>
            <a:schemeClr val="accen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grpSp>
        <p:nvGrpSpPr>
          <p:cNvPr id="57" name="Google Shape;57;p2"/>
          <p:cNvGrpSpPr/>
          <p:nvPr/>
        </p:nvGrpSpPr>
        <p:grpSpPr>
          <a:xfrm>
            <a:off x="652370" y="5386378"/>
            <a:ext cx="1782303" cy="841249"/>
            <a:chOff x="157977" y="4219508"/>
            <a:chExt cx="1336727" cy="630937"/>
          </a:xfrm>
        </p:grpSpPr>
        <p:sp>
          <p:nvSpPr>
            <p:cNvPr id="58" name="Google Shape;58;p2"/>
            <p:cNvSpPr/>
            <p:nvPr/>
          </p:nvSpPr>
          <p:spPr>
            <a:xfrm>
              <a:off x="1268232" y="44587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320834" y="45556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488008" y="42241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04410" y="42195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157977" y="44346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1007592" y="45452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233851" y="45779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5" name="Google Shape;65;p2"/>
          <p:cNvGrpSpPr/>
          <p:nvPr/>
        </p:nvGrpSpPr>
        <p:grpSpPr>
          <a:xfrm rot="500999">
            <a:off x="9674367" y="5350753"/>
            <a:ext cx="1824965" cy="912497"/>
            <a:chOff x="6697867" y="-312822"/>
            <a:chExt cx="786877" cy="390023"/>
          </a:xfrm>
        </p:grpSpPr>
        <p:sp>
          <p:nvSpPr>
            <p:cNvPr id="66" name="Google Shape;66;p2"/>
            <p:cNvSpPr/>
            <p:nvPr/>
          </p:nvSpPr>
          <p:spPr>
            <a:xfrm>
              <a:off x="6835110" y="-192459"/>
              <a:ext cx="162228" cy="148026"/>
            </a:xfrm>
            <a:custGeom>
              <a:avLst/>
              <a:gdLst/>
              <a:ahLst/>
              <a:cxnLst/>
              <a:rect l="l" t="t" r="r" b="b"/>
              <a:pathLst>
                <a:path w="2013" h="1846" extrusionOk="0">
                  <a:moveTo>
                    <a:pt x="322" y="119"/>
                  </a:moveTo>
                  <a:lnTo>
                    <a:pt x="322" y="119"/>
                  </a:lnTo>
                  <a:cubicBezTo>
                    <a:pt x="810" y="238"/>
                    <a:pt x="1798" y="560"/>
                    <a:pt x="1917" y="655"/>
                  </a:cubicBezTo>
                  <a:cubicBezTo>
                    <a:pt x="1870" y="715"/>
                    <a:pt x="1667" y="798"/>
                    <a:pt x="1512" y="834"/>
                  </a:cubicBezTo>
                  <a:cubicBezTo>
                    <a:pt x="1215" y="655"/>
                    <a:pt x="655" y="310"/>
                    <a:pt x="322" y="119"/>
                  </a:cubicBezTo>
                  <a:close/>
                  <a:moveTo>
                    <a:pt x="155" y="214"/>
                  </a:moveTo>
                  <a:cubicBezTo>
                    <a:pt x="298" y="357"/>
                    <a:pt x="584" y="619"/>
                    <a:pt x="1155" y="1119"/>
                  </a:cubicBezTo>
                  <a:cubicBezTo>
                    <a:pt x="1096" y="1381"/>
                    <a:pt x="1000" y="1679"/>
                    <a:pt x="953" y="1750"/>
                  </a:cubicBezTo>
                  <a:cubicBezTo>
                    <a:pt x="834" y="1607"/>
                    <a:pt x="322" y="619"/>
                    <a:pt x="155" y="214"/>
                  </a:cubicBezTo>
                  <a:close/>
                  <a:moveTo>
                    <a:pt x="84" y="0"/>
                  </a:moveTo>
                  <a:cubicBezTo>
                    <a:pt x="72" y="0"/>
                    <a:pt x="60" y="0"/>
                    <a:pt x="48" y="12"/>
                  </a:cubicBezTo>
                  <a:lnTo>
                    <a:pt x="36" y="12"/>
                  </a:lnTo>
                  <a:cubicBezTo>
                    <a:pt x="36" y="12"/>
                    <a:pt x="36" y="24"/>
                    <a:pt x="36" y="24"/>
                  </a:cubicBezTo>
                  <a:cubicBezTo>
                    <a:pt x="12" y="48"/>
                    <a:pt x="0" y="72"/>
                    <a:pt x="107" y="310"/>
                  </a:cubicBezTo>
                  <a:cubicBezTo>
                    <a:pt x="215" y="560"/>
                    <a:pt x="834" y="1846"/>
                    <a:pt x="953" y="1846"/>
                  </a:cubicBezTo>
                  <a:cubicBezTo>
                    <a:pt x="989" y="1846"/>
                    <a:pt x="1084" y="1846"/>
                    <a:pt x="1239" y="1107"/>
                  </a:cubicBezTo>
                  <a:cubicBezTo>
                    <a:pt x="1239" y="1096"/>
                    <a:pt x="1239" y="1084"/>
                    <a:pt x="1227" y="1072"/>
                  </a:cubicBezTo>
                  <a:cubicBezTo>
                    <a:pt x="917" y="798"/>
                    <a:pt x="453" y="381"/>
                    <a:pt x="227" y="167"/>
                  </a:cubicBezTo>
                  <a:lnTo>
                    <a:pt x="227" y="167"/>
                  </a:lnTo>
                  <a:cubicBezTo>
                    <a:pt x="512" y="322"/>
                    <a:pt x="1096" y="679"/>
                    <a:pt x="1489" y="917"/>
                  </a:cubicBezTo>
                  <a:cubicBezTo>
                    <a:pt x="1501" y="929"/>
                    <a:pt x="1512" y="929"/>
                    <a:pt x="1524" y="929"/>
                  </a:cubicBezTo>
                  <a:cubicBezTo>
                    <a:pt x="1596" y="905"/>
                    <a:pt x="1953" y="798"/>
                    <a:pt x="2001" y="667"/>
                  </a:cubicBezTo>
                  <a:cubicBezTo>
                    <a:pt x="2001" y="667"/>
                    <a:pt x="2012" y="643"/>
                    <a:pt x="1989" y="619"/>
                  </a:cubicBezTo>
                  <a:cubicBezTo>
                    <a:pt x="1893" y="464"/>
                    <a:pt x="298" y="0"/>
                    <a:pt x="84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6923355" y="-123737"/>
              <a:ext cx="36588" cy="59259"/>
            </a:xfrm>
            <a:custGeom>
              <a:avLst/>
              <a:gdLst/>
              <a:ahLst/>
              <a:cxnLst/>
              <a:rect l="l" t="t" r="r" b="b"/>
              <a:pathLst>
                <a:path w="454" h="739" extrusionOk="0">
                  <a:moveTo>
                    <a:pt x="417" y="0"/>
                  </a:moveTo>
                  <a:cubicBezTo>
                    <a:pt x="394" y="0"/>
                    <a:pt x="370" y="12"/>
                    <a:pt x="370" y="36"/>
                  </a:cubicBezTo>
                  <a:cubicBezTo>
                    <a:pt x="346" y="298"/>
                    <a:pt x="310" y="596"/>
                    <a:pt x="286" y="655"/>
                  </a:cubicBezTo>
                  <a:cubicBezTo>
                    <a:pt x="251" y="631"/>
                    <a:pt x="155" y="548"/>
                    <a:pt x="84" y="453"/>
                  </a:cubicBezTo>
                  <a:cubicBezTo>
                    <a:pt x="70" y="446"/>
                    <a:pt x="57" y="439"/>
                    <a:pt x="45" y="439"/>
                  </a:cubicBezTo>
                  <a:cubicBezTo>
                    <a:pt x="37" y="439"/>
                    <a:pt x="30" y="443"/>
                    <a:pt x="25" y="453"/>
                  </a:cubicBezTo>
                  <a:cubicBezTo>
                    <a:pt x="1" y="465"/>
                    <a:pt x="1" y="489"/>
                    <a:pt x="13" y="512"/>
                  </a:cubicBezTo>
                  <a:cubicBezTo>
                    <a:pt x="72" y="572"/>
                    <a:pt x="203" y="727"/>
                    <a:pt x="286" y="739"/>
                  </a:cubicBezTo>
                  <a:cubicBezTo>
                    <a:pt x="310" y="739"/>
                    <a:pt x="322" y="727"/>
                    <a:pt x="334" y="715"/>
                  </a:cubicBezTo>
                  <a:cubicBezTo>
                    <a:pt x="394" y="679"/>
                    <a:pt x="429" y="322"/>
                    <a:pt x="453" y="48"/>
                  </a:cubicBezTo>
                  <a:cubicBezTo>
                    <a:pt x="453" y="24"/>
                    <a:pt x="441" y="0"/>
                    <a:pt x="417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7073734" y="-309534"/>
              <a:ext cx="264013" cy="149630"/>
            </a:xfrm>
            <a:custGeom>
              <a:avLst/>
              <a:gdLst/>
              <a:ahLst/>
              <a:cxnLst/>
              <a:rect l="l" t="t" r="r" b="b"/>
              <a:pathLst>
                <a:path w="3276" h="1866" extrusionOk="0">
                  <a:moveTo>
                    <a:pt x="1994" y="0"/>
                  </a:moveTo>
                  <a:cubicBezTo>
                    <a:pt x="1841" y="0"/>
                    <a:pt x="1704" y="87"/>
                    <a:pt x="1612" y="201"/>
                  </a:cubicBezTo>
                  <a:lnTo>
                    <a:pt x="1612" y="201"/>
                  </a:lnTo>
                  <a:cubicBezTo>
                    <a:pt x="1549" y="149"/>
                    <a:pt x="1467" y="103"/>
                    <a:pt x="1361" y="67"/>
                  </a:cubicBezTo>
                  <a:cubicBezTo>
                    <a:pt x="1274" y="37"/>
                    <a:pt x="1201" y="24"/>
                    <a:pt x="1140" y="24"/>
                  </a:cubicBezTo>
                  <a:cubicBezTo>
                    <a:pt x="764" y="24"/>
                    <a:pt x="826" y="508"/>
                    <a:pt x="826" y="508"/>
                  </a:cubicBezTo>
                  <a:cubicBezTo>
                    <a:pt x="786" y="484"/>
                    <a:pt x="744" y="473"/>
                    <a:pt x="701" y="473"/>
                  </a:cubicBezTo>
                  <a:cubicBezTo>
                    <a:pt x="378" y="473"/>
                    <a:pt x="0" y="1085"/>
                    <a:pt x="421" y="1401"/>
                  </a:cubicBezTo>
                  <a:cubicBezTo>
                    <a:pt x="555" y="1502"/>
                    <a:pt x="684" y="1546"/>
                    <a:pt x="794" y="1552"/>
                  </a:cubicBezTo>
                  <a:lnTo>
                    <a:pt x="794" y="1552"/>
                  </a:lnTo>
                  <a:cubicBezTo>
                    <a:pt x="830" y="1717"/>
                    <a:pt x="946" y="1861"/>
                    <a:pt x="1195" y="1865"/>
                  </a:cubicBezTo>
                  <a:cubicBezTo>
                    <a:pt x="1208" y="1865"/>
                    <a:pt x="1221" y="1865"/>
                    <a:pt x="1234" y="1865"/>
                  </a:cubicBezTo>
                  <a:cubicBezTo>
                    <a:pt x="1564" y="1865"/>
                    <a:pt x="1788" y="1790"/>
                    <a:pt x="1916" y="1677"/>
                  </a:cubicBezTo>
                  <a:lnTo>
                    <a:pt x="1916" y="1677"/>
                  </a:lnTo>
                  <a:cubicBezTo>
                    <a:pt x="1942" y="1713"/>
                    <a:pt x="1975" y="1749"/>
                    <a:pt x="2016" y="1782"/>
                  </a:cubicBezTo>
                  <a:cubicBezTo>
                    <a:pt x="2072" y="1825"/>
                    <a:pt x="2139" y="1844"/>
                    <a:pt x="2212" y="1844"/>
                  </a:cubicBezTo>
                  <a:cubicBezTo>
                    <a:pt x="2642" y="1844"/>
                    <a:pt x="3275" y="1180"/>
                    <a:pt x="2909" y="793"/>
                  </a:cubicBezTo>
                  <a:cubicBezTo>
                    <a:pt x="2808" y="686"/>
                    <a:pt x="2700" y="646"/>
                    <a:pt x="2599" y="646"/>
                  </a:cubicBezTo>
                  <a:cubicBezTo>
                    <a:pt x="2587" y="646"/>
                    <a:pt x="2575" y="647"/>
                    <a:pt x="2564" y="648"/>
                  </a:cubicBezTo>
                  <a:lnTo>
                    <a:pt x="2564" y="648"/>
                  </a:lnTo>
                  <a:cubicBezTo>
                    <a:pt x="2571" y="455"/>
                    <a:pt x="2478" y="232"/>
                    <a:pt x="2242" y="79"/>
                  </a:cubicBezTo>
                  <a:cubicBezTo>
                    <a:pt x="2157" y="24"/>
                    <a:pt x="2073" y="0"/>
                    <a:pt x="19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7084533" y="-312822"/>
              <a:ext cx="238063" cy="155724"/>
            </a:xfrm>
            <a:custGeom>
              <a:avLst/>
              <a:gdLst/>
              <a:ahLst/>
              <a:cxnLst/>
              <a:rect l="l" t="t" r="r" b="b"/>
              <a:pathLst>
                <a:path w="2954" h="1942" extrusionOk="0">
                  <a:moveTo>
                    <a:pt x="1489" y="299"/>
                  </a:moveTo>
                  <a:cubicBezTo>
                    <a:pt x="1608" y="418"/>
                    <a:pt x="1620" y="549"/>
                    <a:pt x="1596" y="632"/>
                  </a:cubicBezTo>
                  <a:cubicBezTo>
                    <a:pt x="1574" y="683"/>
                    <a:pt x="1543" y="707"/>
                    <a:pt x="1509" y="707"/>
                  </a:cubicBezTo>
                  <a:cubicBezTo>
                    <a:pt x="1487" y="707"/>
                    <a:pt x="1465" y="698"/>
                    <a:pt x="1442" y="680"/>
                  </a:cubicBezTo>
                  <a:cubicBezTo>
                    <a:pt x="1358" y="608"/>
                    <a:pt x="1382" y="441"/>
                    <a:pt x="1489" y="299"/>
                  </a:cubicBezTo>
                  <a:close/>
                  <a:moveTo>
                    <a:pt x="2382" y="739"/>
                  </a:moveTo>
                  <a:lnTo>
                    <a:pt x="2382" y="739"/>
                  </a:lnTo>
                  <a:cubicBezTo>
                    <a:pt x="2358" y="894"/>
                    <a:pt x="2263" y="1013"/>
                    <a:pt x="2132" y="1025"/>
                  </a:cubicBezTo>
                  <a:cubicBezTo>
                    <a:pt x="2132" y="1037"/>
                    <a:pt x="2120" y="1037"/>
                    <a:pt x="2108" y="1037"/>
                  </a:cubicBezTo>
                  <a:cubicBezTo>
                    <a:pt x="2073" y="1037"/>
                    <a:pt x="2073" y="1025"/>
                    <a:pt x="2073" y="1013"/>
                  </a:cubicBezTo>
                  <a:cubicBezTo>
                    <a:pt x="2073" y="942"/>
                    <a:pt x="2204" y="775"/>
                    <a:pt x="2382" y="739"/>
                  </a:cubicBezTo>
                  <a:close/>
                  <a:moveTo>
                    <a:pt x="834" y="1132"/>
                  </a:moveTo>
                  <a:cubicBezTo>
                    <a:pt x="858" y="1132"/>
                    <a:pt x="870" y="1156"/>
                    <a:pt x="894" y="1180"/>
                  </a:cubicBezTo>
                  <a:cubicBezTo>
                    <a:pt x="953" y="1263"/>
                    <a:pt x="965" y="1346"/>
                    <a:pt x="930" y="1418"/>
                  </a:cubicBezTo>
                  <a:cubicBezTo>
                    <a:pt x="894" y="1501"/>
                    <a:pt x="799" y="1549"/>
                    <a:pt x="692" y="1549"/>
                  </a:cubicBezTo>
                  <a:cubicBezTo>
                    <a:pt x="668" y="1406"/>
                    <a:pt x="715" y="1251"/>
                    <a:pt x="763" y="1180"/>
                  </a:cubicBezTo>
                  <a:cubicBezTo>
                    <a:pt x="787" y="1156"/>
                    <a:pt x="811" y="1132"/>
                    <a:pt x="834" y="1132"/>
                  </a:cubicBezTo>
                  <a:close/>
                  <a:moveTo>
                    <a:pt x="1811" y="1263"/>
                  </a:moveTo>
                  <a:cubicBezTo>
                    <a:pt x="1823" y="1263"/>
                    <a:pt x="1835" y="1287"/>
                    <a:pt x="1846" y="1323"/>
                  </a:cubicBezTo>
                  <a:cubicBezTo>
                    <a:pt x="1882" y="1442"/>
                    <a:pt x="1858" y="1561"/>
                    <a:pt x="1787" y="1644"/>
                  </a:cubicBezTo>
                  <a:cubicBezTo>
                    <a:pt x="1715" y="1525"/>
                    <a:pt x="1727" y="1394"/>
                    <a:pt x="1763" y="1311"/>
                  </a:cubicBezTo>
                  <a:cubicBezTo>
                    <a:pt x="1787" y="1275"/>
                    <a:pt x="1799" y="1263"/>
                    <a:pt x="1811" y="1263"/>
                  </a:cubicBezTo>
                  <a:close/>
                  <a:moveTo>
                    <a:pt x="1857" y="85"/>
                  </a:moveTo>
                  <a:cubicBezTo>
                    <a:pt x="1935" y="85"/>
                    <a:pt x="2013" y="108"/>
                    <a:pt x="2085" y="156"/>
                  </a:cubicBezTo>
                  <a:cubicBezTo>
                    <a:pt x="2275" y="263"/>
                    <a:pt x="2382" y="453"/>
                    <a:pt x="2394" y="644"/>
                  </a:cubicBezTo>
                  <a:cubicBezTo>
                    <a:pt x="2168" y="680"/>
                    <a:pt x="1989" y="882"/>
                    <a:pt x="1989" y="1013"/>
                  </a:cubicBezTo>
                  <a:cubicBezTo>
                    <a:pt x="1989" y="1061"/>
                    <a:pt x="2025" y="1108"/>
                    <a:pt x="2108" y="1108"/>
                  </a:cubicBezTo>
                  <a:lnTo>
                    <a:pt x="2144" y="1108"/>
                  </a:lnTo>
                  <a:cubicBezTo>
                    <a:pt x="2323" y="1084"/>
                    <a:pt x="2454" y="930"/>
                    <a:pt x="2466" y="715"/>
                  </a:cubicBezTo>
                  <a:cubicBezTo>
                    <a:pt x="2573" y="727"/>
                    <a:pt x="2656" y="775"/>
                    <a:pt x="2739" y="858"/>
                  </a:cubicBezTo>
                  <a:cubicBezTo>
                    <a:pt x="2882" y="1001"/>
                    <a:pt x="2847" y="1180"/>
                    <a:pt x="2799" y="1299"/>
                  </a:cubicBezTo>
                  <a:cubicBezTo>
                    <a:pt x="2668" y="1584"/>
                    <a:pt x="2335" y="1835"/>
                    <a:pt x="2085" y="1835"/>
                  </a:cubicBezTo>
                  <a:cubicBezTo>
                    <a:pt x="2013" y="1835"/>
                    <a:pt x="1954" y="1823"/>
                    <a:pt x="1906" y="1787"/>
                  </a:cubicBezTo>
                  <a:cubicBezTo>
                    <a:pt x="1882" y="1763"/>
                    <a:pt x="1858" y="1739"/>
                    <a:pt x="1835" y="1715"/>
                  </a:cubicBezTo>
                  <a:cubicBezTo>
                    <a:pt x="1942" y="1596"/>
                    <a:pt x="1977" y="1454"/>
                    <a:pt x="1930" y="1299"/>
                  </a:cubicBezTo>
                  <a:cubicBezTo>
                    <a:pt x="1894" y="1192"/>
                    <a:pt x="1846" y="1180"/>
                    <a:pt x="1811" y="1180"/>
                  </a:cubicBezTo>
                  <a:cubicBezTo>
                    <a:pt x="1763" y="1180"/>
                    <a:pt x="1715" y="1215"/>
                    <a:pt x="1692" y="1275"/>
                  </a:cubicBezTo>
                  <a:cubicBezTo>
                    <a:pt x="1632" y="1382"/>
                    <a:pt x="1620" y="1549"/>
                    <a:pt x="1727" y="1704"/>
                  </a:cubicBezTo>
                  <a:cubicBezTo>
                    <a:pt x="1620" y="1775"/>
                    <a:pt x="1442" y="1858"/>
                    <a:pt x="1096" y="1858"/>
                  </a:cubicBezTo>
                  <a:lnTo>
                    <a:pt x="1061" y="1858"/>
                  </a:lnTo>
                  <a:cubicBezTo>
                    <a:pt x="846" y="1858"/>
                    <a:pt x="751" y="1739"/>
                    <a:pt x="715" y="1632"/>
                  </a:cubicBezTo>
                  <a:cubicBezTo>
                    <a:pt x="846" y="1632"/>
                    <a:pt x="953" y="1561"/>
                    <a:pt x="1013" y="1454"/>
                  </a:cubicBezTo>
                  <a:cubicBezTo>
                    <a:pt x="1061" y="1346"/>
                    <a:pt x="1037" y="1227"/>
                    <a:pt x="953" y="1120"/>
                  </a:cubicBezTo>
                  <a:cubicBezTo>
                    <a:pt x="918" y="1061"/>
                    <a:pt x="870" y="1049"/>
                    <a:pt x="834" y="1049"/>
                  </a:cubicBezTo>
                  <a:cubicBezTo>
                    <a:pt x="787" y="1049"/>
                    <a:pt x="739" y="1073"/>
                    <a:pt x="703" y="1120"/>
                  </a:cubicBezTo>
                  <a:cubicBezTo>
                    <a:pt x="632" y="1215"/>
                    <a:pt x="596" y="1382"/>
                    <a:pt x="608" y="1537"/>
                  </a:cubicBezTo>
                  <a:cubicBezTo>
                    <a:pt x="513" y="1513"/>
                    <a:pt x="418" y="1477"/>
                    <a:pt x="311" y="1394"/>
                  </a:cubicBezTo>
                  <a:cubicBezTo>
                    <a:pt x="156" y="1287"/>
                    <a:pt x="108" y="1108"/>
                    <a:pt x="168" y="906"/>
                  </a:cubicBezTo>
                  <a:cubicBezTo>
                    <a:pt x="239" y="715"/>
                    <a:pt x="418" y="549"/>
                    <a:pt x="572" y="549"/>
                  </a:cubicBezTo>
                  <a:cubicBezTo>
                    <a:pt x="608" y="549"/>
                    <a:pt x="644" y="561"/>
                    <a:pt x="668" y="572"/>
                  </a:cubicBezTo>
                  <a:cubicBezTo>
                    <a:pt x="674" y="578"/>
                    <a:pt x="683" y="581"/>
                    <a:pt x="692" y="581"/>
                  </a:cubicBezTo>
                  <a:cubicBezTo>
                    <a:pt x="700" y="581"/>
                    <a:pt x="709" y="578"/>
                    <a:pt x="715" y="572"/>
                  </a:cubicBezTo>
                  <a:cubicBezTo>
                    <a:pt x="727" y="561"/>
                    <a:pt x="739" y="549"/>
                    <a:pt x="739" y="537"/>
                  </a:cubicBezTo>
                  <a:cubicBezTo>
                    <a:pt x="739" y="537"/>
                    <a:pt x="703" y="299"/>
                    <a:pt x="811" y="180"/>
                  </a:cubicBezTo>
                  <a:cubicBezTo>
                    <a:pt x="858" y="125"/>
                    <a:pt x="925" y="98"/>
                    <a:pt x="1010" y="98"/>
                  </a:cubicBezTo>
                  <a:cubicBezTo>
                    <a:pt x="1073" y="98"/>
                    <a:pt x="1146" y="113"/>
                    <a:pt x="1227" y="144"/>
                  </a:cubicBezTo>
                  <a:cubicBezTo>
                    <a:pt x="1299" y="168"/>
                    <a:pt x="1370" y="203"/>
                    <a:pt x="1418" y="239"/>
                  </a:cubicBezTo>
                  <a:cubicBezTo>
                    <a:pt x="1299" y="406"/>
                    <a:pt x="1263" y="620"/>
                    <a:pt x="1394" y="739"/>
                  </a:cubicBezTo>
                  <a:cubicBezTo>
                    <a:pt x="1433" y="769"/>
                    <a:pt x="1475" y="784"/>
                    <a:pt x="1515" y="784"/>
                  </a:cubicBezTo>
                  <a:cubicBezTo>
                    <a:pt x="1585" y="784"/>
                    <a:pt x="1649" y="739"/>
                    <a:pt x="1680" y="656"/>
                  </a:cubicBezTo>
                  <a:cubicBezTo>
                    <a:pt x="1715" y="537"/>
                    <a:pt x="1692" y="370"/>
                    <a:pt x="1537" y="227"/>
                  </a:cubicBezTo>
                  <a:cubicBezTo>
                    <a:pt x="1629" y="135"/>
                    <a:pt x="1743" y="85"/>
                    <a:pt x="1857" y="85"/>
                  </a:cubicBezTo>
                  <a:close/>
                  <a:moveTo>
                    <a:pt x="1858" y="1"/>
                  </a:moveTo>
                  <a:cubicBezTo>
                    <a:pt x="1715" y="1"/>
                    <a:pt x="1573" y="61"/>
                    <a:pt x="1465" y="180"/>
                  </a:cubicBezTo>
                  <a:cubicBezTo>
                    <a:pt x="1406" y="132"/>
                    <a:pt x="1334" y="96"/>
                    <a:pt x="1239" y="61"/>
                  </a:cubicBezTo>
                  <a:cubicBezTo>
                    <a:pt x="1154" y="34"/>
                    <a:pt x="1078" y="20"/>
                    <a:pt x="1010" y="20"/>
                  </a:cubicBezTo>
                  <a:cubicBezTo>
                    <a:pt x="896" y="20"/>
                    <a:pt x="806" y="58"/>
                    <a:pt x="739" y="132"/>
                  </a:cubicBezTo>
                  <a:cubicBezTo>
                    <a:pt x="656" y="239"/>
                    <a:pt x="644" y="394"/>
                    <a:pt x="644" y="477"/>
                  </a:cubicBezTo>
                  <a:cubicBezTo>
                    <a:pt x="620" y="477"/>
                    <a:pt x="584" y="465"/>
                    <a:pt x="561" y="465"/>
                  </a:cubicBezTo>
                  <a:cubicBezTo>
                    <a:pt x="370" y="465"/>
                    <a:pt x="168" y="656"/>
                    <a:pt x="84" y="894"/>
                  </a:cubicBezTo>
                  <a:cubicBezTo>
                    <a:pt x="1" y="1120"/>
                    <a:pt x="72" y="1334"/>
                    <a:pt x="263" y="1477"/>
                  </a:cubicBezTo>
                  <a:cubicBezTo>
                    <a:pt x="382" y="1561"/>
                    <a:pt x="501" y="1620"/>
                    <a:pt x="620" y="1632"/>
                  </a:cubicBezTo>
                  <a:cubicBezTo>
                    <a:pt x="680" y="1835"/>
                    <a:pt x="834" y="1942"/>
                    <a:pt x="1049" y="1942"/>
                  </a:cubicBezTo>
                  <a:lnTo>
                    <a:pt x="1096" y="1942"/>
                  </a:lnTo>
                  <a:cubicBezTo>
                    <a:pt x="1394" y="1942"/>
                    <a:pt x="1620" y="1882"/>
                    <a:pt x="1775" y="1775"/>
                  </a:cubicBezTo>
                  <a:cubicBezTo>
                    <a:pt x="1799" y="1799"/>
                    <a:pt x="1823" y="1823"/>
                    <a:pt x="1858" y="1846"/>
                  </a:cubicBezTo>
                  <a:cubicBezTo>
                    <a:pt x="1918" y="1906"/>
                    <a:pt x="1989" y="1930"/>
                    <a:pt x="2085" y="1930"/>
                  </a:cubicBezTo>
                  <a:cubicBezTo>
                    <a:pt x="2370" y="1930"/>
                    <a:pt x="2739" y="1656"/>
                    <a:pt x="2870" y="1346"/>
                  </a:cubicBezTo>
                  <a:cubicBezTo>
                    <a:pt x="2954" y="1132"/>
                    <a:pt x="2930" y="942"/>
                    <a:pt x="2799" y="799"/>
                  </a:cubicBezTo>
                  <a:cubicBezTo>
                    <a:pt x="2704" y="703"/>
                    <a:pt x="2597" y="644"/>
                    <a:pt x="2466" y="644"/>
                  </a:cubicBezTo>
                  <a:cubicBezTo>
                    <a:pt x="2454" y="418"/>
                    <a:pt x="2335" y="215"/>
                    <a:pt x="2120" y="84"/>
                  </a:cubicBezTo>
                  <a:cubicBezTo>
                    <a:pt x="2037" y="25"/>
                    <a:pt x="1942" y="1"/>
                    <a:pt x="1858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6697867" y="-79794"/>
              <a:ext cx="67293" cy="67839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2"/>
                    <a:pt x="477" y="226"/>
                  </a:cubicBezTo>
                  <a:cubicBezTo>
                    <a:pt x="489" y="310"/>
                    <a:pt x="501" y="333"/>
                    <a:pt x="513" y="345"/>
                  </a:cubicBezTo>
                  <a:cubicBezTo>
                    <a:pt x="513" y="357"/>
                    <a:pt x="537" y="369"/>
                    <a:pt x="620" y="393"/>
                  </a:cubicBezTo>
                  <a:cubicBezTo>
                    <a:pt x="644" y="405"/>
                    <a:pt x="679" y="417"/>
                    <a:pt x="703" y="429"/>
                  </a:cubicBezTo>
                  <a:cubicBezTo>
                    <a:pt x="656" y="453"/>
                    <a:pt x="596" y="476"/>
                    <a:pt x="537" y="500"/>
                  </a:cubicBezTo>
                  <a:cubicBezTo>
                    <a:pt x="525" y="500"/>
                    <a:pt x="513" y="512"/>
                    <a:pt x="513" y="524"/>
                  </a:cubicBezTo>
                  <a:cubicBezTo>
                    <a:pt x="477" y="595"/>
                    <a:pt x="441" y="667"/>
                    <a:pt x="417" y="714"/>
                  </a:cubicBezTo>
                  <a:cubicBezTo>
                    <a:pt x="394" y="667"/>
                    <a:pt x="370" y="583"/>
                    <a:pt x="358" y="512"/>
                  </a:cubicBezTo>
                  <a:cubicBezTo>
                    <a:pt x="358" y="488"/>
                    <a:pt x="334" y="476"/>
                    <a:pt x="322" y="476"/>
                  </a:cubicBezTo>
                  <a:cubicBezTo>
                    <a:pt x="251" y="464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3"/>
                  </a:cubicBezTo>
                  <a:cubicBezTo>
                    <a:pt x="358" y="333"/>
                    <a:pt x="370" y="322"/>
                    <a:pt x="370" y="310"/>
                  </a:cubicBezTo>
                  <a:cubicBezTo>
                    <a:pt x="394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98" y="262"/>
                  </a:cubicBezTo>
                  <a:cubicBezTo>
                    <a:pt x="25" y="381"/>
                    <a:pt x="13" y="417"/>
                    <a:pt x="1" y="429"/>
                  </a:cubicBezTo>
                  <a:cubicBezTo>
                    <a:pt x="1" y="441"/>
                    <a:pt x="1" y="464"/>
                    <a:pt x="13" y="476"/>
                  </a:cubicBezTo>
                  <a:cubicBezTo>
                    <a:pt x="25" y="488"/>
                    <a:pt x="36" y="512"/>
                    <a:pt x="286" y="560"/>
                  </a:cubicBezTo>
                  <a:cubicBezTo>
                    <a:pt x="358" y="845"/>
                    <a:pt x="382" y="845"/>
                    <a:pt x="406" y="845"/>
                  </a:cubicBezTo>
                  <a:cubicBezTo>
                    <a:pt x="406" y="845"/>
                    <a:pt x="406" y="845"/>
                    <a:pt x="417" y="834"/>
                  </a:cubicBezTo>
                  <a:cubicBezTo>
                    <a:pt x="441" y="834"/>
                    <a:pt x="465" y="834"/>
                    <a:pt x="584" y="572"/>
                  </a:cubicBezTo>
                  <a:cubicBezTo>
                    <a:pt x="656" y="548"/>
                    <a:pt x="787" y="500"/>
                    <a:pt x="822" y="464"/>
                  </a:cubicBezTo>
                  <a:cubicBezTo>
                    <a:pt x="822" y="464"/>
                    <a:pt x="834" y="441"/>
                    <a:pt x="834" y="429"/>
                  </a:cubicBezTo>
                  <a:cubicBezTo>
                    <a:pt x="822" y="393"/>
                    <a:pt x="787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72" y="274"/>
                    <a:pt x="560" y="238"/>
                    <a:pt x="548" y="214"/>
                  </a:cubicBezTo>
                  <a:cubicBezTo>
                    <a:pt x="525" y="95"/>
                    <a:pt x="513" y="48"/>
                    <a:pt x="489" y="24"/>
                  </a:cubicBezTo>
                  <a:cubicBezTo>
                    <a:pt x="489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7388324" y="27485"/>
              <a:ext cx="49966" cy="49716"/>
            </a:xfrm>
            <a:custGeom>
              <a:avLst/>
              <a:gdLst/>
              <a:ahLst/>
              <a:cxnLst/>
              <a:rect l="l" t="t" r="r" b="b"/>
              <a:pathLst>
                <a:path w="620" h="620" extrusionOk="0">
                  <a:moveTo>
                    <a:pt x="310" y="95"/>
                  </a:moveTo>
                  <a:cubicBezTo>
                    <a:pt x="441" y="95"/>
                    <a:pt x="536" y="191"/>
                    <a:pt x="536" y="310"/>
                  </a:cubicBezTo>
                  <a:cubicBezTo>
                    <a:pt x="536" y="441"/>
                    <a:pt x="429" y="536"/>
                    <a:pt x="310" y="536"/>
                  </a:cubicBezTo>
                  <a:cubicBezTo>
                    <a:pt x="251" y="536"/>
                    <a:pt x="191" y="512"/>
                    <a:pt x="155" y="464"/>
                  </a:cubicBezTo>
                  <a:cubicBezTo>
                    <a:pt x="108" y="429"/>
                    <a:pt x="96" y="369"/>
                    <a:pt x="96" y="310"/>
                  </a:cubicBezTo>
                  <a:cubicBezTo>
                    <a:pt x="96" y="191"/>
                    <a:pt x="191" y="95"/>
                    <a:pt x="310" y="95"/>
                  </a:cubicBezTo>
                  <a:close/>
                  <a:moveTo>
                    <a:pt x="310" y="0"/>
                  </a:moveTo>
                  <a:cubicBezTo>
                    <a:pt x="144" y="0"/>
                    <a:pt x="1" y="143"/>
                    <a:pt x="1" y="310"/>
                  </a:cubicBezTo>
                  <a:cubicBezTo>
                    <a:pt x="1" y="393"/>
                    <a:pt x="36" y="464"/>
                    <a:pt x="96" y="524"/>
                  </a:cubicBezTo>
                  <a:cubicBezTo>
                    <a:pt x="155" y="583"/>
                    <a:pt x="227" y="619"/>
                    <a:pt x="310" y="619"/>
                  </a:cubicBezTo>
                  <a:cubicBezTo>
                    <a:pt x="477" y="619"/>
                    <a:pt x="620" y="488"/>
                    <a:pt x="620" y="310"/>
                  </a:cubicBezTo>
                  <a:cubicBezTo>
                    <a:pt x="620" y="143"/>
                    <a:pt x="477" y="0"/>
                    <a:pt x="310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7004911" y="-110346"/>
              <a:ext cx="479833" cy="130866"/>
            </a:xfrm>
            <a:custGeom>
              <a:avLst/>
              <a:gdLst/>
              <a:ahLst/>
              <a:cxnLst/>
              <a:rect l="l" t="t" r="r" b="b"/>
              <a:pathLst>
                <a:path w="5954" h="1632" extrusionOk="0">
                  <a:moveTo>
                    <a:pt x="4918" y="0"/>
                  </a:moveTo>
                  <a:cubicBezTo>
                    <a:pt x="4894" y="0"/>
                    <a:pt x="4870" y="12"/>
                    <a:pt x="4870" y="36"/>
                  </a:cubicBezTo>
                  <a:cubicBezTo>
                    <a:pt x="4858" y="60"/>
                    <a:pt x="4882" y="83"/>
                    <a:pt x="4906" y="83"/>
                  </a:cubicBezTo>
                  <a:cubicBezTo>
                    <a:pt x="4954" y="95"/>
                    <a:pt x="5001" y="107"/>
                    <a:pt x="5061" y="119"/>
                  </a:cubicBezTo>
                  <a:lnTo>
                    <a:pt x="5073" y="119"/>
                  </a:lnTo>
                  <a:cubicBezTo>
                    <a:pt x="5085" y="119"/>
                    <a:pt x="5109" y="107"/>
                    <a:pt x="5109" y="95"/>
                  </a:cubicBezTo>
                  <a:cubicBezTo>
                    <a:pt x="5120" y="72"/>
                    <a:pt x="5109" y="48"/>
                    <a:pt x="5085" y="36"/>
                  </a:cubicBezTo>
                  <a:cubicBezTo>
                    <a:pt x="5025" y="24"/>
                    <a:pt x="4966" y="0"/>
                    <a:pt x="4918" y="0"/>
                  </a:cubicBezTo>
                  <a:close/>
                  <a:moveTo>
                    <a:pt x="4728" y="0"/>
                  </a:moveTo>
                  <a:cubicBezTo>
                    <a:pt x="4668" y="12"/>
                    <a:pt x="4620" y="24"/>
                    <a:pt x="4561" y="48"/>
                  </a:cubicBezTo>
                  <a:cubicBezTo>
                    <a:pt x="4537" y="60"/>
                    <a:pt x="4525" y="83"/>
                    <a:pt x="4537" y="107"/>
                  </a:cubicBezTo>
                  <a:cubicBezTo>
                    <a:pt x="4549" y="119"/>
                    <a:pt x="4561" y="131"/>
                    <a:pt x="4573" y="131"/>
                  </a:cubicBezTo>
                  <a:lnTo>
                    <a:pt x="4597" y="131"/>
                  </a:lnTo>
                  <a:cubicBezTo>
                    <a:pt x="4644" y="107"/>
                    <a:pt x="4692" y="95"/>
                    <a:pt x="4739" y="83"/>
                  </a:cubicBezTo>
                  <a:cubicBezTo>
                    <a:pt x="4763" y="83"/>
                    <a:pt x="4787" y="60"/>
                    <a:pt x="4775" y="36"/>
                  </a:cubicBezTo>
                  <a:cubicBezTo>
                    <a:pt x="4775" y="12"/>
                    <a:pt x="4751" y="0"/>
                    <a:pt x="4728" y="0"/>
                  </a:cubicBezTo>
                  <a:close/>
                  <a:moveTo>
                    <a:pt x="5232" y="103"/>
                  </a:moveTo>
                  <a:cubicBezTo>
                    <a:pt x="5216" y="103"/>
                    <a:pt x="5201" y="114"/>
                    <a:pt x="5192" y="131"/>
                  </a:cubicBezTo>
                  <a:cubicBezTo>
                    <a:pt x="5180" y="143"/>
                    <a:pt x="5192" y="167"/>
                    <a:pt x="5204" y="179"/>
                  </a:cubicBezTo>
                  <a:cubicBezTo>
                    <a:pt x="5251" y="202"/>
                    <a:pt x="5299" y="226"/>
                    <a:pt x="5359" y="262"/>
                  </a:cubicBezTo>
                  <a:lnTo>
                    <a:pt x="5370" y="262"/>
                  </a:lnTo>
                  <a:cubicBezTo>
                    <a:pt x="5394" y="262"/>
                    <a:pt x="5406" y="262"/>
                    <a:pt x="5406" y="250"/>
                  </a:cubicBezTo>
                  <a:cubicBezTo>
                    <a:pt x="5418" y="226"/>
                    <a:pt x="5418" y="202"/>
                    <a:pt x="5394" y="191"/>
                  </a:cubicBezTo>
                  <a:cubicBezTo>
                    <a:pt x="5347" y="155"/>
                    <a:pt x="5299" y="131"/>
                    <a:pt x="5251" y="107"/>
                  </a:cubicBezTo>
                  <a:cubicBezTo>
                    <a:pt x="5245" y="104"/>
                    <a:pt x="5239" y="103"/>
                    <a:pt x="5232" y="103"/>
                  </a:cubicBezTo>
                  <a:close/>
                  <a:moveTo>
                    <a:pt x="4430" y="135"/>
                  </a:moveTo>
                  <a:cubicBezTo>
                    <a:pt x="4420" y="135"/>
                    <a:pt x="4411" y="138"/>
                    <a:pt x="4406" y="143"/>
                  </a:cubicBezTo>
                  <a:cubicBezTo>
                    <a:pt x="4358" y="179"/>
                    <a:pt x="4323" y="214"/>
                    <a:pt x="4275" y="262"/>
                  </a:cubicBezTo>
                  <a:cubicBezTo>
                    <a:pt x="4251" y="274"/>
                    <a:pt x="4251" y="298"/>
                    <a:pt x="4275" y="322"/>
                  </a:cubicBezTo>
                  <a:cubicBezTo>
                    <a:pt x="4287" y="322"/>
                    <a:pt x="4287" y="333"/>
                    <a:pt x="4299" y="333"/>
                  </a:cubicBezTo>
                  <a:cubicBezTo>
                    <a:pt x="4311" y="333"/>
                    <a:pt x="4323" y="322"/>
                    <a:pt x="4335" y="322"/>
                  </a:cubicBezTo>
                  <a:cubicBezTo>
                    <a:pt x="4370" y="274"/>
                    <a:pt x="4418" y="238"/>
                    <a:pt x="4454" y="214"/>
                  </a:cubicBezTo>
                  <a:cubicBezTo>
                    <a:pt x="4477" y="191"/>
                    <a:pt x="4477" y="167"/>
                    <a:pt x="4466" y="155"/>
                  </a:cubicBezTo>
                  <a:cubicBezTo>
                    <a:pt x="4459" y="141"/>
                    <a:pt x="4443" y="135"/>
                    <a:pt x="4430" y="135"/>
                  </a:cubicBezTo>
                  <a:close/>
                  <a:moveTo>
                    <a:pt x="5513" y="278"/>
                  </a:moveTo>
                  <a:cubicBezTo>
                    <a:pt x="5500" y="278"/>
                    <a:pt x="5485" y="284"/>
                    <a:pt x="5478" y="298"/>
                  </a:cubicBezTo>
                  <a:cubicBezTo>
                    <a:pt x="5466" y="310"/>
                    <a:pt x="5466" y="345"/>
                    <a:pt x="5490" y="357"/>
                  </a:cubicBezTo>
                  <a:cubicBezTo>
                    <a:pt x="5537" y="381"/>
                    <a:pt x="5573" y="417"/>
                    <a:pt x="5620" y="453"/>
                  </a:cubicBezTo>
                  <a:cubicBezTo>
                    <a:pt x="5632" y="464"/>
                    <a:pt x="5644" y="464"/>
                    <a:pt x="5656" y="464"/>
                  </a:cubicBezTo>
                  <a:cubicBezTo>
                    <a:pt x="5668" y="464"/>
                    <a:pt x="5680" y="464"/>
                    <a:pt x="5680" y="453"/>
                  </a:cubicBezTo>
                  <a:cubicBezTo>
                    <a:pt x="5704" y="429"/>
                    <a:pt x="5692" y="405"/>
                    <a:pt x="5680" y="393"/>
                  </a:cubicBezTo>
                  <a:cubicBezTo>
                    <a:pt x="5632" y="357"/>
                    <a:pt x="5585" y="322"/>
                    <a:pt x="5537" y="286"/>
                  </a:cubicBezTo>
                  <a:cubicBezTo>
                    <a:pt x="5532" y="281"/>
                    <a:pt x="5523" y="278"/>
                    <a:pt x="5513" y="278"/>
                  </a:cubicBezTo>
                  <a:close/>
                  <a:moveTo>
                    <a:pt x="245" y="313"/>
                  </a:moveTo>
                  <a:cubicBezTo>
                    <a:pt x="233" y="313"/>
                    <a:pt x="221" y="316"/>
                    <a:pt x="215" y="322"/>
                  </a:cubicBezTo>
                  <a:cubicBezTo>
                    <a:pt x="215" y="322"/>
                    <a:pt x="156" y="381"/>
                    <a:pt x="96" y="464"/>
                  </a:cubicBezTo>
                  <a:cubicBezTo>
                    <a:pt x="84" y="488"/>
                    <a:pt x="96" y="512"/>
                    <a:pt x="108" y="524"/>
                  </a:cubicBezTo>
                  <a:lnTo>
                    <a:pt x="132" y="524"/>
                  </a:lnTo>
                  <a:cubicBezTo>
                    <a:pt x="144" y="524"/>
                    <a:pt x="167" y="524"/>
                    <a:pt x="167" y="512"/>
                  </a:cubicBezTo>
                  <a:cubicBezTo>
                    <a:pt x="215" y="429"/>
                    <a:pt x="275" y="381"/>
                    <a:pt x="275" y="381"/>
                  </a:cubicBezTo>
                  <a:cubicBezTo>
                    <a:pt x="286" y="369"/>
                    <a:pt x="286" y="345"/>
                    <a:pt x="275" y="322"/>
                  </a:cubicBezTo>
                  <a:cubicBezTo>
                    <a:pt x="269" y="316"/>
                    <a:pt x="257" y="313"/>
                    <a:pt x="245" y="313"/>
                  </a:cubicBezTo>
                  <a:close/>
                  <a:moveTo>
                    <a:pt x="2406" y="393"/>
                  </a:moveTo>
                  <a:cubicBezTo>
                    <a:pt x="2334" y="393"/>
                    <a:pt x="2263" y="417"/>
                    <a:pt x="2215" y="464"/>
                  </a:cubicBezTo>
                  <a:cubicBezTo>
                    <a:pt x="2203" y="488"/>
                    <a:pt x="2203" y="512"/>
                    <a:pt x="2215" y="524"/>
                  </a:cubicBezTo>
                  <a:cubicBezTo>
                    <a:pt x="2227" y="536"/>
                    <a:pt x="2239" y="536"/>
                    <a:pt x="2251" y="536"/>
                  </a:cubicBezTo>
                  <a:cubicBezTo>
                    <a:pt x="2251" y="536"/>
                    <a:pt x="2263" y="536"/>
                    <a:pt x="2275" y="524"/>
                  </a:cubicBezTo>
                  <a:cubicBezTo>
                    <a:pt x="2311" y="500"/>
                    <a:pt x="2346" y="476"/>
                    <a:pt x="2382" y="476"/>
                  </a:cubicBezTo>
                  <a:lnTo>
                    <a:pt x="2394" y="476"/>
                  </a:lnTo>
                  <a:cubicBezTo>
                    <a:pt x="2418" y="476"/>
                    <a:pt x="2442" y="464"/>
                    <a:pt x="2442" y="441"/>
                  </a:cubicBezTo>
                  <a:cubicBezTo>
                    <a:pt x="2442" y="417"/>
                    <a:pt x="2430" y="393"/>
                    <a:pt x="2406" y="393"/>
                  </a:cubicBezTo>
                  <a:close/>
                  <a:moveTo>
                    <a:pt x="4186" y="372"/>
                  </a:moveTo>
                  <a:cubicBezTo>
                    <a:pt x="4174" y="372"/>
                    <a:pt x="4162" y="375"/>
                    <a:pt x="4156" y="381"/>
                  </a:cubicBezTo>
                  <a:cubicBezTo>
                    <a:pt x="4120" y="429"/>
                    <a:pt x="4085" y="476"/>
                    <a:pt x="4049" y="524"/>
                  </a:cubicBezTo>
                  <a:cubicBezTo>
                    <a:pt x="4037" y="536"/>
                    <a:pt x="4037" y="572"/>
                    <a:pt x="4061" y="583"/>
                  </a:cubicBezTo>
                  <a:lnTo>
                    <a:pt x="4085" y="583"/>
                  </a:lnTo>
                  <a:cubicBezTo>
                    <a:pt x="4096" y="583"/>
                    <a:pt x="4108" y="583"/>
                    <a:pt x="4120" y="572"/>
                  </a:cubicBezTo>
                  <a:cubicBezTo>
                    <a:pt x="4156" y="524"/>
                    <a:pt x="4192" y="476"/>
                    <a:pt x="4227" y="441"/>
                  </a:cubicBezTo>
                  <a:cubicBezTo>
                    <a:pt x="4239" y="417"/>
                    <a:pt x="4239" y="393"/>
                    <a:pt x="4216" y="381"/>
                  </a:cubicBezTo>
                  <a:cubicBezTo>
                    <a:pt x="4210" y="375"/>
                    <a:pt x="4198" y="372"/>
                    <a:pt x="4186" y="372"/>
                  </a:cubicBezTo>
                  <a:close/>
                  <a:moveTo>
                    <a:pt x="2556" y="457"/>
                  </a:moveTo>
                  <a:cubicBezTo>
                    <a:pt x="2543" y="457"/>
                    <a:pt x="2532" y="462"/>
                    <a:pt x="2525" y="476"/>
                  </a:cubicBezTo>
                  <a:cubicBezTo>
                    <a:pt x="2501" y="488"/>
                    <a:pt x="2513" y="524"/>
                    <a:pt x="2525" y="536"/>
                  </a:cubicBezTo>
                  <a:cubicBezTo>
                    <a:pt x="2572" y="560"/>
                    <a:pt x="2596" y="595"/>
                    <a:pt x="2596" y="643"/>
                  </a:cubicBezTo>
                  <a:cubicBezTo>
                    <a:pt x="2608" y="667"/>
                    <a:pt x="2620" y="679"/>
                    <a:pt x="2644" y="679"/>
                  </a:cubicBezTo>
                  <a:lnTo>
                    <a:pt x="2656" y="679"/>
                  </a:lnTo>
                  <a:cubicBezTo>
                    <a:pt x="2680" y="679"/>
                    <a:pt x="2692" y="655"/>
                    <a:pt x="2692" y="631"/>
                  </a:cubicBezTo>
                  <a:cubicBezTo>
                    <a:pt x="2680" y="560"/>
                    <a:pt x="2644" y="512"/>
                    <a:pt x="2584" y="464"/>
                  </a:cubicBezTo>
                  <a:cubicBezTo>
                    <a:pt x="2575" y="460"/>
                    <a:pt x="2565" y="457"/>
                    <a:pt x="2556" y="457"/>
                  </a:cubicBezTo>
                  <a:close/>
                  <a:moveTo>
                    <a:pt x="5782" y="492"/>
                  </a:moveTo>
                  <a:cubicBezTo>
                    <a:pt x="5769" y="492"/>
                    <a:pt x="5758" y="498"/>
                    <a:pt x="5751" y="512"/>
                  </a:cubicBezTo>
                  <a:cubicBezTo>
                    <a:pt x="5728" y="524"/>
                    <a:pt x="5740" y="548"/>
                    <a:pt x="5751" y="560"/>
                  </a:cubicBezTo>
                  <a:cubicBezTo>
                    <a:pt x="5787" y="595"/>
                    <a:pt x="5835" y="643"/>
                    <a:pt x="5871" y="679"/>
                  </a:cubicBezTo>
                  <a:cubicBezTo>
                    <a:pt x="5882" y="691"/>
                    <a:pt x="5894" y="691"/>
                    <a:pt x="5906" y="691"/>
                  </a:cubicBezTo>
                  <a:cubicBezTo>
                    <a:pt x="5918" y="691"/>
                    <a:pt x="5930" y="691"/>
                    <a:pt x="5930" y="679"/>
                  </a:cubicBezTo>
                  <a:cubicBezTo>
                    <a:pt x="5954" y="655"/>
                    <a:pt x="5954" y="631"/>
                    <a:pt x="5930" y="619"/>
                  </a:cubicBezTo>
                  <a:cubicBezTo>
                    <a:pt x="5894" y="572"/>
                    <a:pt x="5847" y="536"/>
                    <a:pt x="5811" y="500"/>
                  </a:cubicBezTo>
                  <a:cubicBezTo>
                    <a:pt x="5801" y="495"/>
                    <a:pt x="5791" y="492"/>
                    <a:pt x="5782" y="492"/>
                  </a:cubicBezTo>
                  <a:close/>
                  <a:moveTo>
                    <a:pt x="72" y="595"/>
                  </a:moveTo>
                  <a:cubicBezTo>
                    <a:pt x="60" y="595"/>
                    <a:pt x="36" y="607"/>
                    <a:pt x="25" y="631"/>
                  </a:cubicBezTo>
                  <a:cubicBezTo>
                    <a:pt x="13" y="679"/>
                    <a:pt x="1" y="726"/>
                    <a:pt x="1" y="774"/>
                  </a:cubicBezTo>
                  <a:cubicBezTo>
                    <a:pt x="1" y="786"/>
                    <a:pt x="1" y="798"/>
                    <a:pt x="1" y="810"/>
                  </a:cubicBezTo>
                  <a:cubicBezTo>
                    <a:pt x="1" y="834"/>
                    <a:pt x="25" y="845"/>
                    <a:pt x="48" y="845"/>
                  </a:cubicBezTo>
                  <a:cubicBezTo>
                    <a:pt x="72" y="845"/>
                    <a:pt x="84" y="822"/>
                    <a:pt x="84" y="798"/>
                  </a:cubicBezTo>
                  <a:cubicBezTo>
                    <a:pt x="84" y="786"/>
                    <a:pt x="84" y="786"/>
                    <a:pt x="84" y="774"/>
                  </a:cubicBezTo>
                  <a:cubicBezTo>
                    <a:pt x="84" y="738"/>
                    <a:pt x="96" y="691"/>
                    <a:pt x="108" y="655"/>
                  </a:cubicBezTo>
                  <a:cubicBezTo>
                    <a:pt x="108" y="631"/>
                    <a:pt x="96" y="607"/>
                    <a:pt x="72" y="595"/>
                  </a:cubicBezTo>
                  <a:close/>
                  <a:moveTo>
                    <a:pt x="2180" y="595"/>
                  </a:moveTo>
                  <a:cubicBezTo>
                    <a:pt x="2156" y="595"/>
                    <a:pt x="2132" y="607"/>
                    <a:pt x="2120" y="631"/>
                  </a:cubicBezTo>
                  <a:cubicBezTo>
                    <a:pt x="2108" y="679"/>
                    <a:pt x="2096" y="738"/>
                    <a:pt x="2096" y="810"/>
                  </a:cubicBezTo>
                  <a:cubicBezTo>
                    <a:pt x="2096" y="834"/>
                    <a:pt x="2108" y="845"/>
                    <a:pt x="2132" y="857"/>
                  </a:cubicBezTo>
                  <a:cubicBezTo>
                    <a:pt x="2156" y="857"/>
                    <a:pt x="2180" y="834"/>
                    <a:pt x="2180" y="810"/>
                  </a:cubicBezTo>
                  <a:cubicBezTo>
                    <a:pt x="2180" y="750"/>
                    <a:pt x="2191" y="703"/>
                    <a:pt x="2203" y="655"/>
                  </a:cubicBezTo>
                  <a:cubicBezTo>
                    <a:pt x="2215" y="631"/>
                    <a:pt x="2203" y="607"/>
                    <a:pt x="2180" y="595"/>
                  </a:cubicBezTo>
                  <a:close/>
                  <a:moveTo>
                    <a:pt x="3984" y="641"/>
                  </a:moveTo>
                  <a:cubicBezTo>
                    <a:pt x="3971" y="641"/>
                    <a:pt x="3960" y="648"/>
                    <a:pt x="3954" y="655"/>
                  </a:cubicBezTo>
                  <a:lnTo>
                    <a:pt x="3858" y="798"/>
                  </a:lnTo>
                  <a:cubicBezTo>
                    <a:pt x="3835" y="822"/>
                    <a:pt x="3846" y="845"/>
                    <a:pt x="3858" y="857"/>
                  </a:cubicBezTo>
                  <a:cubicBezTo>
                    <a:pt x="3870" y="857"/>
                    <a:pt x="3882" y="869"/>
                    <a:pt x="3894" y="869"/>
                  </a:cubicBezTo>
                  <a:cubicBezTo>
                    <a:pt x="3906" y="869"/>
                    <a:pt x="3918" y="857"/>
                    <a:pt x="3918" y="845"/>
                  </a:cubicBezTo>
                  <a:lnTo>
                    <a:pt x="4025" y="714"/>
                  </a:lnTo>
                  <a:cubicBezTo>
                    <a:pt x="4037" y="691"/>
                    <a:pt x="4025" y="667"/>
                    <a:pt x="4013" y="655"/>
                  </a:cubicBezTo>
                  <a:cubicBezTo>
                    <a:pt x="4003" y="645"/>
                    <a:pt x="3993" y="641"/>
                    <a:pt x="3984" y="641"/>
                  </a:cubicBezTo>
                  <a:close/>
                  <a:moveTo>
                    <a:pt x="2613" y="757"/>
                  </a:moveTo>
                  <a:cubicBezTo>
                    <a:pt x="2596" y="757"/>
                    <a:pt x="2581" y="768"/>
                    <a:pt x="2572" y="786"/>
                  </a:cubicBezTo>
                  <a:cubicBezTo>
                    <a:pt x="2549" y="822"/>
                    <a:pt x="2525" y="869"/>
                    <a:pt x="2489" y="917"/>
                  </a:cubicBezTo>
                  <a:cubicBezTo>
                    <a:pt x="2465" y="929"/>
                    <a:pt x="2465" y="953"/>
                    <a:pt x="2489" y="976"/>
                  </a:cubicBezTo>
                  <a:cubicBezTo>
                    <a:pt x="2501" y="976"/>
                    <a:pt x="2501" y="988"/>
                    <a:pt x="2513" y="988"/>
                  </a:cubicBezTo>
                  <a:cubicBezTo>
                    <a:pt x="2525" y="988"/>
                    <a:pt x="2537" y="976"/>
                    <a:pt x="2549" y="964"/>
                  </a:cubicBezTo>
                  <a:cubicBezTo>
                    <a:pt x="2596" y="917"/>
                    <a:pt x="2620" y="869"/>
                    <a:pt x="2644" y="822"/>
                  </a:cubicBezTo>
                  <a:cubicBezTo>
                    <a:pt x="2656" y="798"/>
                    <a:pt x="2644" y="774"/>
                    <a:pt x="2632" y="762"/>
                  </a:cubicBezTo>
                  <a:cubicBezTo>
                    <a:pt x="2626" y="759"/>
                    <a:pt x="2619" y="757"/>
                    <a:pt x="2613" y="757"/>
                  </a:cubicBezTo>
                  <a:close/>
                  <a:moveTo>
                    <a:pt x="3787" y="921"/>
                  </a:moveTo>
                  <a:cubicBezTo>
                    <a:pt x="3773" y="921"/>
                    <a:pt x="3758" y="927"/>
                    <a:pt x="3751" y="941"/>
                  </a:cubicBezTo>
                  <a:cubicBezTo>
                    <a:pt x="3715" y="976"/>
                    <a:pt x="3692" y="1024"/>
                    <a:pt x="3656" y="1060"/>
                  </a:cubicBezTo>
                  <a:cubicBezTo>
                    <a:pt x="3632" y="1084"/>
                    <a:pt x="3644" y="1107"/>
                    <a:pt x="3656" y="1119"/>
                  </a:cubicBezTo>
                  <a:cubicBezTo>
                    <a:pt x="3668" y="1131"/>
                    <a:pt x="3668" y="1131"/>
                    <a:pt x="3680" y="1131"/>
                  </a:cubicBezTo>
                  <a:cubicBezTo>
                    <a:pt x="3692" y="1131"/>
                    <a:pt x="3704" y="1131"/>
                    <a:pt x="3715" y="1119"/>
                  </a:cubicBezTo>
                  <a:cubicBezTo>
                    <a:pt x="3751" y="1072"/>
                    <a:pt x="3787" y="1036"/>
                    <a:pt x="3823" y="988"/>
                  </a:cubicBezTo>
                  <a:cubicBezTo>
                    <a:pt x="3835" y="964"/>
                    <a:pt x="3835" y="941"/>
                    <a:pt x="3811" y="929"/>
                  </a:cubicBezTo>
                  <a:cubicBezTo>
                    <a:pt x="3806" y="924"/>
                    <a:pt x="3797" y="921"/>
                    <a:pt x="3787" y="921"/>
                  </a:cubicBezTo>
                  <a:close/>
                  <a:moveTo>
                    <a:pt x="93" y="924"/>
                  </a:moveTo>
                  <a:cubicBezTo>
                    <a:pt x="86" y="924"/>
                    <a:pt x="79" y="925"/>
                    <a:pt x="72" y="929"/>
                  </a:cubicBezTo>
                  <a:cubicBezTo>
                    <a:pt x="48" y="941"/>
                    <a:pt x="36" y="964"/>
                    <a:pt x="48" y="988"/>
                  </a:cubicBezTo>
                  <a:cubicBezTo>
                    <a:pt x="84" y="1036"/>
                    <a:pt x="120" y="1084"/>
                    <a:pt x="167" y="1131"/>
                  </a:cubicBezTo>
                  <a:cubicBezTo>
                    <a:pt x="179" y="1143"/>
                    <a:pt x="191" y="1143"/>
                    <a:pt x="191" y="1143"/>
                  </a:cubicBezTo>
                  <a:cubicBezTo>
                    <a:pt x="203" y="1143"/>
                    <a:pt x="215" y="1143"/>
                    <a:pt x="227" y="1131"/>
                  </a:cubicBezTo>
                  <a:cubicBezTo>
                    <a:pt x="239" y="1107"/>
                    <a:pt x="239" y="1084"/>
                    <a:pt x="227" y="1072"/>
                  </a:cubicBezTo>
                  <a:cubicBezTo>
                    <a:pt x="179" y="1024"/>
                    <a:pt x="156" y="988"/>
                    <a:pt x="132" y="941"/>
                  </a:cubicBezTo>
                  <a:cubicBezTo>
                    <a:pt x="123" y="932"/>
                    <a:pt x="109" y="924"/>
                    <a:pt x="93" y="924"/>
                  </a:cubicBezTo>
                  <a:close/>
                  <a:moveTo>
                    <a:pt x="2145" y="938"/>
                  </a:moveTo>
                  <a:cubicBezTo>
                    <a:pt x="2141" y="938"/>
                    <a:pt x="2136" y="938"/>
                    <a:pt x="2132" y="941"/>
                  </a:cubicBezTo>
                  <a:cubicBezTo>
                    <a:pt x="2108" y="941"/>
                    <a:pt x="2096" y="964"/>
                    <a:pt x="2096" y="988"/>
                  </a:cubicBezTo>
                  <a:cubicBezTo>
                    <a:pt x="2108" y="1048"/>
                    <a:pt x="2120" y="1107"/>
                    <a:pt x="2144" y="1155"/>
                  </a:cubicBezTo>
                  <a:cubicBezTo>
                    <a:pt x="2153" y="1172"/>
                    <a:pt x="2161" y="1183"/>
                    <a:pt x="2175" y="1183"/>
                  </a:cubicBezTo>
                  <a:cubicBezTo>
                    <a:pt x="2180" y="1183"/>
                    <a:pt x="2185" y="1182"/>
                    <a:pt x="2191" y="1179"/>
                  </a:cubicBezTo>
                  <a:cubicBezTo>
                    <a:pt x="2203" y="1179"/>
                    <a:pt x="2215" y="1179"/>
                    <a:pt x="2215" y="1167"/>
                  </a:cubicBezTo>
                  <a:cubicBezTo>
                    <a:pt x="2215" y="1167"/>
                    <a:pt x="2215" y="1179"/>
                    <a:pt x="2227" y="1179"/>
                  </a:cubicBezTo>
                  <a:cubicBezTo>
                    <a:pt x="2227" y="1191"/>
                    <a:pt x="2251" y="1203"/>
                    <a:pt x="2263" y="1203"/>
                  </a:cubicBezTo>
                  <a:cubicBezTo>
                    <a:pt x="2263" y="1203"/>
                    <a:pt x="2275" y="1203"/>
                    <a:pt x="2287" y="1191"/>
                  </a:cubicBezTo>
                  <a:cubicBezTo>
                    <a:pt x="2334" y="1155"/>
                    <a:pt x="2382" y="1131"/>
                    <a:pt x="2418" y="1095"/>
                  </a:cubicBezTo>
                  <a:cubicBezTo>
                    <a:pt x="2442" y="1072"/>
                    <a:pt x="2442" y="1048"/>
                    <a:pt x="2430" y="1036"/>
                  </a:cubicBezTo>
                  <a:cubicBezTo>
                    <a:pt x="2423" y="1022"/>
                    <a:pt x="2407" y="1016"/>
                    <a:pt x="2394" y="1016"/>
                  </a:cubicBezTo>
                  <a:cubicBezTo>
                    <a:pt x="2384" y="1016"/>
                    <a:pt x="2375" y="1019"/>
                    <a:pt x="2370" y="1024"/>
                  </a:cubicBezTo>
                  <a:cubicBezTo>
                    <a:pt x="2322" y="1060"/>
                    <a:pt x="2287" y="1095"/>
                    <a:pt x="2239" y="1119"/>
                  </a:cubicBezTo>
                  <a:cubicBezTo>
                    <a:pt x="2227" y="1131"/>
                    <a:pt x="2227" y="1131"/>
                    <a:pt x="2227" y="1131"/>
                  </a:cubicBezTo>
                  <a:cubicBezTo>
                    <a:pt x="2203" y="1084"/>
                    <a:pt x="2191" y="1024"/>
                    <a:pt x="2180" y="976"/>
                  </a:cubicBezTo>
                  <a:cubicBezTo>
                    <a:pt x="2180" y="957"/>
                    <a:pt x="2164" y="938"/>
                    <a:pt x="2145" y="938"/>
                  </a:cubicBezTo>
                  <a:close/>
                  <a:moveTo>
                    <a:pt x="329" y="1159"/>
                  </a:moveTo>
                  <a:cubicBezTo>
                    <a:pt x="316" y="1159"/>
                    <a:pt x="305" y="1165"/>
                    <a:pt x="298" y="1179"/>
                  </a:cubicBezTo>
                  <a:cubicBezTo>
                    <a:pt x="286" y="1203"/>
                    <a:pt x="286" y="1226"/>
                    <a:pt x="310" y="1238"/>
                  </a:cubicBezTo>
                  <a:cubicBezTo>
                    <a:pt x="358" y="1274"/>
                    <a:pt x="406" y="1298"/>
                    <a:pt x="465" y="1322"/>
                  </a:cubicBezTo>
                  <a:lnTo>
                    <a:pt x="477" y="1322"/>
                  </a:lnTo>
                  <a:cubicBezTo>
                    <a:pt x="501" y="1322"/>
                    <a:pt x="513" y="1322"/>
                    <a:pt x="513" y="1298"/>
                  </a:cubicBezTo>
                  <a:cubicBezTo>
                    <a:pt x="525" y="1286"/>
                    <a:pt x="513" y="1250"/>
                    <a:pt x="501" y="1250"/>
                  </a:cubicBezTo>
                  <a:cubicBezTo>
                    <a:pt x="441" y="1215"/>
                    <a:pt x="394" y="1191"/>
                    <a:pt x="358" y="1167"/>
                  </a:cubicBezTo>
                  <a:cubicBezTo>
                    <a:pt x="348" y="1162"/>
                    <a:pt x="338" y="1159"/>
                    <a:pt x="329" y="1159"/>
                  </a:cubicBezTo>
                  <a:close/>
                  <a:moveTo>
                    <a:pt x="2115" y="1198"/>
                  </a:moveTo>
                  <a:cubicBezTo>
                    <a:pt x="2109" y="1198"/>
                    <a:pt x="2103" y="1199"/>
                    <a:pt x="2096" y="1203"/>
                  </a:cubicBezTo>
                  <a:cubicBezTo>
                    <a:pt x="2049" y="1238"/>
                    <a:pt x="1989" y="1262"/>
                    <a:pt x="1941" y="1274"/>
                  </a:cubicBezTo>
                  <a:cubicBezTo>
                    <a:pt x="1918" y="1286"/>
                    <a:pt x="1906" y="1310"/>
                    <a:pt x="1918" y="1334"/>
                  </a:cubicBezTo>
                  <a:cubicBezTo>
                    <a:pt x="1930" y="1345"/>
                    <a:pt x="1941" y="1357"/>
                    <a:pt x="1953" y="1357"/>
                  </a:cubicBezTo>
                  <a:lnTo>
                    <a:pt x="1977" y="1357"/>
                  </a:lnTo>
                  <a:cubicBezTo>
                    <a:pt x="2025" y="1334"/>
                    <a:pt x="2084" y="1310"/>
                    <a:pt x="2132" y="1286"/>
                  </a:cubicBezTo>
                  <a:cubicBezTo>
                    <a:pt x="2156" y="1274"/>
                    <a:pt x="2156" y="1250"/>
                    <a:pt x="2156" y="1226"/>
                  </a:cubicBezTo>
                  <a:cubicBezTo>
                    <a:pt x="2147" y="1209"/>
                    <a:pt x="2132" y="1198"/>
                    <a:pt x="2115" y="1198"/>
                  </a:cubicBezTo>
                  <a:close/>
                  <a:moveTo>
                    <a:pt x="3571" y="1182"/>
                  </a:moveTo>
                  <a:cubicBezTo>
                    <a:pt x="3561" y="1182"/>
                    <a:pt x="3549" y="1185"/>
                    <a:pt x="3537" y="1191"/>
                  </a:cubicBezTo>
                  <a:cubicBezTo>
                    <a:pt x="3501" y="1226"/>
                    <a:pt x="3465" y="1274"/>
                    <a:pt x="3418" y="1298"/>
                  </a:cubicBezTo>
                  <a:cubicBezTo>
                    <a:pt x="3406" y="1322"/>
                    <a:pt x="3394" y="1345"/>
                    <a:pt x="3418" y="1357"/>
                  </a:cubicBezTo>
                  <a:cubicBezTo>
                    <a:pt x="3418" y="1369"/>
                    <a:pt x="3430" y="1381"/>
                    <a:pt x="3442" y="1381"/>
                  </a:cubicBezTo>
                  <a:cubicBezTo>
                    <a:pt x="3454" y="1381"/>
                    <a:pt x="3465" y="1369"/>
                    <a:pt x="3477" y="1369"/>
                  </a:cubicBezTo>
                  <a:cubicBezTo>
                    <a:pt x="3513" y="1334"/>
                    <a:pt x="3561" y="1286"/>
                    <a:pt x="3596" y="1250"/>
                  </a:cubicBezTo>
                  <a:cubicBezTo>
                    <a:pt x="3620" y="1238"/>
                    <a:pt x="3620" y="1203"/>
                    <a:pt x="3596" y="1191"/>
                  </a:cubicBezTo>
                  <a:cubicBezTo>
                    <a:pt x="3590" y="1185"/>
                    <a:pt x="3582" y="1182"/>
                    <a:pt x="3571" y="1182"/>
                  </a:cubicBezTo>
                  <a:close/>
                  <a:moveTo>
                    <a:pt x="632" y="1305"/>
                  </a:moveTo>
                  <a:cubicBezTo>
                    <a:pt x="620" y="1305"/>
                    <a:pt x="605" y="1316"/>
                    <a:pt x="596" y="1334"/>
                  </a:cubicBezTo>
                  <a:cubicBezTo>
                    <a:pt x="584" y="1357"/>
                    <a:pt x="596" y="1381"/>
                    <a:pt x="620" y="1393"/>
                  </a:cubicBezTo>
                  <a:cubicBezTo>
                    <a:pt x="644" y="1393"/>
                    <a:pt x="656" y="1405"/>
                    <a:pt x="679" y="1417"/>
                  </a:cubicBezTo>
                  <a:cubicBezTo>
                    <a:pt x="715" y="1429"/>
                    <a:pt x="751" y="1441"/>
                    <a:pt x="787" y="1441"/>
                  </a:cubicBezTo>
                  <a:cubicBezTo>
                    <a:pt x="787" y="1453"/>
                    <a:pt x="787" y="1453"/>
                    <a:pt x="798" y="1453"/>
                  </a:cubicBezTo>
                  <a:cubicBezTo>
                    <a:pt x="810" y="1453"/>
                    <a:pt x="834" y="1441"/>
                    <a:pt x="834" y="1417"/>
                  </a:cubicBezTo>
                  <a:cubicBezTo>
                    <a:pt x="846" y="1393"/>
                    <a:pt x="834" y="1369"/>
                    <a:pt x="810" y="1357"/>
                  </a:cubicBezTo>
                  <a:cubicBezTo>
                    <a:pt x="775" y="1357"/>
                    <a:pt x="739" y="1345"/>
                    <a:pt x="703" y="1334"/>
                  </a:cubicBezTo>
                  <a:cubicBezTo>
                    <a:pt x="691" y="1322"/>
                    <a:pt x="667" y="1322"/>
                    <a:pt x="644" y="1310"/>
                  </a:cubicBezTo>
                  <a:cubicBezTo>
                    <a:pt x="640" y="1307"/>
                    <a:pt x="636" y="1305"/>
                    <a:pt x="632" y="1305"/>
                  </a:cubicBezTo>
                  <a:close/>
                  <a:moveTo>
                    <a:pt x="1800" y="1330"/>
                  </a:moveTo>
                  <a:cubicBezTo>
                    <a:pt x="1796" y="1330"/>
                    <a:pt x="1791" y="1331"/>
                    <a:pt x="1787" y="1334"/>
                  </a:cubicBezTo>
                  <a:cubicBezTo>
                    <a:pt x="1739" y="1345"/>
                    <a:pt x="1680" y="1369"/>
                    <a:pt x="1632" y="1381"/>
                  </a:cubicBezTo>
                  <a:cubicBezTo>
                    <a:pt x="1608" y="1381"/>
                    <a:pt x="1584" y="1405"/>
                    <a:pt x="1596" y="1429"/>
                  </a:cubicBezTo>
                  <a:cubicBezTo>
                    <a:pt x="1596" y="1453"/>
                    <a:pt x="1620" y="1465"/>
                    <a:pt x="1632" y="1465"/>
                  </a:cubicBezTo>
                  <a:lnTo>
                    <a:pt x="1644" y="1465"/>
                  </a:lnTo>
                  <a:cubicBezTo>
                    <a:pt x="1703" y="1453"/>
                    <a:pt x="1751" y="1429"/>
                    <a:pt x="1810" y="1417"/>
                  </a:cubicBezTo>
                  <a:cubicBezTo>
                    <a:pt x="1834" y="1405"/>
                    <a:pt x="1846" y="1381"/>
                    <a:pt x="1834" y="1357"/>
                  </a:cubicBezTo>
                  <a:cubicBezTo>
                    <a:pt x="1834" y="1348"/>
                    <a:pt x="1819" y="1330"/>
                    <a:pt x="1800" y="1330"/>
                  </a:cubicBezTo>
                  <a:close/>
                  <a:moveTo>
                    <a:pt x="2256" y="1254"/>
                  </a:moveTo>
                  <a:cubicBezTo>
                    <a:pt x="2247" y="1254"/>
                    <a:pt x="2237" y="1257"/>
                    <a:pt x="2227" y="1262"/>
                  </a:cubicBezTo>
                  <a:cubicBezTo>
                    <a:pt x="2215" y="1274"/>
                    <a:pt x="2203" y="1298"/>
                    <a:pt x="2215" y="1322"/>
                  </a:cubicBezTo>
                  <a:cubicBezTo>
                    <a:pt x="2251" y="1369"/>
                    <a:pt x="2287" y="1417"/>
                    <a:pt x="2334" y="1453"/>
                  </a:cubicBezTo>
                  <a:cubicBezTo>
                    <a:pt x="2346" y="1465"/>
                    <a:pt x="2346" y="1465"/>
                    <a:pt x="2358" y="1465"/>
                  </a:cubicBezTo>
                  <a:cubicBezTo>
                    <a:pt x="2370" y="1465"/>
                    <a:pt x="2382" y="1465"/>
                    <a:pt x="2394" y="1453"/>
                  </a:cubicBezTo>
                  <a:cubicBezTo>
                    <a:pt x="2406" y="1441"/>
                    <a:pt x="2406" y="1417"/>
                    <a:pt x="2394" y="1393"/>
                  </a:cubicBezTo>
                  <a:cubicBezTo>
                    <a:pt x="2358" y="1357"/>
                    <a:pt x="2322" y="1322"/>
                    <a:pt x="2287" y="1274"/>
                  </a:cubicBezTo>
                  <a:cubicBezTo>
                    <a:pt x="2280" y="1260"/>
                    <a:pt x="2269" y="1254"/>
                    <a:pt x="2256" y="1254"/>
                  </a:cubicBezTo>
                  <a:close/>
                  <a:moveTo>
                    <a:pt x="948" y="1400"/>
                  </a:moveTo>
                  <a:cubicBezTo>
                    <a:pt x="935" y="1400"/>
                    <a:pt x="926" y="1411"/>
                    <a:pt x="918" y="1429"/>
                  </a:cubicBezTo>
                  <a:cubicBezTo>
                    <a:pt x="918" y="1453"/>
                    <a:pt x="929" y="1476"/>
                    <a:pt x="953" y="1488"/>
                  </a:cubicBezTo>
                  <a:cubicBezTo>
                    <a:pt x="1013" y="1488"/>
                    <a:pt x="1072" y="1500"/>
                    <a:pt x="1132" y="1500"/>
                  </a:cubicBezTo>
                  <a:cubicBezTo>
                    <a:pt x="1156" y="1500"/>
                    <a:pt x="1168" y="1488"/>
                    <a:pt x="1168" y="1465"/>
                  </a:cubicBezTo>
                  <a:cubicBezTo>
                    <a:pt x="1168" y="1441"/>
                    <a:pt x="1156" y="1417"/>
                    <a:pt x="1132" y="1417"/>
                  </a:cubicBezTo>
                  <a:cubicBezTo>
                    <a:pt x="1072" y="1417"/>
                    <a:pt x="1025" y="1405"/>
                    <a:pt x="965" y="1405"/>
                  </a:cubicBezTo>
                  <a:cubicBezTo>
                    <a:pt x="959" y="1402"/>
                    <a:pt x="953" y="1400"/>
                    <a:pt x="948" y="1400"/>
                  </a:cubicBezTo>
                  <a:close/>
                  <a:moveTo>
                    <a:pt x="1465" y="1405"/>
                  </a:moveTo>
                  <a:cubicBezTo>
                    <a:pt x="1406" y="1417"/>
                    <a:pt x="1346" y="1417"/>
                    <a:pt x="1299" y="1417"/>
                  </a:cubicBezTo>
                  <a:cubicBezTo>
                    <a:pt x="1275" y="1417"/>
                    <a:pt x="1251" y="1441"/>
                    <a:pt x="1251" y="1465"/>
                  </a:cubicBezTo>
                  <a:cubicBezTo>
                    <a:pt x="1263" y="1488"/>
                    <a:pt x="1275" y="1500"/>
                    <a:pt x="1299" y="1500"/>
                  </a:cubicBezTo>
                  <a:cubicBezTo>
                    <a:pt x="1299" y="1500"/>
                    <a:pt x="1299" y="1500"/>
                    <a:pt x="1299" y="1512"/>
                  </a:cubicBezTo>
                  <a:cubicBezTo>
                    <a:pt x="1358" y="1500"/>
                    <a:pt x="1418" y="1500"/>
                    <a:pt x="1465" y="1488"/>
                  </a:cubicBezTo>
                  <a:cubicBezTo>
                    <a:pt x="1501" y="1488"/>
                    <a:pt x="1513" y="1465"/>
                    <a:pt x="1513" y="1441"/>
                  </a:cubicBezTo>
                  <a:cubicBezTo>
                    <a:pt x="1501" y="1417"/>
                    <a:pt x="1477" y="1405"/>
                    <a:pt x="1465" y="1405"/>
                  </a:cubicBezTo>
                  <a:close/>
                  <a:moveTo>
                    <a:pt x="3307" y="1388"/>
                  </a:moveTo>
                  <a:cubicBezTo>
                    <a:pt x="3301" y="1388"/>
                    <a:pt x="3294" y="1390"/>
                    <a:pt x="3287" y="1393"/>
                  </a:cubicBezTo>
                  <a:cubicBezTo>
                    <a:pt x="3239" y="1429"/>
                    <a:pt x="3192" y="1453"/>
                    <a:pt x="3144" y="1476"/>
                  </a:cubicBezTo>
                  <a:cubicBezTo>
                    <a:pt x="3120" y="1476"/>
                    <a:pt x="3108" y="1500"/>
                    <a:pt x="3120" y="1524"/>
                  </a:cubicBezTo>
                  <a:cubicBezTo>
                    <a:pt x="3132" y="1548"/>
                    <a:pt x="3144" y="1548"/>
                    <a:pt x="3156" y="1548"/>
                  </a:cubicBezTo>
                  <a:lnTo>
                    <a:pt x="3180" y="1548"/>
                  </a:lnTo>
                  <a:cubicBezTo>
                    <a:pt x="3227" y="1524"/>
                    <a:pt x="3287" y="1500"/>
                    <a:pt x="3334" y="1465"/>
                  </a:cubicBezTo>
                  <a:cubicBezTo>
                    <a:pt x="3358" y="1453"/>
                    <a:pt x="3358" y="1429"/>
                    <a:pt x="3346" y="1405"/>
                  </a:cubicBezTo>
                  <a:cubicBezTo>
                    <a:pt x="3338" y="1397"/>
                    <a:pt x="3324" y="1388"/>
                    <a:pt x="3307" y="1388"/>
                  </a:cubicBezTo>
                  <a:close/>
                  <a:moveTo>
                    <a:pt x="2506" y="1484"/>
                  </a:moveTo>
                  <a:cubicBezTo>
                    <a:pt x="2489" y="1484"/>
                    <a:pt x="2474" y="1495"/>
                    <a:pt x="2465" y="1512"/>
                  </a:cubicBezTo>
                  <a:cubicBezTo>
                    <a:pt x="2453" y="1524"/>
                    <a:pt x="2465" y="1548"/>
                    <a:pt x="2477" y="1560"/>
                  </a:cubicBezTo>
                  <a:cubicBezTo>
                    <a:pt x="2537" y="1584"/>
                    <a:pt x="2596" y="1607"/>
                    <a:pt x="2656" y="1619"/>
                  </a:cubicBezTo>
                  <a:cubicBezTo>
                    <a:pt x="2680" y="1619"/>
                    <a:pt x="2703" y="1607"/>
                    <a:pt x="2703" y="1584"/>
                  </a:cubicBezTo>
                  <a:cubicBezTo>
                    <a:pt x="2703" y="1560"/>
                    <a:pt x="2692" y="1536"/>
                    <a:pt x="2668" y="1536"/>
                  </a:cubicBezTo>
                  <a:cubicBezTo>
                    <a:pt x="2620" y="1524"/>
                    <a:pt x="2561" y="1512"/>
                    <a:pt x="2525" y="1488"/>
                  </a:cubicBezTo>
                  <a:cubicBezTo>
                    <a:pt x="2518" y="1485"/>
                    <a:pt x="2512" y="1484"/>
                    <a:pt x="2506" y="1484"/>
                  </a:cubicBezTo>
                  <a:close/>
                  <a:moveTo>
                    <a:pt x="3008" y="1519"/>
                  </a:moveTo>
                  <a:cubicBezTo>
                    <a:pt x="3002" y="1519"/>
                    <a:pt x="2996" y="1521"/>
                    <a:pt x="2989" y="1524"/>
                  </a:cubicBezTo>
                  <a:cubicBezTo>
                    <a:pt x="2930" y="1536"/>
                    <a:pt x="2882" y="1536"/>
                    <a:pt x="2834" y="1548"/>
                  </a:cubicBezTo>
                  <a:cubicBezTo>
                    <a:pt x="2811" y="1548"/>
                    <a:pt x="2787" y="1560"/>
                    <a:pt x="2787" y="1584"/>
                  </a:cubicBezTo>
                  <a:cubicBezTo>
                    <a:pt x="2787" y="1607"/>
                    <a:pt x="2811" y="1631"/>
                    <a:pt x="2834" y="1631"/>
                  </a:cubicBezTo>
                  <a:cubicBezTo>
                    <a:pt x="2894" y="1619"/>
                    <a:pt x="2942" y="1619"/>
                    <a:pt x="3013" y="1607"/>
                  </a:cubicBezTo>
                  <a:cubicBezTo>
                    <a:pt x="3037" y="1596"/>
                    <a:pt x="3049" y="1572"/>
                    <a:pt x="3037" y="1548"/>
                  </a:cubicBezTo>
                  <a:cubicBezTo>
                    <a:pt x="3037" y="1530"/>
                    <a:pt x="3024" y="1519"/>
                    <a:pt x="3008" y="1519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47632861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Google Shape;74;p3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75" name="Google Shape;75;p3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" name="Google Shape;76;p3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" name="Google Shape;77;p3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" name="Google Shape;78;p3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" name="Google Shape;79;p3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0" name="Google Shape;80;p3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" name="Google Shape;81;p3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" name="Google Shape;82;p3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" name="Google Shape;83;p3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" name="Google Shape;84;p3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" name="Google Shape;85;p3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6" name="Google Shape;86;p3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7" name="Google Shape;87;p3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" name="Google Shape;88;p3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" name="Google Shape;89;p3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" name="Google Shape;90;p3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" name="Google Shape;91;p3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" name="Google Shape;92;p3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3" name="Google Shape;93;p3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4" name="Google Shape;94;p3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5" name="Google Shape;95;p3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6" name="Google Shape;96;p3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" name="Google Shape;97;p3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" name="Google Shape;98;p3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" name="Google Shape;99;p3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" name="Google Shape;100;p3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" name="Google Shape;101;p3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" name="Google Shape;102;p3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" name="Google Shape;103;p3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" name="Google Shape;104;p3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" name="Google Shape;105;p3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" name="Google Shape;106;p3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" name="Google Shape;107;p3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" name="Google Shape;108;p3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" name="Google Shape;109;p3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" name="Google Shape;110;p3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" name="Google Shape;111;p3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2" name="Google Shape;112;p3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" name="Google Shape;113;p3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" name="Google Shape;114;p3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" name="Google Shape;115;p3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" name="Google Shape;116;p3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" name="Google Shape;117;p3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" name="Google Shape;118;p3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19" name="Google Shape;119;p3"/>
          <p:cNvSpPr/>
          <p:nvPr/>
        </p:nvSpPr>
        <p:spPr>
          <a:xfrm rot="-30003" flipH="1">
            <a:off x="1329465" y="899635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0" name="Google Shape;120;p3"/>
          <p:cNvSpPr txBox="1">
            <a:spLocks noGrp="1"/>
          </p:cNvSpPr>
          <p:nvPr>
            <p:ph type="title"/>
          </p:nvPr>
        </p:nvSpPr>
        <p:spPr>
          <a:xfrm rot="-1339">
            <a:off x="960001" y="2332361"/>
            <a:ext cx="10272001" cy="18288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6667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1" name="Google Shape;121;p3"/>
          <p:cNvSpPr txBox="1">
            <a:spLocks noGrp="1"/>
          </p:cNvSpPr>
          <p:nvPr>
            <p:ph type="title" idx="2" hasCustomPrompt="1"/>
          </p:nvPr>
        </p:nvSpPr>
        <p:spPr>
          <a:xfrm rot="-27490">
            <a:off x="5120571" y="727829"/>
            <a:ext cx="1950863" cy="1950876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06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22" name="Google Shape;122;p3"/>
          <p:cNvSpPr txBox="1">
            <a:spLocks noGrp="1"/>
          </p:cNvSpPr>
          <p:nvPr>
            <p:ph type="subTitle" idx="1"/>
          </p:nvPr>
        </p:nvSpPr>
        <p:spPr>
          <a:xfrm rot="-29827">
            <a:off x="3352899" y="3894236"/>
            <a:ext cx="5486207" cy="609625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23538617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" name="Google Shape;173;p5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74" name="Google Shape;174;p5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5" name="Google Shape;175;p5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6" name="Google Shape;176;p5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7" name="Google Shape;177;p5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8" name="Google Shape;178;p5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9" name="Google Shape;179;p5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0" name="Google Shape;180;p5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1" name="Google Shape;181;p5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" name="Google Shape;182;p5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" name="Google Shape;183;p5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" name="Google Shape;184;p5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" name="Google Shape;185;p5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6" name="Google Shape;186;p5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7" name="Google Shape;187;p5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8" name="Google Shape;188;p5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9" name="Google Shape;189;p5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0" name="Google Shape;190;p5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1" name="Google Shape;191;p5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2" name="Google Shape;192;p5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3" name="Google Shape;193;p5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4" name="Google Shape;194;p5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5" name="Google Shape;195;p5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6" name="Google Shape;196;p5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" name="Google Shape;197;p5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" name="Google Shape;198;p5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" name="Google Shape;199;p5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0" name="Google Shape;200;p5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1" name="Google Shape;201;p5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2" name="Google Shape;202;p5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3" name="Google Shape;203;p5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4" name="Google Shape;204;p5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5" name="Google Shape;205;p5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6" name="Google Shape;206;p5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7" name="Google Shape;207;p5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8" name="Google Shape;208;p5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" name="Google Shape;209;p5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0" name="Google Shape;210;p5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" name="Google Shape;211;p5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" name="Google Shape;212;p5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" name="Google Shape;213;p5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4" name="Google Shape;214;p5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5" name="Google Shape;215;p5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6" name="Google Shape;216;p5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7" name="Google Shape;217;p5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18" name="Google Shape;218;p5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19" name="Google Shape;219;p5"/>
          <p:cNvSpPr txBox="1">
            <a:spLocks noGrp="1"/>
          </p:cNvSpPr>
          <p:nvPr>
            <p:ph type="subTitle" idx="1"/>
          </p:nvPr>
        </p:nvSpPr>
        <p:spPr>
          <a:xfrm rot="-59916">
            <a:off x="1708509" y="3429061"/>
            <a:ext cx="3901792" cy="609289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 b="1">
                <a:latin typeface="Nunito"/>
                <a:ea typeface="Nunito"/>
                <a:cs typeface="Nunito"/>
                <a:sym typeface="Nunit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20" name="Google Shape;220;p5"/>
          <p:cNvSpPr txBox="1">
            <a:spLocks noGrp="1"/>
          </p:cNvSpPr>
          <p:nvPr>
            <p:ph type="subTitle" idx="2"/>
          </p:nvPr>
        </p:nvSpPr>
        <p:spPr>
          <a:xfrm rot="-59916">
            <a:off x="6581643" y="3395161"/>
            <a:ext cx="3901792" cy="609289"/>
          </a:xfrm>
          <a:prstGeom prst="rect">
            <a:avLst/>
          </a:prstGeom>
          <a:solidFill>
            <a:schemeClr val="accent5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 b="1"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21" name="Google Shape;221;p5"/>
          <p:cNvSpPr txBox="1">
            <a:spLocks noGrp="1"/>
          </p:cNvSpPr>
          <p:nvPr>
            <p:ph type="subTitle" idx="3"/>
          </p:nvPr>
        </p:nvSpPr>
        <p:spPr>
          <a:xfrm>
            <a:off x="1708600" y="4038616"/>
            <a:ext cx="3901600" cy="13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2" name="Google Shape;222;p5"/>
          <p:cNvSpPr txBox="1">
            <a:spLocks noGrp="1"/>
          </p:cNvSpPr>
          <p:nvPr>
            <p:ph type="subTitle" idx="4"/>
          </p:nvPr>
        </p:nvSpPr>
        <p:spPr>
          <a:xfrm>
            <a:off x="6581767" y="4038616"/>
            <a:ext cx="3901600" cy="13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3" name="Google Shape;223;p5"/>
          <p:cNvSpPr txBox="1">
            <a:spLocks noGrp="1"/>
          </p:cNvSpPr>
          <p:nvPr>
            <p:ph type="title"/>
          </p:nvPr>
        </p:nvSpPr>
        <p:spPr>
          <a:xfrm rot="-30146">
            <a:off x="2743272" y="595571"/>
            <a:ext cx="6705457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08663739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2" name="Google Shape;322;p8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323" name="Google Shape;323;p8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4" name="Google Shape;324;p8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5" name="Google Shape;325;p8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6" name="Google Shape;326;p8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7" name="Google Shape;327;p8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8" name="Google Shape;328;p8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9" name="Google Shape;329;p8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0" name="Google Shape;330;p8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" name="Google Shape;331;p8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" name="Google Shape;332;p8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" name="Google Shape;333;p8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4" name="Google Shape;334;p8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5" name="Google Shape;335;p8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6" name="Google Shape;336;p8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7" name="Google Shape;337;p8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8" name="Google Shape;338;p8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9" name="Google Shape;339;p8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0" name="Google Shape;340;p8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1" name="Google Shape;341;p8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2" name="Google Shape;342;p8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3" name="Google Shape;343;p8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4" name="Google Shape;344;p8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" name="Google Shape;345;p8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" name="Google Shape;346;p8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" name="Google Shape;347;p8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8" name="Google Shape;348;p8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9" name="Google Shape;349;p8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0" name="Google Shape;350;p8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1" name="Google Shape;351;p8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2" name="Google Shape;352;p8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3" name="Google Shape;353;p8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4" name="Google Shape;354;p8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5" name="Google Shape;355;p8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6" name="Google Shape;356;p8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7" name="Google Shape;357;p8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8" name="Google Shape;358;p8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9" name="Google Shape;359;p8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0" name="Google Shape;360;p8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1" name="Google Shape;361;p8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2" name="Google Shape;362;p8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3" name="Google Shape;363;p8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4" name="Google Shape;364;p8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5" name="Google Shape;365;p8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6" name="Google Shape;366;p8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367" name="Google Shape;367;p8"/>
          <p:cNvSpPr/>
          <p:nvPr/>
        </p:nvSpPr>
        <p:spPr>
          <a:xfrm rot="-30003" flipH="1">
            <a:off x="1329465" y="899635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68" name="Google Shape;368;p8"/>
          <p:cNvSpPr txBox="1">
            <a:spLocks noGrp="1"/>
          </p:cNvSpPr>
          <p:nvPr>
            <p:ph type="title"/>
          </p:nvPr>
        </p:nvSpPr>
        <p:spPr>
          <a:xfrm rot="-60073">
            <a:off x="487489" y="2209673"/>
            <a:ext cx="11216912" cy="243876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10666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grpSp>
        <p:nvGrpSpPr>
          <p:cNvPr id="369" name="Google Shape;369;p8"/>
          <p:cNvGrpSpPr/>
          <p:nvPr/>
        </p:nvGrpSpPr>
        <p:grpSpPr>
          <a:xfrm flipH="1">
            <a:off x="5204782" y="5217852"/>
            <a:ext cx="1782303" cy="920160"/>
            <a:chOff x="157977" y="4282239"/>
            <a:chExt cx="1336727" cy="690120"/>
          </a:xfrm>
        </p:grpSpPr>
        <p:sp>
          <p:nvSpPr>
            <p:cNvPr id="370" name="Google Shape;370;p8"/>
            <p:cNvSpPr/>
            <p:nvPr/>
          </p:nvSpPr>
          <p:spPr>
            <a:xfrm>
              <a:off x="1268232" y="43063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" name="Google Shape;371;p8"/>
            <p:cNvSpPr/>
            <p:nvPr/>
          </p:nvSpPr>
          <p:spPr>
            <a:xfrm>
              <a:off x="1320834" y="45556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" name="Google Shape;372;p8"/>
            <p:cNvSpPr/>
            <p:nvPr/>
          </p:nvSpPr>
          <p:spPr>
            <a:xfrm>
              <a:off x="640408" y="47575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" name="Google Shape;373;p8"/>
            <p:cNvSpPr/>
            <p:nvPr/>
          </p:nvSpPr>
          <p:spPr>
            <a:xfrm>
              <a:off x="656810" y="47529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" name="Google Shape;374;p8"/>
            <p:cNvSpPr/>
            <p:nvPr/>
          </p:nvSpPr>
          <p:spPr>
            <a:xfrm>
              <a:off x="157977" y="42822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" name="Google Shape;375;p8"/>
            <p:cNvSpPr/>
            <p:nvPr/>
          </p:nvSpPr>
          <p:spPr>
            <a:xfrm>
              <a:off x="1007592" y="43928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" name="Google Shape;376;p8"/>
            <p:cNvSpPr/>
            <p:nvPr/>
          </p:nvSpPr>
          <p:spPr>
            <a:xfrm>
              <a:off x="233851" y="44255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2152336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8" name="Google Shape;378;p9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379" name="Google Shape;379;p9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0" name="Google Shape;380;p9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1" name="Google Shape;381;p9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2" name="Google Shape;382;p9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3" name="Google Shape;383;p9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4" name="Google Shape;384;p9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5" name="Google Shape;385;p9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6" name="Google Shape;386;p9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7" name="Google Shape;387;p9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8" name="Google Shape;388;p9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9" name="Google Shape;389;p9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0" name="Google Shape;390;p9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1" name="Google Shape;391;p9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2" name="Google Shape;392;p9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3" name="Google Shape;393;p9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4" name="Google Shape;394;p9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5" name="Google Shape;395;p9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6" name="Google Shape;396;p9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7" name="Google Shape;397;p9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8" name="Google Shape;398;p9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9" name="Google Shape;399;p9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0" name="Google Shape;400;p9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1" name="Google Shape;401;p9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2" name="Google Shape;402;p9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3" name="Google Shape;403;p9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4" name="Google Shape;404;p9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5" name="Google Shape;405;p9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6" name="Google Shape;406;p9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7" name="Google Shape;407;p9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8" name="Google Shape;408;p9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9" name="Google Shape;409;p9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0" name="Google Shape;410;p9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1" name="Google Shape;411;p9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2" name="Google Shape;412;p9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3" name="Google Shape;413;p9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4" name="Google Shape;414;p9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5" name="Google Shape;415;p9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6" name="Google Shape;416;p9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7" name="Google Shape;417;p9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8" name="Google Shape;418;p9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9" name="Google Shape;419;p9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20" name="Google Shape;420;p9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21" name="Google Shape;421;p9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22" name="Google Shape;422;p9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423" name="Google Shape;423;p9"/>
          <p:cNvSpPr/>
          <p:nvPr/>
        </p:nvSpPr>
        <p:spPr>
          <a:xfrm rot="-30003" flipH="1">
            <a:off x="1329465" y="899635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24" name="Google Shape;424;p9"/>
          <p:cNvSpPr txBox="1">
            <a:spLocks noGrp="1"/>
          </p:cNvSpPr>
          <p:nvPr>
            <p:ph type="title"/>
          </p:nvPr>
        </p:nvSpPr>
        <p:spPr>
          <a:xfrm rot="-60216">
            <a:off x="957545" y="2018055"/>
            <a:ext cx="10276776" cy="2529983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133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425" name="Google Shape;425;p9"/>
          <p:cNvSpPr txBox="1">
            <a:spLocks noGrp="1"/>
          </p:cNvSpPr>
          <p:nvPr>
            <p:ph type="subTitle" idx="1"/>
          </p:nvPr>
        </p:nvSpPr>
        <p:spPr>
          <a:xfrm rot="-60089">
            <a:off x="2743277" y="4233279"/>
            <a:ext cx="6705424" cy="975352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26" name="Google Shape;426;p9"/>
          <p:cNvGrpSpPr/>
          <p:nvPr/>
        </p:nvGrpSpPr>
        <p:grpSpPr>
          <a:xfrm flipH="1">
            <a:off x="9753031" y="5296745"/>
            <a:ext cx="1782303" cy="841249"/>
            <a:chOff x="157977" y="4219508"/>
            <a:chExt cx="1336727" cy="630937"/>
          </a:xfrm>
        </p:grpSpPr>
        <p:sp>
          <p:nvSpPr>
            <p:cNvPr id="427" name="Google Shape;427;p9"/>
            <p:cNvSpPr/>
            <p:nvPr/>
          </p:nvSpPr>
          <p:spPr>
            <a:xfrm>
              <a:off x="1268232" y="44587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" name="Google Shape;428;p9"/>
            <p:cNvSpPr/>
            <p:nvPr/>
          </p:nvSpPr>
          <p:spPr>
            <a:xfrm>
              <a:off x="1320834" y="45556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" name="Google Shape;429;p9"/>
            <p:cNvSpPr/>
            <p:nvPr/>
          </p:nvSpPr>
          <p:spPr>
            <a:xfrm>
              <a:off x="488008" y="42241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" name="Google Shape;430;p9"/>
            <p:cNvSpPr/>
            <p:nvPr/>
          </p:nvSpPr>
          <p:spPr>
            <a:xfrm>
              <a:off x="504410" y="42195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" name="Google Shape;431;p9"/>
            <p:cNvSpPr/>
            <p:nvPr/>
          </p:nvSpPr>
          <p:spPr>
            <a:xfrm>
              <a:off x="157977" y="44346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" name="Google Shape;432;p9"/>
            <p:cNvSpPr/>
            <p:nvPr/>
          </p:nvSpPr>
          <p:spPr>
            <a:xfrm>
              <a:off x="1007592" y="45452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" name="Google Shape;433;p9"/>
            <p:cNvSpPr/>
            <p:nvPr/>
          </p:nvSpPr>
          <p:spPr>
            <a:xfrm>
              <a:off x="233851" y="45779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34" name="Google Shape;434;p9"/>
          <p:cNvGrpSpPr/>
          <p:nvPr/>
        </p:nvGrpSpPr>
        <p:grpSpPr>
          <a:xfrm rot="-500985" flipH="1">
            <a:off x="852337" y="747754"/>
            <a:ext cx="1463047" cy="731535"/>
            <a:chOff x="6697867" y="-312822"/>
            <a:chExt cx="786877" cy="390023"/>
          </a:xfrm>
        </p:grpSpPr>
        <p:sp>
          <p:nvSpPr>
            <p:cNvPr id="435" name="Google Shape;435;p9"/>
            <p:cNvSpPr/>
            <p:nvPr/>
          </p:nvSpPr>
          <p:spPr>
            <a:xfrm>
              <a:off x="6835110" y="-192459"/>
              <a:ext cx="162228" cy="148026"/>
            </a:xfrm>
            <a:custGeom>
              <a:avLst/>
              <a:gdLst/>
              <a:ahLst/>
              <a:cxnLst/>
              <a:rect l="l" t="t" r="r" b="b"/>
              <a:pathLst>
                <a:path w="2013" h="1846" extrusionOk="0">
                  <a:moveTo>
                    <a:pt x="322" y="119"/>
                  </a:moveTo>
                  <a:lnTo>
                    <a:pt x="322" y="119"/>
                  </a:lnTo>
                  <a:cubicBezTo>
                    <a:pt x="810" y="238"/>
                    <a:pt x="1798" y="560"/>
                    <a:pt x="1917" y="655"/>
                  </a:cubicBezTo>
                  <a:cubicBezTo>
                    <a:pt x="1870" y="715"/>
                    <a:pt x="1667" y="798"/>
                    <a:pt x="1512" y="834"/>
                  </a:cubicBezTo>
                  <a:cubicBezTo>
                    <a:pt x="1215" y="655"/>
                    <a:pt x="655" y="310"/>
                    <a:pt x="322" y="119"/>
                  </a:cubicBezTo>
                  <a:close/>
                  <a:moveTo>
                    <a:pt x="155" y="214"/>
                  </a:moveTo>
                  <a:cubicBezTo>
                    <a:pt x="298" y="357"/>
                    <a:pt x="584" y="619"/>
                    <a:pt x="1155" y="1119"/>
                  </a:cubicBezTo>
                  <a:cubicBezTo>
                    <a:pt x="1096" y="1381"/>
                    <a:pt x="1000" y="1679"/>
                    <a:pt x="953" y="1750"/>
                  </a:cubicBezTo>
                  <a:cubicBezTo>
                    <a:pt x="834" y="1607"/>
                    <a:pt x="322" y="619"/>
                    <a:pt x="155" y="214"/>
                  </a:cubicBezTo>
                  <a:close/>
                  <a:moveTo>
                    <a:pt x="84" y="0"/>
                  </a:moveTo>
                  <a:cubicBezTo>
                    <a:pt x="72" y="0"/>
                    <a:pt x="60" y="0"/>
                    <a:pt x="48" y="12"/>
                  </a:cubicBezTo>
                  <a:lnTo>
                    <a:pt x="36" y="12"/>
                  </a:lnTo>
                  <a:cubicBezTo>
                    <a:pt x="36" y="12"/>
                    <a:pt x="36" y="24"/>
                    <a:pt x="36" y="24"/>
                  </a:cubicBezTo>
                  <a:cubicBezTo>
                    <a:pt x="12" y="48"/>
                    <a:pt x="0" y="72"/>
                    <a:pt x="107" y="310"/>
                  </a:cubicBezTo>
                  <a:cubicBezTo>
                    <a:pt x="215" y="560"/>
                    <a:pt x="834" y="1846"/>
                    <a:pt x="953" y="1846"/>
                  </a:cubicBezTo>
                  <a:cubicBezTo>
                    <a:pt x="989" y="1846"/>
                    <a:pt x="1084" y="1846"/>
                    <a:pt x="1239" y="1107"/>
                  </a:cubicBezTo>
                  <a:cubicBezTo>
                    <a:pt x="1239" y="1096"/>
                    <a:pt x="1239" y="1084"/>
                    <a:pt x="1227" y="1072"/>
                  </a:cubicBezTo>
                  <a:cubicBezTo>
                    <a:pt x="917" y="798"/>
                    <a:pt x="453" y="381"/>
                    <a:pt x="227" y="167"/>
                  </a:cubicBezTo>
                  <a:lnTo>
                    <a:pt x="227" y="167"/>
                  </a:lnTo>
                  <a:cubicBezTo>
                    <a:pt x="512" y="322"/>
                    <a:pt x="1096" y="679"/>
                    <a:pt x="1489" y="917"/>
                  </a:cubicBezTo>
                  <a:cubicBezTo>
                    <a:pt x="1501" y="929"/>
                    <a:pt x="1512" y="929"/>
                    <a:pt x="1524" y="929"/>
                  </a:cubicBezTo>
                  <a:cubicBezTo>
                    <a:pt x="1596" y="905"/>
                    <a:pt x="1953" y="798"/>
                    <a:pt x="2001" y="667"/>
                  </a:cubicBezTo>
                  <a:cubicBezTo>
                    <a:pt x="2001" y="667"/>
                    <a:pt x="2012" y="643"/>
                    <a:pt x="1989" y="619"/>
                  </a:cubicBezTo>
                  <a:cubicBezTo>
                    <a:pt x="1893" y="464"/>
                    <a:pt x="298" y="0"/>
                    <a:pt x="84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" name="Google Shape;436;p9"/>
            <p:cNvSpPr/>
            <p:nvPr/>
          </p:nvSpPr>
          <p:spPr>
            <a:xfrm>
              <a:off x="6923355" y="-123737"/>
              <a:ext cx="36588" cy="59259"/>
            </a:xfrm>
            <a:custGeom>
              <a:avLst/>
              <a:gdLst/>
              <a:ahLst/>
              <a:cxnLst/>
              <a:rect l="l" t="t" r="r" b="b"/>
              <a:pathLst>
                <a:path w="454" h="739" extrusionOk="0">
                  <a:moveTo>
                    <a:pt x="417" y="0"/>
                  </a:moveTo>
                  <a:cubicBezTo>
                    <a:pt x="394" y="0"/>
                    <a:pt x="370" y="12"/>
                    <a:pt x="370" y="36"/>
                  </a:cubicBezTo>
                  <a:cubicBezTo>
                    <a:pt x="346" y="298"/>
                    <a:pt x="310" y="596"/>
                    <a:pt x="286" y="655"/>
                  </a:cubicBezTo>
                  <a:cubicBezTo>
                    <a:pt x="251" y="631"/>
                    <a:pt x="155" y="548"/>
                    <a:pt x="84" y="453"/>
                  </a:cubicBezTo>
                  <a:cubicBezTo>
                    <a:pt x="70" y="446"/>
                    <a:pt x="57" y="439"/>
                    <a:pt x="45" y="439"/>
                  </a:cubicBezTo>
                  <a:cubicBezTo>
                    <a:pt x="37" y="439"/>
                    <a:pt x="30" y="443"/>
                    <a:pt x="25" y="453"/>
                  </a:cubicBezTo>
                  <a:cubicBezTo>
                    <a:pt x="1" y="465"/>
                    <a:pt x="1" y="489"/>
                    <a:pt x="13" y="512"/>
                  </a:cubicBezTo>
                  <a:cubicBezTo>
                    <a:pt x="72" y="572"/>
                    <a:pt x="203" y="727"/>
                    <a:pt x="286" y="739"/>
                  </a:cubicBezTo>
                  <a:cubicBezTo>
                    <a:pt x="310" y="739"/>
                    <a:pt x="322" y="727"/>
                    <a:pt x="334" y="715"/>
                  </a:cubicBezTo>
                  <a:cubicBezTo>
                    <a:pt x="394" y="679"/>
                    <a:pt x="429" y="322"/>
                    <a:pt x="453" y="48"/>
                  </a:cubicBezTo>
                  <a:cubicBezTo>
                    <a:pt x="453" y="24"/>
                    <a:pt x="441" y="0"/>
                    <a:pt x="417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" name="Google Shape;437;p9"/>
            <p:cNvSpPr/>
            <p:nvPr/>
          </p:nvSpPr>
          <p:spPr>
            <a:xfrm>
              <a:off x="7073734" y="-309534"/>
              <a:ext cx="264013" cy="149630"/>
            </a:xfrm>
            <a:custGeom>
              <a:avLst/>
              <a:gdLst/>
              <a:ahLst/>
              <a:cxnLst/>
              <a:rect l="l" t="t" r="r" b="b"/>
              <a:pathLst>
                <a:path w="3276" h="1866" extrusionOk="0">
                  <a:moveTo>
                    <a:pt x="1994" y="0"/>
                  </a:moveTo>
                  <a:cubicBezTo>
                    <a:pt x="1841" y="0"/>
                    <a:pt x="1704" y="87"/>
                    <a:pt x="1612" y="201"/>
                  </a:cubicBezTo>
                  <a:lnTo>
                    <a:pt x="1612" y="201"/>
                  </a:lnTo>
                  <a:cubicBezTo>
                    <a:pt x="1549" y="149"/>
                    <a:pt x="1467" y="103"/>
                    <a:pt x="1361" y="67"/>
                  </a:cubicBezTo>
                  <a:cubicBezTo>
                    <a:pt x="1274" y="37"/>
                    <a:pt x="1201" y="24"/>
                    <a:pt x="1140" y="24"/>
                  </a:cubicBezTo>
                  <a:cubicBezTo>
                    <a:pt x="764" y="24"/>
                    <a:pt x="826" y="508"/>
                    <a:pt x="826" y="508"/>
                  </a:cubicBezTo>
                  <a:cubicBezTo>
                    <a:pt x="786" y="484"/>
                    <a:pt x="744" y="473"/>
                    <a:pt x="701" y="473"/>
                  </a:cubicBezTo>
                  <a:cubicBezTo>
                    <a:pt x="378" y="473"/>
                    <a:pt x="0" y="1085"/>
                    <a:pt x="421" y="1401"/>
                  </a:cubicBezTo>
                  <a:cubicBezTo>
                    <a:pt x="555" y="1502"/>
                    <a:pt x="684" y="1546"/>
                    <a:pt x="794" y="1552"/>
                  </a:cubicBezTo>
                  <a:lnTo>
                    <a:pt x="794" y="1552"/>
                  </a:lnTo>
                  <a:cubicBezTo>
                    <a:pt x="830" y="1717"/>
                    <a:pt x="946" y="1861"/>
                    <a:pt x="1195" y="1865"/>
                  </a:cubicBezTo>
                  <a:cubicBezTo>
                    <a:pt x="1208" y="1865"/>
                    <a:pt x="1221" y="1865"/>
                    <a:pt x="1234" y="1865"/>
                  </a:cubicBezTo>
                  <a:cubicBezTo>
                    <a:pt x="1564" y="1865"/>
                    <a:pt x="1788" y="1790"/>
                    <a:pt x="1916" y="1677"/>
                  </a:cubicBezTo>
                  <a:lnTo>
                    <a:pt x="1916" y="1677"/>
                  </a:lnTo>
                  <a:cubicBezTo>
                    <a:pt x="1942" y="1713"/>
                    <a:pt x="1975" y="1749"/>
                    <a:pt x="2016" y="1782"/>
                  </a:cubicBezTo>
                  <a:cubicBezTo>
                    <a:pt x="2072" y="1825"/>
                    <a:pt x="2139" y="1844"/>
                    <a:pt x="2212" y="1844"/>
                  </a:cubicBezTo>
                  <a:cubicBezTo>
                    <a:pt x="2642" y="1844"/>
                    <a:pt x="3275" y="1180"/>
                    <a:pt x="2909" y="793"/>
                  </a:cubicBezTo>
                  <a:cubicBezTo>
                    <a:pt x="2808" y="686"/>
                    <a:pt x="2700" y="646"/>
                    <a:pt x="2599" y="646"/>
                  </a:cubicBezTo>
                  <a:cubicBezTo>
                    <a:pt x="2587" y="646"/>
                    <a:pt x="2575" y="647"/>
                    <a:pt x="2564" y="648"/>
                  </a:cubicBezTo>
                  <a:lnTo>
                    <a:pt x="2564" y="648"/>
                  </a:lnTo>
                  <a:cubicBezTo>
                    <a:pt x="2571" y="455"/>
                    <a:pt x="2478" y="232"/>
                    <a:pt x="2242" y="79"/>
                  </a:cubicBezTo>
                  <a:cubicBezTo>
                    <a:pt x="2157" y="24"/>
                    <a:pt x="2073" y="0"/>
                    <a:pt x="19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" name="Google Shape;438;p9"/>
            <p:cNvSpPr/>
            <p:nvPr/>
          </p:nvSpPr>
          <p:spPr>
            <a:xfrm>
              <a:off x="7084533" y="-312822"/>
              <a:ext cx="238063" cy="155724"/>
            </a:xfrm>
            <a:custGeom>
              <a:avLst/>
              <a:gdLst/>
              <a:ahLst/>
              <a:cxnLst/>
              <a:rect l="l" t="t" r="r" b="b"/>
              <a:pathLst>
                <a:path w="2954" h="1942" extrusionOk="0">
                  <a:moveTo>
                    <a:pt x="1489" y="299"/>
                  </a:moveTo>
                  <a:cubicBezTo>
                    <a:pt x="1608" y="418"/>
                    <a:pt x="1620" y="549"/>
                    <a:pt x="1596" y="632"/>
                  </a:cubicBezTo>
                  <a:cubicBezTo>
                    <a:pt x="1574" y="683"/>
                    <a:pt x="1543" y="707"/>
                    <a:pt x="1509" y="707"/>
                  </a:cubicBezTo>
                  <a:cubicBezTo>
                    <a:pt x="1487" y="707"/>
                    <a:pt x="1465" y="698"/>
                    <a:pt x="1442" y="680"/>
                  </a:cubicBezTo>
                  <a:cubicBezTo>
                    <a:pt x="1358" y="608"/>
                    <a:pt x="1382" y="441"/>
                    <a:pt x="1489" y="299"/>
                  </a:cubicBezTo>
                  <a:close/>
                  <a:moveTo>
                    <a:pt x="2382" y="739"/>
                  </a:moveTo>
                  <a:lnTo>
                    <a:pt x="2382" y="739"/>
                  </a:lnTo>
                  <a:cubicBezTo>
                    <a:pt x="2358" y="894"/>
                    <a:pt x="2263" y="1013"/>
                    <a:pt x="2132" y="1025"/>
                  </a:cubicBezTo>
                  <a:cubicBezTo>
                    <a:pt x="2132" y="1037"/>
                    <a:pt x="2120" y="1037"/>
                    <a:pt x="2108" y="1037"/>
                  </a:cubicBezTo>
                  <a:cubicBezTo>
                    <a:pt x="2073" y="1037"/>
                    <a:pt x="2073" y="1025"/>
                    <a:pt x="2073" y="1013"/>
                  </a:cubicBezTo>
                  <a:cubicBezTo>
                    <a:pt x="2073" y="942"/>
                    <a:pt x="2204" y="775"/>
                    <a:pt x="2382" y="739"/>
                  </a:cubicBezTo>
                  <a:close/>
                  <a:moveTo>
                    <a:pt x="834" y="1132"/>
                  </a:moveTo>
                  <a:cubicBezTo>
                    <a:pt x="858" y="1132"/>
                    <a:pt x="870" y="1156"/>
                    <a:pt x="894" y="1180"/>
                  </a:cubicBezTo>
                  <a:cubicBezTo>
                    <a:pt x="953" y="1263"/>
                    <a:pt x="965" y="1346"/>
                    <a:pt x="930" y="1418"/>
                  </a:cubicBezTo>
                  <a:cubicBezTo>
                    <a:pt x="894" y="1501"/>
                    <a:pt x="799" y="1549"/>
                    <a:pt x="692" y="1549"/>
                  </a:cubicBezTo>
                  <a:cubicBezTo>
                    <a:pt x="668" y="1406"/>
                    <a:pt x="715" y="1251"/>
                    <a:pt x="763" y="1180"/>
                  </a:cubicBezTo>
                  <a:cubicBezTo>
                    <a:pt x="787" y="1156"/>
                    <a:pt x="811" y="1132"/>
                    <a:pt x="834" y="1132"/>
                  </a:cubicBezTo>
                  <a:close/>
                  <a:moveTo>
                    <a:pt x="1811" y="1263"/>
                  </a:moveTo>
                  <a:cubicBezTo>
                    <a:pt x="1823" y="1263"/>
                    <a:pt x="1835" y="1287"/>
                    <a:pt x="1846" y="1323"/>
                  </a:cubicBezTo>
                  <a:cubicBezTo>
                    <a:pt x="1882" y="1442"/>
                    <a:pt x="1858" y="1561"/>
                    <a:pt x="1787" y="1644"/>
                  </a:cubicBezTo>
                  <a:cubicBezTo>
                    <a:pt x="1715" y="1525"/>
                    <a:pt x="1727" y="1394"/>
                    <a:pt x="1763" y="1311"/>
                  </a:cubicBezTo>
                  <a:cubicBezTo>
                    <a:pt x="1787" y="1275"/>
                    <a:pt x="1799" y="1263"/>
                    <a:pt x="1811" y="1263"/>
                  </a:cubicBezTo>
                  <a:close/>
                  <a:moveTo>
                    <a:pt x="1857" y="85"/>
                  </a:moveTo>
                  <a:cubicBezTo>
                    <a:pt x="1935" y="85"/>
                    <a:pt x="2013" y="108"/>
                    <a:pt x="2085" y="156"/>
                  </a:cubicBezTo>
                  <a:cubicBezTo>
                    <a:pt x="2275" y="263"/>
                    <a:pt x="2382" y="453"/>
                    <a:pt x="2394" y="644"/>
                  </a:cubicBezTo>
                  <a:cubicBezTo>
                    <a:pt x="2168" y="680"/>
                    <a:pt x="1989" y="882"/>
                    <a:pt x="1989" y="1013"/>
                  </a:cubicBezTo>
                  <a:cubicBezTo>
                    <a:pt x="1989" y="1061"/>
                    <a:pt x="2025" y="1108"/>
                    <a:pt x="2108" y="1108"/>
                  </a:cubicBezTo>
                  <a:lnTo>
                    <a:pt x="2144" y="1108"/>
                  </a:lnTo>
                  <a:cubicBezTo>
                    <a:pt x="2323" y="1084"/>
                    <a:pt x="2454" y="930"/>
                    <a:pt x="2466" y="715"/>
                  </a:cubicBezTo>
                  <a:cubicBezTo>
                    <a:pt x="2573" y="727"/>
                    <a:pt x="2656" y="775"/>
                    <a:pt x="2739" y="858"/>
                  </a:cubicBezTo>
                  <a:cubicBezTo>
                    <a:pt x="2882" y="1001"/>
                    <a:pt x="2847" y="1180"/>
                    <a:pt x="2799" y="1299"/>
                  </a:cubicBezTo>
                  <a:cubicBezTo>
                    <a:pt x="2668" y="1584"/>
                    <a:pt x="2335" y="1835"/>
                    <a:pt x="2085" y="1835"/>
                  </a:cubicBezTo>
                  <a:cubicBezTo>
                    <a:pt x="2013" y="1835"/>
                    <a:pt x="1954" y="1823"/>
                    <a:pt x="1906" y="1787"/>
                  </a:cubicBezTo>
                  <a:cubicBezTo>
                    <a:pt x="1882" y="1763"/>
                    <a:pt x="1858" y="1739"/>
                    <a:pt x="1835" y="1715"/>
                  </a:cubicBezTo>
                  <a:cubicBezTo>
                    <a:pt x="1942" y="1596"/>
                    <a:pt x="1977" y="1454"/>
                    <a:pt x="1930" y="1299"/>
                  </a:cubicBezTo>
                  <a:cubicBezTo>
                    <a:pt x="1894" y="1192"/>
                    <a:pt x="1846" y="1180"/>
                    <a:pt x="1811" y="1180"/>
                  </a:cubicBezTo>
                  <a:cubicBezTo>
                    <a:pt x="1763" y="1180"/>
                    <a:pt x="1715" y="1215"/>
                    <a:pt x="1692" y="1275"/>
                  </a:cubicBezTo>
                  <a:cubicBezTo>
                    <a:pt x="1632" y="1382"/>
                    <a:pt x="1620" y="1549"/>
                    <a:pt x="1727" y="1704"/>
                  </a:cubicBezTo>
                  <a:cubicBezTo>
                    <a:pt x="1620" y="1775"/>
                    <a:pt x="1442" y="1858"/>
                    <a:pt x="1096" y="1858"/>
                  </a:cubicBezTo>
                  <a:lnTo>
                    <a:pt x="1061" y="1858"/>
                  </a:lnTo>
                  <a:cubicBezTo>
                    <a:pt x="846" y="1858"/>
                    <a:pt x="751" y="1739"/>
                    <a:pt x="715" y="1632"/>
                  </a:cubicBezTo>
                  <a:cubicBezTo>
                    <a:pt x="846" y="1632"/>
                    <a:pt x="953" y="1561"/>
                    <a:pt x="1013" y="1454"/>
                  </a:cubicBezTo>
                  <a:cubicBezTo>
                    <a:pt x="1061" y="1346"/>
                    <a:pt x="1037" y="1227"/>
                    <a:pt x="953" y="1120"/>
                  </a:cubicBezTo>
                  <a:cubicBezTo>
                    <a:pt x="918" y="1061"/>
                    <a:pt x="870" y="1049"/>
                    <a:pt x="834" y="1049"/>
                  </a:cubicBezTo>
                  <a:cubicBezTo>
                    <a:pt x="787" y="1049"/>
                    <a:pt x="739" y="1073"/>
                    <a:pt x="703" y="1120"/>
                  </a:cubicBezTo>
                  <a:cubicBezTo>
                    <a:pt x="632" y="1215"/>
                    <a:pt x="596" y="1382"/>
                    <a:pt x="608" y="1537"/>
                  </a:cubicBezTo>
                  <a:cubicBezTo>
                    <a:pt x="513" y="1513"/>
                    <a:pt x="418" y="1477"/>
                    <a:pt x="311" y="1394"/>
                  </a:cubicBezTo>
                  <a:cubicBezTo>
                    <a:pt x="156" y="1287"/>
                    <a:pt x="108" y="1108"/>
                    <a:pt x="168" y="906"/>
                  </a:cubicBezTo>
                  <a:cubicBezTo>
                    <a:pt x="239" y="715"/>
                    <a:pt x="418" y="549"/>
                    <a:pt x="572" y="549"/>
                  </a:cubicBezTo>
                  <a:cubicBezTo>
                    <a:pt x="608" y="549"/>
                    <a:pt x="644" y="561"/>
                    <a:pt x="668" y="572"/>
                  </a:cubicBezTo>
                  <a:cubicBezTo>
                    <a:pt x="674" y="578"/>
                    <a:pt x="683" y="581"/>
                    <a:pt x="692" y="581"/>
                  </a:cubicBezTo>
                  <a:cubicBezTo>
                    <a:pt x="700" y="581"/>
                    <a:pt x="709" y="578"/>
                    <a:pt x="715" y="572"/>
                  </a:cubicBezTo>
                  <a:cubicBezTo>
                    <a:pt x="727" y="561"/>
                    <a:pt x="739" y="549"/>
                    <a:pt x="739" y="537"/>
                  </a:cubicBezTo>
                  <a:cubicBezTo>
                    <a:pt x="739" y="537"/>
                    <a:pt x="703" y="299"/>
                    <a:pt x="811" y="180"/>
                  </a:cubicBezTo>
                  <a:cubicBezTo>
                    <a:pt x="858" y="125"/>
                    <a:pt x="925" y="98"/>
                    <a:pt x="1010" y="98"/>
                  </a:cubicBezTo>
                  <a:cubicBezTo>
                    <a:pt x="1073" y="98"/>
                    <a:pt x="1146" y="113"/>
                    <a:pt x="1227" y="144"/>
                  </a:cubicBezTo>
                  <a:cubicBezTo>
                    <a:pt x="1299" y="168"/>
                    <a:pt x="1370" y="203"/>
                    <a:pt x="1418" y="239"/>
                  </a:cubicBezTo>
                  <a:cubicBezTo>
                    <a:pt x="1299" y="406"/>
                    <a:pt x="1263" y="620"/>
                    <a:pt x="1394" y="739"/>
                  </a:cubicBezTo>
                  <a:cubicBezTo>
                    <a:pt x="1433" y="769"/>
                    <a:pt x="1475" y="784"/>
                    <a:pt x="1515" y="784"/>
                  </a:cubicBezTo>
                  <a:cubicBezTo>
                    <a:pt x="1585" y="784"/>
                    <a:pt x="1649" y="739"/>
                    <a:pt x="1680" y="656"/>
                  </a:cubicBezTo>
                  <a:cubicBezTo>
                    <a:pt x="1715" y="537"/>
                    <a:pt x="1692" y="370"/>
                    <a:pt x="1537" y="227"/>
                  </a:cubicBezTo>
                  <a:cubicBezTo>
                    <a:pt x="1629" y="135"/>
                    <a:pt x="1743" y="85"/>
                    <a:pt x="1857" y="85"/>
                  </a:cubicBezTo>
                  <a:close/>
                  <a:moveTo>
                    <a:pt x="1858" y="1"/>
                  </a:moveTo>
                  <a:cubicBezTo>
                    <a:pt x="1715" y="1"/>
                    <a:pt x="1573" y="61"/>
                    <a:pt x="1465" y="180"/>
                  </a:cubicBezTo>
                  <a:cubicBezTo>
                    <a:pt x="1406" y="132"/>
                    <a:pt x="1334" y="96"/>
                    <a:pt x="1239" y="61"/>
                  </a:cubicBezTo>
                  <a:cubicBezTo>
                    <a:pt x="1154" y="34"/>
                    <a:pt x="1078" y="20"/>
                    <a:pt x="1010" y="20"/>
                  </a:cubicBezTo>
                  <a:cubicBezTo>
                    <a:pt x="896" y="20"/>
                    <a:pt x="806" y="58"/>
                    <a:pt x="739" y="132"/>
                  </a:cubicBezTo>
                  <a:cubicBezTo>
                    <a:pt x="656" y="239"/>
                    <a:pt x="644" y="394"/>
                    <a:pt x="644" y="477"/>
                  </a:cubicBezTo>
                  <a:cubicBezTo>
                    <a:pt x="620" y="477"/>
                    <a:pt x="584" y="465"/>
                    <a:pt x="561" y="465"/>
                  </a:cubicBezTo>
                  <a:cubicBezTo>
                    <a:pt x="370" y="465"/>
                    <a:pt x="168" y="656"/>
                    <a:pt x="84" y="894"/>
                  </a:cubicBezTo>
                  <a:cubicBezTo>
                    <a:pt x="1" y="1120"/>
                    <a:pt x="72" y="1334"/>
                    <a:pt x="263" y="1477"/>
                  </a:cubicBezTo>
                  <a:cubicBezTo>
                    <a:pt x="382" y="1561"/>
                    <a:pt x="501" y="1620"/>
                    <a:pt x="620" y="1632"/>
                  </a:cubicBezTo>
                  <a:cubicBezTo>
                    <a:pt x="680" y="1835"/>
                    <a:pt x="834" y="1942"/>
                    <a:pt x="1049" y="1942"/>
                  </a:cubicBezTo>
                  <a:lnTo>
                    <a:pt x="1096" y="1942"/>
                  </a:lnTo>
                  <a:cubicBezTo>
                    <a:pt x="1394" y="1942"/>
                    <a:pt x="1620" y="1882"/>
                    <a:pt x="1775" y="1775"/>
                  </a:cubicBezTo>
                  <a:cubicBezTo>
                    <a:pt x="1799" y="1799"/>
                    <a:pt x="1823" y="1823"/>
                    <a:pt x="1858" y="1846"/>
                  </a:cubicBezTo>
                  <a:cubicBezTo>
                    <a:pt x="1918" y="1906"/>
                    <a:pt x="1989" y="1930"/>
                    <a:pt x="2085" y="1930"/>
                  </a:cubicBezTo>
                  <a:cubicBezTo>
                    <a:pt x="2370" y="1930"/>
                    <a:pt x="2739" y="1656"/>
                    <a:pt x="2870" y="1346"/>
                  </a:cubicBezTo>
                  <a:cubicBezTo>
                    <a:pt x="2954" y="1132"/>
                    <a:pt x="2930" y="942"/>
                    <a:pt x="2799" y="799"/>
                  </a:cubicBezTo>
                  <a:cubicBezTo>
                    <a:pt x="2704" y="703"/>
                    <a:pt x="2597" y="644"/>
                    <a:pt x="2466" y="644"/>
                  </a:cubicBezTo>
                  <a:cubicBezTo>
                    <a:pt x="2454" y="418"/>
                    <a:pt x="2335" y="215"/>
                    <a:pt x="2120" y="84"/>
                  </a:cubicBezTo>
                  <a:cubicBezTo>
                    <a:pt x="2037" y="25"/>
                    <a:pt x="1942" y="1"/>
                    <a:pt x="1858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" name="Google Shape;439;p9"/>
            <p:cNvSpPr/>
            <p:nvPr/>
          </p:nvSpPr>
          <p:spPr>
            <a:xfrm>
              <a:off x="6697867" y="-79794"/>
              <a:ext cx="67293" cy="67839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2"/>
                    <a:pt x="477" y="226"/>
                  </a:cubicBezTo>
                  <a:cubicBezTo>
                    <a:pt x="489" y="310"/>
                    <a:pt x="501" y="333"/>
                    <a:pt x="513" y="345"/>
                  </a:cubicBezTo>
                  <a:cubicBezTo>
                    <a:pt x="513" y="357"/>
                    <a:pt x="537" y="369"/>
                    <a:pt x="620" y="393"/>
                  </a:cubicBezTo>
                  <a:cubicBezTo>
                    <a:pt x="644" y="405"/>
                    <a:pt x="679" y="417"/>
                    <a:pt x="703" y="429"/>
                  </a:cubicBezTo>
                  <a:cubicBezTo>
                    <a:pt x="656" y="453"/>
                    <a:pt x="596" y="476"/>
                    <a:pt x="537" y="500"/>
                  </a:cubicBezTo>
                  <a:cubicBezTo>
                    <a:pt x="525" y="500"/>
                    <a:pt x="513" y="512"/>
                    <a:pt x="513" y="524"/>
                  </a:cubicBezTo>
                  <a:cubicBezTo>
                    <a:pt x="477" y="595"/>
                    <a:pt x="441" y="667"/>
                    <a:pt x="417" y="714"/>
                  </a:cubicBezTo>
                  <a:cubicBezTo>
                    <a:pt x="394" y="667"/>
                    <a:pt x="370" y="583"/>
                    <a:pt x="358" y="512"/>
                  </a:cubicBezTo>
                  <a:cubicBezTo>
                    <a:pt x="358" y="488"/>
                    <a:pt x="334" y="476"/>
                    <a:pt x="322" y="476"/>
                  </a:cubicBezTo>
                  <a:cubicBezTo>
                    <a:pt x="251" y="464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3"/>
                  </a:cubicBezTo>
                  <a:cubicBezTo>
                    <a:pt x="358" y="333"/>
                    <a:pt x="370" y="322"/>
                    <a:pt x="370" y="310"/>
                  </a:cubicBezTo>
                  <a:cubicBezTo>
                    <a:pt x="394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98" y="262"/>
                  </a:cubicBezTo>
                  <a:cubicBezTo>
                    <a:pt x="25" y="381"/>
                    <a:pt x="13" y="417"/>
                    <a:pt x="1" y="429"/>
                  </a:cubicBezTo>
                  <a:cubicBezTo>
                    <a:pt x="1" y="441"/>
                    <a:pt x="1" y="464"/>
                    <a:pt x="13" y="476"/>
                  </a:cubicBezTo>
                  <a:cubicBezTo>
                    <a:pt x="25" y="488"/>
                    <a:pt x="36" y="512"/>
                    <a:pt x="286" y="560"/>
                  </a:cubicBezTo>
                  <a:cubicBezTo>
                    <a:pt x="358" y="845"/>
                    <a:pt x="382" y="845"/>
                    <a:pt x="406" y="845"/>
                  </a:cubicBezTo>
                  <a:cubicBezTo>
                    <a:pt x="406" y="845"/>
                    <a:pt x="406" y="845"/>
                    <a:pt x="417" y="834"/>
                  </a:cubicBezTo>
                  <a:cubicBezTo>
                    <a:pt x="441" y="834"/>
                    <a:pt x="465" y="834"/>
                    <a:pt x="584" y="572"/>
                  </a:cubicBezTo>
                  <a:cubicBezTo>
                    <a:pt x="656" y="548"/>
                    <a:pt x="787" y="500"/>
                    <a:pt x="822" y="464"/>
                  </a:cubicBezTo>
                  <a:cubicBezTo>
                    <a:pt x="822" y="464"/>
                    <a:pt x="834" y="441"/>
                    <a:pt x="834" y="429"/>
                  </a:cubicBezTo>
                  <a:cubicBezTo>
                    <a:pt x="822" y="393"/>
                    <a:pt x="787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72" y="274"/>
                    <a:pt x="560" y="238"/>
                    <a:pt x="548" y="214"/>
                  </a:cubicBezTo>
                  <a:cubicBezTo>
                    <a:pt x="525" y="95"/>
                    <a:pt x="513" y="48"/>
                    <a:pt x="489" y="24"/>
                  </a:cubicBezTo>
                  <a:cubicBezTo>
                    <a:pt x="489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" name="Google Shape;440;p9"/>
            <p:cNvSpPr/>
            <p:nvPr/>
          </p:nvSpPr>
          <p:spPr>
            <a:xfrm>
              <a:off x="7388324" y="27485"/>
              <a:ext cx="49966" cy="49716"/>
            </a:xfrm>
            <a:custGeom>
              <a:avLst/>
              <a:gdLst/>
              <a:ahLst/>
              <a:cxnLst/>
              <a:rect l="l" t="t" r="r" b="b"/>
              <a:pathLst>
                <a:path w="620" h="620" extrusionOk="0">
                  <a:moveTo>
                    <a:pt x="310" y="95"/>
                  </a:moveTo>
                  <a:cubicBezTo>
                    <a:pt x="441" y="95"/>
                    <a:pt x="536" y="191"/>
                    <a:pt x="536" y="310"/>
                  </a:cubicBezTo>
                  <a:cubicBezTo>
                    <a:pt x="536" y="441"/>
                    <a:pt x="429" y="536"/>
                    <a:pt x="310" y="536"/>
                  </a:cubicBezTo>
                  <a:cubicBezTo>
                    <a:pt x="251" y="536"/>
                    <a:pt x="191" y="512"/>
                    <a:pt x="155" y="464"/>
                  </a:cubicBezTo>
                  <a:cubicBezTo>
                    <a:pt x="108" y="429"/>
                    <a:pt x="96" y="369"/>
                    <a:pt x="96" y="310"/>
                  </a:cubicBezTo>
                  <a:cubicBezTo>
                    <a:pt x="96" y="191"/>
                    <a:pt x="191" y="95"/>
                    <a:pt x="310" y="95"/>
                  </a:cubicBezTo>
                  <a:close/>
                  <a:moveTo>
                    <a:pt x="310" y="0"/>
                  </a:moveTo>
                  <a:cubicBezTo>
                    <a:pt x="144" y="0"/>
                    <a:pt x="1" y="143"/>
                    <a:pt x="1" y="310"/>
                  </a:cubicBezTo>
                  <a:cubicBezTo>
                    <a:pt x="1" y="393"/>
                    <a:pt x="36" y="464"/>
                    <a:pt x="96" y="524"/>
                  </a:cubicBezTo>
                  <a:cubicBezTo>
                    <a:pt x="155" y="583"/>
                    <a:pt x="227" y="619"/>
                    <a:pt x="310" y="619"/>
                  </a:cubicBezTo>
                  <a:cubicBezTo>
                    <a:pt x="477" y="619"/>
                    <a:pt x="620" y="488"/>
                    <a:pt x="620" y="310"/>
                  </a:cubicBezTo>
                  <a:cubicBezTo>
                    <a:pt x="620" y="143"/>
                    <a:pt x="477" y="0"/>
                    <a:pt x="310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" name="Google Shape;441;p9"/>
            <p:cNvSpPr/>
            <p:nvPr/>
          </p:nvSpPr>
          <p:spPr>
            <a:xfrm>
              <a:off x="7004911" y="-110346"/>
              <a:ext cx="479833" cy="130866"/>
            </a:xfrm>
            <a:custGeom>
              <a:avLst/>
              <a:gdLst/>
              <a:ahLst/>
              <a:cxnLst/>
              <a:rect l="l" t="t" r="r" b="b"/>
              <a:pathLst>
                <a:path w="5954" h="1632" extrusionOk="0">
                  <a:moveTo>
                    <a:pt x="4918" y="0"/>
                  </a:moveTo>
                  <a:cubicBezTo>
                    <a:pt x="4894" y="0"/>
                    <a:pt x="4870" y="12"/>
                    <a:pt x="4870" y="36"/>
                  </a:cubicBezTo>
                  <a:cubicBezTo>
                    <a:pt x="4858" y="60"/>
                    <a:pt x="4882" y="83"/>
                    <a:pt x="4906" y="83"/>
                  </a:cubicBezTo>
                  <a:cubicBezTo>
                    <a:pt x="4954" y="95"/>
                    <a:pt x="5001" y="107"/>
                    <a:pt x="5061" y="119"/>
                  </a:cubicBezTo>
                  <a:lnTo>
                    <a:pt x="5073" y="119"/>
                  </a:lnTo>
                  <a:cubicBezTo>
                    <a:pt x="5085" y="119"/>
                    <a:pt x="5109" y="107"/>
                    <a:pt x="5109" y="95"/>
                  </a:cubicBezTo>
                  <a:cubicBezTo>
                    <a:pt x="5120" y="72"/>
                    <a:pt x="5109" y="48"/>
                    <a:pt x="5085" y="36"/>
                  </a:cubicBezTo>
                  <a:cubicBezTo>
                    <a:pt x="5025" y="24"/>
                    <a:pt x="4966" y="0"/>
                    <a:pt x="4918" y="0"/>
                  </a:cubicBezTo>
                  <a:close/>
                  <a:moveTo>
                    <a:pt x="4728" y="0"/>
                  </a:moveTo>
                  <a:cubicBezTo>
                    <a:pt x="4668" y="12"/>
                    <a:pt x="4620" y="24"/>
                    <a:pt x="4561" y="48"/>
                  </a:cubicBezTo>
                  <a:cubicBezTo>
                    <a:pt x="4537" y="60"/>
                    <a:pt x="4525" y="83"/>
                    <a:pt x="4537" y="107"/>
                  </a:cubicBezTo>
                  <a:cubicBezTo>
                    <a:pt x="4549" y="119"/>
                    <a:pt x="4561" y="131"/>
                    <a:pt x="4573" y="131"/>
                  </a:cubicBezTo>
                  <a:lnTo>
                    <a:pt x="4597" y="131"/>
                  </a:lnTo>
                  <a:cubicBezTo>
                    <a:pt x="4644" y="107"/>
                    <a:pt x="4692" y="95"/>
                    <a:pt x="4739" y="83"/>
                  </a:cubicBezTo>
                  <a:cubicBezTo>
                    <a:pt x="4763" y="83"/>
                    <a:pt x="4787" y="60"/>
                    <a:pt x="4775" y="36"/>
                  </a:cubicBezTo>
                  <a:cubicBezTo>
                    <a:pt x="4775" y="12"/>
                    <a:pt x="4751" y="0"/>
                    <a:pt x="4728" y="0"/>
                  </a:cubicBezTo>
                  <a:close/>
                  <a:moveTo>
                    <a:pt x="5232" y="103"/>
                  </a:moveTo>
                  <a:cubicBezTo>
                    <a:pt x="5216" y="103"/>
                    <a:pt x="5201" y="114"/>
                    <a:pt x="5192" y="131"/>
                  </a:cubicBezTo>
                  <a:cubicBezTo>
                    <a:pt x="5180" y="143"/>
                    <a:pt x="5192" y="167"/>
                    <a:pt x="5204" y="179"/>
                  </a:cubicBezTo>
                  <a:cubicBezTo>
                    <a:pt x="5251" y="202"/>
                    <a:pt x="5299" y="226"/>
                    <a:pt x="5359" y="262"/>
                  </a:cubicBezTo>
                  <a:lnTo>
                    <a:pt x="5370" y="262"/>
                  </a:lnTo>
                  <a:cubicBezTo>
                    <a:pt x="5394" y="262"/>
                    <a:pt x="5406" y="262"/>
                    <a:pt x="5406" y="250"/>
                  </a:cubicBezTo>
                  <a:cubicBezTo>
                    <a:pt x="5418" y="226"/>
                    <a:pt x="5418" y="202"/>
                    <a:pt x="5394" y="191"/>
                  </a:cubicBezTo>
                  <a:cubicBezTo>
                    <a:pt x="5347" y="155"/>
                    <a:pt x="5299" y="131"/>
                    <a:pt x="5251" y="107"/>
                  </a:cubicBezTo>
                  <a:cubicBezTo>
                    <a:pt x="5245" y="104"/>
                    <a:pt x="5239" y="103"/>
                    <a:pt x="5232" y="103"/>
                  </a:cubicBezTo>
                  <a:close/>
                  <a:moveTo>
                    <a:pt x="4430" y="135"/>
                  </a:moveTo>
                  <a:cubicBezTo>
                    <a:pt x="4420" y="135"/>
                    <a:pt x="4411" y="138"/>
                    <a:pt x="4406" y="143"/>
                  </a:cubicBezTo>
                  <a:cubicBezTo>
                    <a:pt x="4358" y="179"/>
                    <a:pt x="4323" y="214"/>
                    <a:pt x="4275" y="262"/>
                  </a:cubicBezTo>
                  <a:cubicBezTo>
                    <a:pt x="4251" y="274"/>
                    <a:pt x="4251" y="298"/>
                    <a:pt x="4275" y="322"/>
                  </a:cubicBezTo>
                  <a:cubicBezTo>
                    <a:pt x="4287" y="322"/>
                    <a:pt x="4287" y="333"/>
                    <a:pt x="4299" y="333"/>
                  </a:cubicBezTo>
                  <a:cubicBezTo>
                    <a:pt x="4311" y="333"/>
                    <a:pt x="4323" y="322"/>
                    <a:pt x="4335" y="322"/>
                  </a:cubicBezTo>
                  <a:cubicBezTo>
                    <a:pt x="4370" y="274"/>
                    <a:pt x="4418" y="238"/>
                    <a:pt x="4454" y="214"/>
                  </a:cubicBezTo>
                  <a:cubicBezTo>
                    <a:pt x="4477" y="191"/>
                    <a:pt x="4477" y="167"/>
                    <a:pt x="4466" y="155"/>
                  </a:cubicBezTo>
                  <a:cubicBezTo>
                    <a:pt x="4459" y="141"/>
                    <a:pt x="4443" y="135"/>
                    <a:pt x="4430" y="135"/>
                  </a:cubicBezTo>
                  <a:close/>
                  <a:moveTo>
                    <a:pt x="5513" y="278"/>
                  </a:moveTo>
                  <a:cubicBezTo>
                    <a:pt x="5500" y="278"/>
                    <a:pt x="5485" y="284"/>
                    <a:pt x="5478" y="298"/>
                  </a:cubicBezTo>
                  <a:cubicBezTo>
                    <a:pt x="5466" y="310"/>
                    <a:pt x="5466" y="345"/>
                    <a:pt x="5490" y="357"/>
                  </a:cubicBezTo>
                  <a:cubicBezTo>
                    <a:pt x="5537" y="381"/>
                    <a:pt x="5573" y="417"/>
                    <a:pt x="5620" y="453"/>
                  </a:cubicBezTo>
                  <a:cubicBezTo>
                    <a:pt x="5632" y="464"/>
                    <a:pt x="5644" y="464"/>
                    <a:pt x="5656" y="464"/>
                  </a:cubicBezTo>
                  <a:cubicBezTo>
                    <a:pt x="5668" y="464"/>
                    <a:pt x="5680" y="464"/>
                    <a:pt x="5680" y="453"/>
                  </a:cubicBezTo>
                  <a:cubicBezTo>
                    <a:pt x="5704" y="429"/>
                    <a:pt x="5692" y="405"/>
                    <a:pt x="5680" y="393"/>
                  </a:cubicBezTo>
                  <a:cubicBezTo>
                    <a:pt x="5632" y="357"/>
                    <a:pt x="5585" y="322"/>
                    <a:pt x="5537" y="286"/>
                  </a:cubicBezTo>
                  <a:cubicBezTo>
                    <a:pt x="5532" y="281"/>
                    <a:pt x="5523" y="278"/>
                    <a:pt x="5513" y="278"/>
                  </a:cubicBezTo>
                  <a:close/>
                  <a:moveTo>
                    <a:pt x="245" y="313"/>
                  </a:moveTo>
                  <a:cubicBezTo>
                    <a:pt x="233" y="313"/>
                    <a:pt x="221" y="316"/>
                    <a:pt x="215" y="322"/>
                  </a:cubicBezTo>
                  <a:cubicBezTo>
                    <a:pt x="215" y="322"/>
                    <a:pt x="156" y="381"/>
                    <a:pt x="96" y="464"/>
                  </a:cubicBezTo>
                  <a:cubicBezTo>
                    <a:pt x="84" y="488"/>
                    <a:pt x="96" y="512"/>
                    <a:pt x="108" y="524"/>
                  </a:cubicBezTo>
                  <a:lnTo>
                    <a:pt x="132" y="524"/>
                  </a:lnTo>
                  <a:cubicBezTo>
                    <a:pt x="144" y="524"/>
                    <a:pt x="167" y="524"/>
                    <a:pt x="167" y="512"/>
                  </a:cubicBezTo>
                  <a:cubicBezTo>
                    <a:pt x="215" y="429"/>
                    <a:pt x="275" y="381"/>
                    <a:pt x="275" y="381"/>
                  </a:cubicBezTo>
                  <a:cubicBezTo>
                    <a:pt x="286" y="369"/>
                    <a:pt x="286" y="345"/>
                    <a:pt x="275" y="322"/>
                  </a:cubicBezTo>
                  <a:cubicBezTo>
                    <a:pt x="269" y="316"/>
                    <a:pt x="257" y="313"/>
                    <a:pt x="245" y="313"/>
                  </a:cubicBezTo>
                  <a:close/>
                  <a:moveTo>
                    <a:pt x="2406" y="393"/>
                  </a:moveTo>
                  <a:cubicBezTo>
                    <a:pt x="2334" y="393"/>
                    <a:pt x="2263" y="417"/>
                    <a:pt x="2215" y="464"/>
                  </a:cubicBezTo>
                  <a:cubicBezTo>
                    <a:pt x="2203" y="488"/>
                    <a:pt x="2203" y="512"/>
                    <a:pt x="2215" y="524"/>
                  </a:cubicBezTo>
                  <a:cubicBezTo>
                    <a:pt x="2227" y="536"/>
                    <a:pt x="2239" y="536"/>
                    <a:pt x="2251" y="536"/>
                  </a:cubicBezTo>
                  <a:cubicBezTo>
                    <a:pt x="2251" y="536"/>
                    <a:pt x="2263" y="536"/>
                    <a:pt x="2275" y="524"/>
                  </a:cubicBezTo>
                  <a:cubicBezTo>
                    <a:pt x="2311" y="500"/>
                    <a:pt x="2346" y="476"/>
                    <a:pt x="2382" y="476"/>
                  </a:cubicBezTo>
                  <a:lnTo>
                    <a:pt x="2394" y="476"/>
                  </a:lnTo>
                  <a:cubicBezTo>
                    <a:pt x="2418" y="476"/>
                    <a:pt x="2442" y="464"/>
                    <a:pt x="2442" y="441"/>
                  </a:cubicBezTo>
                  <a:cubicBezTo>
                    <a:pt x="2442" y="417"/>
                    <a:pt x="2430" y="393"/>
                    <a:pt x="2406" y="393"/>
                  </a:cubicBezTo>
                  <a:close/>
                  <a:moveTo>
                    <a:pt x="4186" y="372"/>
                  </a:moveTo>
                  <a:cubicBezTo>
                    <a:pt x="4174" y="372"/>
                    <a:pt x="4162" y="375"/>
                    <a:pt x="4156" y="381"/>
                  </a:cubicBezTo>
                  <a:cubicBezTo>
                    <a:pt x="4120" y="429"/>
                    <a:pt x="4085" y="476"/>
                    <a:pt x="4049" y="524"/>
                  </a:cubicBezTo>
                  <a:cubicBezTo>
                    <a:pt x="4037" y="536"/>
                    <a:pt x="4037" y="572"/>
                    <a:pt x="4061" y="583"/>
                  </a:cubicBezTo>
                  <a:lnTo>
                    <a:pt x="4085" y="583"/>
                  </a:lnTo>
                  <a:cubicBezTo>
                    <a:pt x="4096" y="583"/>
                    <a:pt x="4108" y="583"/>
                    <a:pt x="4120" y="572"/>
                  </a:cubicBezTo>
                  <a:cubicBezTo>
                    <a:pt x="4156" y="524"/>
                    <a:pt x="4192" y="476"/>
                    <a:pt x="4227" y="441"/>
                  </a:cubicBezTo>
                  <a:cubicBezTo>
                    <a:pt x="4239" y="417"/>
                    <a:pt x="4239" y="393"/>
                    <a:pt x="4216" y="381"/>
                  </a:cubicBezTo>
                  <a:cubicBezTo>
                    <a:pt x="4210" y="375"/>
                    <a:pt x="4198" y="372"/>
                    <a:pt x="4186" y="372"/>
                  </a:cubicBezTo>
                  <a:close/>
                  <a:moveTo>
                    <a:pt x="2556" y="457"/>
                  </a:moveTo>
                  <a:cubicBezTo>
                    <a:pt x="2543" y="457"/>
                    <a:pt x="2532" y="462"/>
                    <a:pt x="2525" y="476"/>
                  </a:cubicBezTo>
                  <a:cubicBezTo>
                    <a:pt x="2501" y="488"/>
                    <a:pt x="2513" y="524"/>
                    <a:pt x="2525" y="536"/>
                  </a:cubicBezTo>
                  <a:cubicBezTo>
                    <a:pt x="2572" y="560"/>
                    <a:pt x="2596" y="595"/>
                    <a:pt x="2596" y="643"/>
                  </a:cubicBezTo>
                  <a:cubicBezTo>
                    <a:pt x="2608" y="667"/>
                    <a:pt x="2620" y="679"/>
                    <a:pt x="2644" y="679"/>
                  </a:cubicBezTo>
                  <a:lnTo>
                    <a:pt x="2656" y="679"/>
                  </a:lnTo>
                  <a:cubicBezTo>
                    <a:pt x="2680" y="679"/>
                    <a:pt x="2692" y="655"/>
                    <a:pt x="2692" y="631"/>
                  </a:cubicBezTo>
                  <a:cubicBezTo>
                    <a:pt x="2680" y="560"/>
                    <a:pt x="2644" y="512"/>
                    <a:pt x="2584" y="464"/>
                  </a:cubicBezTo>
                  <a:cubicBezTo>
                    <a:pt x="2575" y="460"/>
                    <a:pt x="2565" y="457"/>
                    <a:pt x="2556" y="457"/>
                  </a:cubicBezTo>
                  <a:close/>
                  <a:moveTo>
                    <a:pt x="5782" y="492"/>
                  </a:moveTo>
                  <a:cubicBezTo>
                    <a:pt x="5769" y="492"/>
                    <a:pt x="5758" y="498"/>
                    <a:pt x="5751" y="512"/>
                  </a:cubicBezTo>
                  <a:cubicBezTo>
                    <a:pt x="5728" y="524"/>
                    <a:pt x="5740" y="548"/>
                    <a:pt x="5751" y="560"/>
                  </a:cubicBezTo>
                  <a:cubicBezTo>
                    <a:pt x="5787" y="595"/>
                    <a:pt x="5835" y="643"/>
                    <a:pt x="5871" y="679"/>
                  </a:cubicBezTo>
                  <a:cubicBezTo>
                    <a:pt x="5882" y="691"/>
                    <a:pt x="5894" y="691"/>
                    <a:pt x="5906" y="691"/>
                  </a:cubicBezTo>
                  <a:cubicBezTo>
                    <a:pt x="5918" y="691"/>
                    <a:pt x="5930" y="691"/>
                    <a:pt x="5930" y="679"/>
                  </a:cubicBezTo>
                  <a:cubicBezTo>
                    <a:pt x="5954" y="655"/>
                    <a:pt x="5954" y="631"/>
                    <a:pt x="5930" y="619"/>
                  </a:cubicBezTo>
                  <a:cubicBezTo>
                    <a:pt x="5894" y="572"/>
                    <a:pt x="5847" y="536"/>
                    <a:pt x="5811" y="500"/>
                  </a:cubicBezTo>
                  <a:cubicBezTo>
                    <a:pt x="5801" y="495"/>
                    <a:pt x="5791" y="492"/>
                    <a:pt x="5782" y="492"/>
                  </a:cubicBezTo>
                  <a:close/>
                  <a:moveTo>
                    <a:pt x="72" y="595"/>
                  </a:moveTo>
                  <a:cubicBezTo>
                    <a:pt x="60" y="595"/>
                    <a:pt x="36" y="607"/>
                    <a:pt x="25" y="631"/>
                  </a:cubicBezTo>
                  <a:cubicBezTo>
                    <a:pt x="13" y="679"/>
                    <a:pt x="1" y="726"/>
                    <a:pt x="1" y="774"/>
                  </a:cubicBezTo>
                  <a:cubicBezTo>
                    <a:pt x="1" y="786"/>
                    <a:pt x="1" y="798"/>
                    <a:pt x="1" y="810"/>
                  </a:cubicBezTo>
                  <a:cubicBezTo>
                    <a:pt x="1" y="834"/>
                    <a:pt x="25" y="845"/>
                    <a:pt x="48" y="845"/>
                  </a:cubicBezTo>
                  <a:cubicBezTo>
                    <a:pt x="72" y="845"/>
                    <a:pt x="84" y="822"/>
                    <a:pt x="84" y="798"/>
                  </a:cubicBezTo>
                  <a:cubicBezTo>
                    <a:pt x="84" y="786"/>
                    <a:pt x="84" y="786"/>
                    <a:pt x="84" y="774"/>
                  </a:cubicBezTo>
                  <a:cubicBezTo>
                    <a:pt x="84" y="738"/>
                    <a:pt x="96" y="691"/>
                    <a:pt x="108" y="655"/>
                  </a:cubicBezTo>
                  <a:cubicBezTo>
                    <a:pt x="108" y="631"/>
                    <a:pt x="96" y="607"/>
                    <a:pt x="72" y="595"/>
                  </a:cubicBezTo>
                  <a:close/>
                  <a:moveTo>
                    <a:pt x="2180" y="595"/>
                  </a:moveTo>
                  <a:cubicBezTo>
                    <a:pt x="2156" y="595"/>
                    <a:pt x="2132" y="607"/>
                    <a:pt x="2120" y="631"/>
                  </a:cubicBezTo>
                  <a:cubicBezTo>
                    <a:pt x="2108" y="679"/>
                    <a:pt x="2096" y="738"/>
                    <a:pt x="2096" y="810"/>
                  </a:cubicBezTo>
                  <a:cubicBezTo>
                    <a:pt x="2096" y="834"/>
                    <a:pt x="2108" y="845"/>
                    <a:pt x="2132" y="857"/>
                  </a:cubicBezTo>
                  <a:cubicBezTo>
                    <a:pt x="2156" y="857"/>
                    <a:pt x="2180" y="834"/>
                    <a:pt x="2180" y="810"/>
                  </a:cubicBezTo>
                  <a:cubicBezTo>
                    <a:pt x="2180" y="750"/>
                    <a:pt x="2191" y="703"/>
                    <a:pt x="2203" y="655"/>
                  </a:cubicBezTo>
                  <a:cubicBezTo>
                    <a:pt x="2215" y="631"/>
                    <a:pt x="2203" y="607"/>
                    <a:pt x="2180" y="595"/>
                  </a:cubicBezTo>
                  <a:close/>
                  <a:moveTo>
                    <a:pt x="3984" y="641"/>
                  </a:moveTo>
                  <a:cubicBezTo>
                    <a:pt x="3971" y="641"/>
                    <a:pt x="3960" y="648"/>
                    <a:pt x="3954" y="655"/>
                  </a:cubicBezTo>
                  <a:lnTo>
                    <a:pt x="3858" y="798"/>
                  </a:lnTo>
                  <a:cubicBezTo>
                    <a:pt x="3835" y="822"/>
                    <a:pt x="3846" y="845"/>
                    <a:pt x="3858" y="857"/>
                  </a:cubicBezTo>
                  <a:cubicBezTo>
                    <a:pt x="3870" y="857"/>
                    <a:pt x="3882" y="869"/>
                    <a:pt x="3894" y="869"/>
                  </a:cubicBezTo>
                  <a:cubicBezTo>
                    <a:pt x="3906" y="869"/>
                    <a:pt x="3918" y="857"/>
                    <a:pt x="3918" y="845"/>
                  </a:cubicBezTo>
                  <a:lnTo>
                    <a:pt x="4025" y="714"/>
                  </a:lnTo>
                  <a:cubicBezTo>
                    <a:pt x="4037" y="691"/>
                    <a:pt x="4025" y="667"/>
                    <a:pt x="4013" y="655"/>
                  </a:cubicBezTo>
                  <a:cubicBezTo>
                    <a:pt x="4003" y="645"/>
                    <a:pt x="3993" y="641"/>
                    <a:pt x="3984" y="641"/>
                  </a:cubicBezTo>
                  <a:close/>
                  <a:moveTo>
                    <a:pt x="2613" y="757"/>
                  </a:moveTo>
                  <a:cubicBezTo>
                    <a:pt x="2596" y="757"/>
                    <a:pt x="2581" y="768"/>
                    <a:pt x="2572" y="786"/>
                  </a:cubicBezTo>
                  <a:cubicBezTo>
                    <a:pt x="2549" y="822"/>
                    <a:pt x="2525" y="869"/>
                    <a:pt x="2489" y="917"/>
                  </a:cubicBezTo>
                  <a:cubicBezTo>
                    <a:pt x="2465" y="929"/>
                    <a:pt x="2465" y="953"/>
                    <a:pt x="2489" y="976"/>
                  </a:cubicBezTo>
                  <a:cubicBezTo>
                    <a:pt x="2501" y="976"/>
                    <a:pt x="2501" y="988"/>
                    <a:pt x="2513" y="988"/>
                  </a:cubicBezTo>
                  <a:cubicBezTo>
                    <a:pt x="2525" y="988"/>
                    <a:pt x="2537" y="976"/>
                    <a:pt x="2549" y="964"/>
                  </a:cubicBezTo>
                  <a:cubicBezTo>
                    <a:pt x="2596" y="917"/>
                    <a:pt x="2620" y="869"/>
                    <a:pt x="2644" y="822"/>
                  </a:cubicBezTo>
                  <a:cubicBezTo>
                    <a:pt x="2656" y="798"/>
                    <a:pt x="2644" y="774"/>
                    <a:pt x="2632" y="762"/>
                  </a:cubicBezTo>
                  <a:cubicBezTo>
                    <a:pt x="2626" y="759"/>
                    <a:pt x="2619" y="757"/>
                    <a:pt x="2613" y="757"/>
                  </a:cubicBezTo>
                  <a:close/>
                  <a:moveTo>
                    <a:pt x="3787" y="921"/>
                  </a:moveTo>
                  <a:cubicBezTo>
                    <a:pt x="3773" y="921"/>
                    <a:pt x="3758" y="927"/>
                    <a:pt x="3751" y="941"/>
                  </a:cubicBezTo>
                  <a:cubicBezTo>
                    <a:pt x="3715" y="976"/>
                    <a:pt x="3692" y="1024"/>
                    <a:pt x="3656" y="1060"/>
                  </a:cubicBezTo>
                  <a:cubicBezTo>
                    <a:pt x="3632" y="1084"/>
                    <a:pt x="3644" y="1107"/>
                    <a:pt x="3656" y="1119"/>
                  </a:cubicBezTo>
                  <a:cubicBezTo>
                    <a:pt x="3668" y="1131"/>
                    <a:pt x="3668" y="1131"/>
                    <a:pt x="3680" y="1131"/>
                  </a:cubicBezTo>
                  <a:cubicBezTo>
                    <a:pt x="3692" y="1131"/>
                    <a:pt x="3704" y="1131"/>
                    <a:pt x="3715" y="1119"/>
                  </a:cubicBezTo>
                  <a:cubicBezTo>
                    <a:pt x="3751" y="1072"/>
                    <a:pt x="3787" y="1036"/>
                    <a:pt x="3823" y="988"/>
                  </a:cubicBezTo>
                  <a:cubicBezTo>
                    <a:pt x="3835" y="964"/>
                    <a:pt x="3835" y="941"/>
                    <a:pt x="3811" y="929"/>
                  </a:cubicBezTo>
                  <a:cubicBezTo>
                    <a:pt x="3806" y="924"/>
                    <a:pt x="3797" y="921"/>
                    <a:pt x="3787" y="921"/>
                  </a:cubicBezTo>
                  <a:close/>
                  <a:moveTo>
                    <a:pt x="93" y="924"/>
                  </a:moveTo>
                  <a:cubicBezTo>
                    <a:pt x="86" y="924"/>
                    <a:pt x="79" y="925"/>
                    <a:pt x="72" y="929"/>
                  </a:cubicBezTo>
                  <a:cubicBezTo>
                    <a:pt x="48" y="941"/>
                    <a:pt x="36" y="964"/>
                    <a:pt x="48" y="988"/>
                  </a:cubicBezTo>
                  <a:cubicBezTo>
                    <a:pt x="84" y="1036"/>
                    <a:pt x="120" y="1084"/>
                    <a:pt x="167" y="1131"/>
                  </a:cubicBezTo>
                  <a:cubicBezTo>
                    <a:pt x="179" y="1143"/>
                    <a:pt x="191" y="1143"/>
                    <a:pt x="191" y="1143"/>
                  </a:cubicBezTo>
                  <a:cubicBezTo>
                    <a:pt x="203" y="1143"/>
                    <a:pt x="215" y="1143"/>
                    <a:pt x="227" y="1131"/>
                  </a:cubicBezTo>
                  <a:cubicBezTo>
                    <a:pt x="239" y="1107"/>
                    <a:pt x="239" y="1084"/>
                    <a:pt x="227" y="1072"/>
                  </a:cubicBezTo>
                  <a:cubicBezTo>
                    <a:pt x="179" y="1024"/>
                    <a:pt x="156" y="988"/>
                    <a:pt x="132" y="941"/>
                  </a:cubicBezTo>
                  <a:cubicBezTo>
                    <a:pt x="123" y="932"/>
                    <a:pt x="109" y="924"/>
                    <a:pt x="93" y="924"/>
                  </a:cubicBezTo>
                  <a:close/>
                  <a:moveTo>
                    <a:pt x="2145" y="938"/>
                  </a:moveTo>
                  <a:cubicBezTo>
                    <a:pt x="2141" y="938"/>
                    <a:pt x="2136" y="938"/>
                    <a:pt x="2132" y="941"/>
                  </a:cubicBezTo>
                  <a:cubicBezTo>
                    <a:pt x="2108" y="941"/>
                    <a:pt x="2096" y="964"/>
                    <a:pt x="2096" y="988"/>
                  </a:cubicBezTo>
                  <a:cubicBezTo>
                    <a:pt x="2108" y="1048"/>
                    <a:pt x="2120" y="1107"/>
                    <a:pt x="2144" y="1155"/>
                  </a:cubicBezTo>
                  <a:cubicBezTo>
                    <a:pt x="2153" y="1172"/>
                    <a:pt x="2161" y="1183"/>
                    <a:pt x="2175" y="1183"/>
                  </a:cubicBezTo>
                  <a:cubicBezTo>
                    <a:pt x="2180" y="1183"/>
                    <a:pt x="2185" y="1182"/>
                    <a:pt x="2191" y="1179"/>
                  </a:cubicBezTo>
                  <a:cubicBezTo>
                    <a:pt x="2203" y="1179"/>
                    <a:pt x="2215" y="1179"/>
                    <a:pt x="2215" y="1167"/>
                  </a:cubicBezTo>
                  <a:cubicBezTo>
                    <a:pt x="2215" y="1167"/>
                    <a:pt x="2215" y="1179"/>
                    <a:pt x="2227" y="1179"/>
                  </a:cubicBezTo>
                  <a:cubicBezTo>
                    <a:pt x="2227" y="1191"/>
                    <a:pt x="2251" y="1203"/>
                    <a:pt x="2263" y="1203"/>
                  </a:cubicBezTo>
                  <a:cubicBezTo>
                    <a:pt x="2263" y="1203"/>
                    <a:pt x="2275" y="1203"/>
                    <a:pt x="2287" y="1191"/>
                  </a:cubicBezTo>
                  <a:cubicBezTo>
                    <a:pt x="2334" y="1155"/>
                    <a:pt x="2382" y="1131"/>
                    <a:pt x="2418" y="1095"/>
                  </a:cubicBezTo>
                  <a:cubicBezTo>
                    <a:pt x="2442" y="1072"/>
                    <a:pt x="2442" y="1048"/>
                    <a:pt x="2430" y="1036"/>
                  </a:cubicBezTo>
                  <a:cubicBezTo>
                    <a:pt x="2423" y="1022"/>
                    <a:pt x="2407" y="1016"/>
                    <a:pt x="2394" y="1016"/>
                  </a:cubicBezTo>
                  <a:cubicBezTo>
                    <a:pt x="2384" y="1016"/>
                    <a:pt x="2375" y="1019"/>
                    <a:pt x="2370" y="1024"/>
                  </a:cubicBezTo>
                  <a:cubicBezTo>
                    <a:pt x="2322" y="1060"/>
                    <a:pt x="2287" y="1095"/>
                    <a:pt x="2239" y="1119"/>
                  </a:cubicBezTo>
                  <a:cubicBezTo>
                    <a:pt x="2227" y="1131"/>
                    <a:pt x="2227" y="1131"/>
                    <a:pt x="2227" y="1131"/>
                  </a:cubicBezTo>
                  <a:cubicBezTo>
                    <a:pt x="2203" y="1084"/>
                    <a:pt x="2191" y="1024"/>
                    <a:pt x="2180" y="976"/>
                  </a:cubicBezTo>
                  <a:cubicBezTo>
                    <a:pt x="2180" y="957"/>
                    <a:pt x="2164" y="938"/>
                    <a:pt x="2145" y="938"/>
                  </a:cubicBezTo>
                  <a:close/>
                  <a:moveTo>
                    <a:pt x="329" y="1159"/>
                  </a:moveTo>
                  <a:cubicBezTo>
                    <a:pt x="316" y="1159"/>
                    <a:pt x="305" y="1165"/>
                    <a:pt x="298" y="1179"/>
                  </a:cubicBezTo>
                  <a:cubicBezTo>
                    <a:pt x="286" y="1203"/>
                    <a:pt x="286" y="1226"/>
                    <a:pt x="310" y="1238"/>
                  </a:cubicBezTo>
                  <a:cubicBezTo>
                    <a:pt x="358" y="1274"/>
                    <a:pt x="406" y="1298"/>
                    <a:pt x="465" y="1322"/>
                  </a:cubicBezTo>
                  <a:lnTo>
                    <a:pt x="477" y="1322"/>
                  </a:lnTo>
                  <a:cubicBezTo>
                    <a:pt x="501" y="1322"/>
                    <a:pt x="513" y="1322"/>
                    <a:pt x="513" y="1298"/>
                  </a:cubicBezTo>
                  <a:cubicBezTo>
                    <a:pt x="525" y="1286"/>
                    <a:pt x="513" y="1250"/>
                    <a:pt x="501" y="1250"/>
                  </a:cubicBezTo>
                  <a:cubicBezTo>
                    <a:pt x="441" y="1215"/>
                    <a:pt x="394" y="1191"/>
                    <a:pt x="358" y="1167"/>
                  </a:cubicBezTo>
                  <a:cubicBezTo>
                    <a:pt x="348" y="1162"/>
                    <a:pt x="338" y="1159"/>
                    <a:pt x="329" y="1159"/>
                  </a:cubicBezTo>
                  <a:close/>
                  <a:moveTo>
                    <a:pt x="2115" y="1198"/>
                  </a:moveTo>
                  <a:cubicBezTo>
                    <a:pt x="2109" y="1198"/>
                    <a:pt x="2103" y="1199"/>
                    <a:pt x="2096" y="1203"/>
                  </a:cubicBezTo>
                  <a:cubicBezTo>
                    <a:pt x="2049" y="1238"/>
                    <a:pt x="1989" y="1262"/>
                    <a:pt x="1941" y="1274"/>
                  </a:cubicBezTo>
                  <a:cubicBezTo>
                    <a:pt x="1918" y="1286"/>
                    <a:pt x="1906" y="1310"/>
                    <a:pt x="1918" y="1334"/>
                  </a:cubicBezTo>
                  <a:cubicBezTo>
                    <a:pt x="1930" y="1345"/>
                    <a:pt x="1941" y="1357"/>
                    <a:pt x="1953" y="1357"/>
                  </a:cubicBezTo>
                  <a:lnTo>
                    <a:pt x="1977" y="1357"/>
                  </a:lnTo>
                  <a:cubicBezTo>
                    <a:pt x="2025" y="1334"/>
                    <a:pt x="2084" y="1310"/>
                    <a:pt x="2132" y="1286"/>
                  </a:cubicBezTo>
                  <a:cubicBezTo>
                    <a:pt x="2156" y="1274"/>
                    <a:pt x="2156" y="1250"/>
                    <a:pt x="2156" y="1226"/>
                  </a:cubicBezTo>
                  <a:cubicBezTo>
                    <a:pt x="2147" y="1209"/>
                    <a:pt x="2132" y="1198"/>
                    <a:pt x="2115" y="1198"/>
                  </a:cubicBezTo>
                  <a:close/>
                  <a:moveTo>
                    <a:pt x="3571" y="1182"/>
                  </a:moveTo>
                  <a:cubicBezTo>
                    <a:pt x="3561" y="1182"/>
                    <a:pt x="3549" y="1185"/>
                    <a:pt x="3537" y="1191"/>
                  </a:cubicBezTo>
                  <a:cubicBezTo>
                    <a:pt x="3501" y="1226"/>
                    <a:pt x="3465" y="1274"/>
                    <a:pt x="3418" y="1298"/>
                  </a:cubicBezTo>
                  <a:cubicBezTo>
                    <a:pt x="3406" y="1322"/>
                    <a:pt x="3394" y="1345"/>
                    <a:pt x="3418" y="1357"/>
                  </a:cubicBezTo>
                  <a:cubicBezTo>
                    <a:pt x="3418" y="1369"/>
                    <a:pt x="3430" y="1381"/>
                    <a:pt x="3442" y="1381"/>
                  </a:cubicBezTo>
                  <a:cubicBezTo>
                    <a:pt x="3454" y="1381"/>
                    <a:pt x="3465" y="1369"/>
                    <a:pt x="3477" y="1369"/>
                  </a:cubicBezTo>
                  <a:cubicBezTo>
                    <a:pt x="3513" y="1334"/>
                    <a:pt x="3561" y="1286"/>
                    <a:pt x="3596" y="1250"/>
                  </a:cubicBezTo>
                  <a:cubicBezTo>
                    <a:pt x="3620" y="1238"/>
                    <a:pt x="3620" y="1203"/>
                    <a:pt x="3596" y="1191"/>
                  </a:cubicBezTo>
                  <a:cubicBezTo>
                    <a:pt x="3590" y="1185"/>
                    <a:pt x="3582" y="1182"/>
                    <a:pt x="3571" y="1182"/>
                  </a:cubicBezTo>
                  <a:close/>
                  <a:moveTo>
                    <a:pt x="632" y="1305"/>
                  </a:moveTo>
                  <a:cubicBezTo>
                    <a:pt x="620" y="1305"/>
                    <a:pt x="605" y="1316"/>
                    <a:pt x="596" y="1334"/>
                  </a:cubicBezTo>
                  <a:cubicBezTo>
                    <a:pt x="584" y="1357"/>
                    <a:pt x="596" y="1381"/>
                    <a:pt x="620" y="1393"/>
                  </a:cubicBezTo>
                  <a:cubicBezTo>
                    <a:pt x="644" y="1393"/>
                    <a:pt x="656" y="1405"/>
                    <a:pt x="679" y="1417"/>
                  </a:cubicBezTo>
                  <a:cubicBezTo>
                    <a:pt x="715" y="1429"/>
                    <a:pt x="751" y="1441"/>
                    <a:pt x="787" y="1441"/>
                  </a:cubicBezTo>
                  <a:cubicBezTo>
                    <a:pt x="787" y="1453"/>
                    <a:pt x="787" y="1453"/>
                    <a:pt x="798" y="1453"/>
                  </a:cubicBezTo>
                  <a:cubicBezTo>
                    <a:pt x="810" y="1453"/>
                    <a:pt x="834" y="1441"/>
                    <a:pt x="834" y="1417"/>
                  </a:cubicBezTo>
                  <a:cubicBezTo>
                    <a:pt x="846" y="1393"/>
                    <a:pt x="834" y="1369"/>
                    <a:pt x="810" y="1357"/>
                  </a:cubicBezTo>
                  <a:cubicBezTo>
                    <a:pt x="775" y="1357"/>
                    <a:pt x="739" y="1345"/>
                    <a:pt x="703" y="1334"/>
                  </a:cubicBezTo>
                  <a:cubicBezTo>
                    <a:pt x="691" y="1322"/>
                    <a:pt x="667" y="1322"/>
                    <a:pt x="644" y="1310"/>
                  </a:cubicBezTo>
                  <a:cubicBezTo>
                    <a:pt x="640" y="1307"/>
                    <a:pt x="636" y="1305"/>
                    <a:pt x="632" y="1305"/>
                  </a:cubicBezTo>
                  <a:close/>
                  <a:moveTo>
                    <a:pt x="1800" y="1330"/>
                  </a:moveTo>
                  <a:cubicBezTo>
                    <a:pt x="1796" y="1330"/>
                    <a:pt x="1791" y="1331"/>
                    <a:pt x="1787" y="1334"/>
                  </a:cubicBezTo>
                  <a:cubicBezTo>
                    <a:pt x="1739" y="1345"/>
                    <a:pt x="1680" y="1369"/>
                    <a:pt x="1632" y="1381"/>
                  </a:cubicBezTo>
                  <a:cubicBezTo>
                    <a:pt x="1608" y="1381"/>
                    <a:pt x="1584" y="1405"/>
                    <a:pt x="1596" y="1429"/>
                  </a:cubicBezTo>
                  <a:cubicBezTo>
                    <a:pt x="1596" y="1453"/>
                    <a:pt x="1620" y="1465"/>
                    <a:pt x="1632" y="1465"/>
                  </a:cubicBezTo>
                  <a:lnTo>
                    <a:pt x="1644" y="1465"/>
                  </a:lnTo>
                  <a:cubicBezTo>
                    <a:pt x="1703" y="1453"/>
                    <a:pt x="1751" y="1429"/>
                    <a:pt x="1810" y="1417"/>
                  </a:cubicBezTo>
                  <a:cubicBezTo>
                    <a:pt x="1834" y="1405"/>
                    <a:pt x="1846" y="1381"/>
                    <a:pt x="1834" y="1357"/>
                  </a:cubicBezTo>
                  <a:cubicBezTo>
                    <a:pt x="1834" y="1348"/>
                    <a:pt x="1819" y="1330"/>
                    <a:pt x="1800" y="1330"/>
                  </a:cubicBezTo>
                  <a:close/>
                  <a:moveTo>
                    <a:pt x="2256" y="1254"/>
                  </a:moveTo>
                  <a:cubicBezTo>
                    <a:pt x="2247" y="1254"/>
                    <a:pt x="2237" y="1257"/>
                    <a:pt x="2227" y="1262"/>
                  </a:cubicBezTo>
                  <a:cubicBezTo>
                    <a:pt x="2215" y="1274"/>
                    <a:pt x="2203" y="1298"/>
                    <a:pt x="2215" y="1322"/>
                  </a:cubicBezTo>
                  <a:cubicBezTo>
                    <a:pt x="2251" y="1369"/>
                    <a:pt x="2287" y="1417"/>
                    <a:pt x="2334" y="1453"/>
                  </a:cubicBezTo>
                  <a:cubicBezTo>
                    <a:pt x="2346" y="1465"/>
                    <a:pt x="2346" y="1465"/>
                    <a:pt x="2358" y="1465"/>
                  </a:cubicBezTo>
                  <a:cubicBezTo>
                    <a:pt x="2370" y="1465"/>
                    <a:pt x="2382" y="1465"/>
                    <a:pt x="2394" y="1453"/>
                  </a:cubicBezTo>
                  <a:cubicBezTo>
                    <a:pt x="2406" y="1441"/>
                    <a:pt x="2406" y="1417"/>
                    <a:pt x="2394" y="1393"/>
                  </a:cubicBezTo>
                  <a:cubicBezTo>
                    <a:pt x="2358" y="1357"/>
                    <a:pt x="2322" y="1322"/>
                    <a:pt x="2287" y="1274"/>
                  </a:cubicBezTo>
                  <a:cubicBezTo>
                    <a:pt x="2280" y="1260"/>
                    <a:pt x="2269" y="1254"/>
                    <a:pt x="2256" y="1254"/>
                  </a:cubicBezTo>
                  <a:close/>
                  <a:moveTo>
                    <a:pt x="948" y="1400"/>
                  </a:moveTo>
                  <a:cubicBezTo>
                    <a:pt x="935" y="1400"/>
                    <a:pt x="926" y="1411"/>
                    <a:pt x="918" y="1429"/>
                  </a:cubicBezTo>
                  <a:cubicBezTo>
                    <a:pt x="918" y="1453"/>
                    <a:pt x="929" y="1476"/>
                    <a:pt x="953" y="1488"/>
                  </a:cubicBezTo>
                  <a:cubicBezTo>
                    <a:pt x="1013" y="1488"/>
                    <a:pt x="1072" y="1500"/>
                    <a:pt x="1132" y="1500"/>
                  </a:cubicBezTo>
                  <a:cubicBezTo>
                    <a:pt x="1156" y="1500"/>
                    <a:pt x="1168" y="1488"/>
                    <a:pt x="1168" y="1465"/>
                  </a:cubicBezTo>
                  <a:cubicBezTo>
                    <a:pt x="1168" y="1441"/>
                    <a:pt x="1156" y="1417"/>
                    <a:pt x="1132" y="1417"/>
                  </a:cubicBezTo>
                  <a:cubicBezTo>
                    <a:pt x="1072" y="1417"/>
                    <a:pt x="1025" y="1405"/>
                    <a:pt x="965" y="1405"/>
                  </a:cubicBezTo>
                  <a:cubicBezTo>
                    <a:pt x="959" y="1402"/>
                    <a:pt x="953" y="1400"/>
                    <a:pt x="948" y="1400"/>
                  </a:cubicBezTo>
                  <a:close/>
                  <a:moveTo>
                    <a:pt x="1465" y="1405"/>
                  </a:moveTo>
                  <a:cubicBezTo>
                    <a:pt x="1406" y="1417"/>
                    <a:pt x="1346" y="1417"/>
                    <a:pt x="1299" y="1417"/>
                  </a:cubicBezTo>
                  <a:cubicBezTo>
                    <a:pt x="1275" y="1417"/>
                    <a:pt x="1251" y="1441"/>
                    <a:pt x="1251" y="1465"/>
                  </a:cubicBezTo>
                  <a:cubicBezTo>
                    <a:pt x="1263" y="1488"/>
                    <a:pt x="1275" y="1500"/>
                    <a:pt x="1299" y="1500"/>
                  </a:cubicBezTo>
                  <a:cubicBezTo>
                    <a:pt x="1299" y="1500"/>
                    <a:pt x="1299" y="1500"/>
                    <a:pt x="1299" y="1512"/>
                  </a:cubicBezTo>
                  <a:cubicBezTo>
                    <a:pt x="1358" y="1500"/>
                    <a:pt x="1418" y="1500"/>
                    <a:pt x="1465" y="1488"/>
                  </a:cubicBezTo>
                  <a:cubicBezTo>
                    <a:pt x="1501" y="1488"/>
                    <a:pt x="1513" y="1465"/>
                    <a:pt x="1513" y="1441"/>
                  </a:cubicBezTo>
                  <a:cubicBezTo>
                    <a:pt x="1501" y="1417"/>
                    <a:pt x="1477" y="1405"/>
                    <a:pt x="1465" y="1405"/>
                  </a:cubicBezTo>
                  <a:close/>
                  <a:moveTo>
                    <a:pt x="3307" y="1388"/>
                  </a:moveTo>
                  <a:cubicBezTo>
                    <a:pt x="3301" y="1388"/>
                    <a:pt x="3294" y="1390"/>
                    <a:pt x="3287" y="1393"/>
                  </a:cubicBezTo>
                  <a:cubicBezTo>
                    <a:pt x="3239" y="1429"/>
                    <a:pt x="3192" y="1453"/>
                    <a:pt x="3144" y="1476"/>
                  </a:cubicBezTo>
                  <a:cubicBezTo>
                    <a:pt x="3120" y="1476"/>
                    <a:pt x="3108" y="1500"/>
                    <a:pt x="3120" y="1524"/>
                  </a:cubicBezTo>
                  <a:cubicBezTo>
                    <a:pt x="3132" y="1548"/>
                    <a:pt x="3144" y="1548"/>
                    <a:pt x="3156" y="1548"/>
                  </a:cubicBezTo>
                  <a:lnTo>
                    <a:pt x="3180" y="1548"/>
                  </a:lnTo>
                  <a:cubicBezTo>
                    <a:pt x="3227" y="1524"/>
                    <a:pt x="3287" y="1500"/>
                    <a:pt x="3334" y="1465"/>
                  </a:cubicBezTo>
                  <a:cubicBezTo>
                    <a:pt x="3358" y="1453"/>
                    <a:pt x="3358" y="1429"/>
                    <a:pt x="3346" y="1405"/>
                  </a:cubicBezTo>
                  <a:cubicBezTo>
                    <a:pt x="3338" y="1397"/>
                    <a:pt x="3324" y="1388"/>
                    <a:pt x="3307" y="1388"/>
                  </a:cubicBezTo>
                  <a:close/>
                  <a:moveTo>
                    <a:pt x="2506" y="1484"/>
                  </a:moveTo>
                  <a:cubicBezTo>
                    <a:pt x="2489" y="1484"/>
                    <a:pt x="2474" y="1495"/>
                    <a:pt x="2465" y="1512"/>
                  </a:cubicBezTo>
                  <a:cubicBezTo>
                    <a:pt x="2453" y="1524"/>
                    <a:pt x="2465" y="1548"/>
                    <a:pt x="2477" y="1560"/>
                  </a:cubicBezTo>
                  <a:cubicBezTo>
                    <a:pt x="2537" y="1584"/>
                    <a:pt x="2596" y="1607"/>
                    <a:pt x="2656" y="1619"/>
                  </a:cubicBezTo>
                  <a:cubicBezTo>
                    <a:pt x="2680" y="1619"/>
                    <a:pt x="2703" y="1607"/>
                    <a:pt x="2703" y="1584"/>
                  </a:cubicBezTo>
                  <a:cubicBezTo>
                    <a:pt x="2703" y="1560"/>
                    <a:pt x="2692" y="1536"/>
                    <a:pt x="2668" y="1536"/>
                  </a:cubicBezTo>
                  <a:cubicBezTo>
                    <a:pt x="2620" y="1524"/>
                    <a:pt x="2561" y="1512"/>
                    <a:pt x="2525" y="1488"/>
                  </a:cubicBezTo>
                  <a:cubicBezTo>
                    <a:pt x="2518" y="1485"/>
                    <a:pt x="2512" y="1484"/>
                    <a:pt x="2506" y="1484"/>
                  </a:cubicBezTo>
                  <a:close/>
                  <a:moveTo>
                    <a:pt x="3008" y="1519"/>
                  </a:moveTo>
                  <a:cubicBezTo>
                    <a:pt x="3002" y="1519"/>
                    <a:pt x="2996" y="1521"/>
                    <a:pt x="2989" y="1524"/>
                  </a:cubicBezTo>
                  <a:cubicBezTo>
                    <a:pt x="2930" y="1536"/>
                    <a:pt x="2882" y="1536"/>
                    <a:pt x="2834" y="1548"/>
                  </a:cubicBezTo>
                  <a:cubicBezTo>
                    <a:pt x="2811" y="1548"/>
                    <a:pt x="2787" y="1560"/>
                    <a:pt x="2787" y="1584"/>
                  </a:cubicBezTo>
                  <a:cubicBezTo>
                    <a:pt x="2787" y="1607"/>
                    <a:pt x="2811" y="1631"/>
                    <a:pt x="2834" y="1631"/>
                  </a:cubicBezTo>
                  <a:cubicBezTo>
                    <a:pt x="2894" y="1619"/>
                    <a:pt x="2942" y="1619"/>
                    <a:pt x="3013" y="1607"/>
                  </a:cubicBezTo>
                  <a:cubicBezTo>
                    <a:pt x="3037" y="1596"/>
                    <a:pt x="3049" y="1572"/>
                    <a:pt x="3037" y="1548"/>
                  </a:cubicBezTo>
                  <a:cubicBezTo>
                    <a:pt x="3037" y="1530"/>
                    <a:pt x="3024" y="1519"/>
                    <a:pt x="3008" y="1519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60558551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" name="Google Shape;542;p11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543" name="Google Shape;543;p11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4" name="Google Shape;544;p11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5" name="Google Shape;545;p11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6" name="Google Shape;546;p11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7" name="Google Shape;547;p11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8" name="Google Shape;548;p11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9" name="Google Shape;549;p11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0" name="Google Shape;550;p11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1" name="Google Shape;551;p11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2" name="Google Shape;552;p11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3" name="Google Shape;553;p11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4" name="Google Shape;554;p11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5" name="Google Shape;555;p11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6" name="Google Shape;556;p11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7" name="Google Shape;557;p11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8" name="Google Shape;558;p11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9" name="Google Shape;559;p11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0" name="Google Shape;560;p11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1" name="Google Shape;561;p11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2" name="Google Shape;562;p11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3" name="Google Shape;563;p11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4" name="Google Shape;564;p11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5" name="Google Shape;565;p11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6" name="Google Shape;566;p11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7" name="Google Shape;567;p11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8" name="Google Shape;568;p11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9" name="Google Shape;569;p11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0" name="Google Shape;570;p11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1" name="Google Shape;571;p11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2" name="Google Shape;572;p11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3" name="Google Shape;573;p11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4" name="Google Shape;574;p11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5" name="Google Shape;575;p11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6" name="Google Shape;576;p11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7" name="Google Shape;577;p11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8" name="Google Shape;578;p11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9" name="Google Shape;579;p11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0" name="Google Shape;580;p11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1" name="Google Shape;581;p11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2" name="Google Shape;582;p11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3" name="Google Shape;583;p11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4" name="Google Shape;584;p11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5" name="Google Shape;585;p11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6" name="Google Shape;586;p11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587" name="Google Shape;587;p11"/>
          <p:cNvSpPr/>
          <p:nvPr/>
        </p:nvSpPr>
        <p:spPr>
          <a:xfrm rot="-30003" flipH="1">
            <a:off x="1329465" y="899635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88" name="Google Shape;588;p11"/>
          <p:cNvSpPr txBox="1">
            <a:spLocks noGrp="1"/>
          </p:cNvSpPr>
          <p:nvPr>
            <p:ph type="title" hasCustomPrompt="1"/>
          </p:nvPr>
        </p:nvSpPr>
        <p:spPr>
          <a:xfrm>
            <a:off x="609600" y="2139284"/>
            <a:ext cx="10972800" cy="22556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000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589" name="Google Shape;589;p11"/>
          <p:cNvSpPr txBox="1">
            <a:spLocks noGrp="1"/>
          </p:cNvSpPr>
          <p:nvPr>
            <p:ph type="subTitle" idx="1"/>
          </p:nvPr>
        </p:nvSpPr>
        <p:spPr>
          <a:xfrm rot="-60089">
            <a:off x="2743299" y="3912030"/>
            <a:ext cx="6705424" cy="95134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6885610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accent2"/>
        </a:solidFill>
        <a:effectLst/>
      </p:bgPr>
    </p:bg>
    <p:spTree>
      <p:nvGrpSpPr>
        <p:cNvPr id="1" name="Shape 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9" name="Google Shape;899;p36"/>
          <p:cNvGrpSpPr/>
          <p:nvPr/>
        </p:nvGrpSpPr>
        <p:grpSpPr>
          <a:xfrm rot="10800000">
            <a:off x="-25" y="1057919"/>
            <a:ext cx="12192076" cy="4727221"/>
            <a:chOff x="240700" y="2458750"/>
            <a:chExt cx="2132675" cy="826900"/>
          </a:xfrm>
        </p:grpSpPr>
        <p:sp>
          <p:nvSpPr>
            <p:cNvPr id="900" name="Google Shape;900;p36"/>
            <p:cNvSpPr/>
            <p:nvPr/>
          </p:nvSpPr>
          <p:spPr>
            <a:xfrm>
              <a:off x="240700" y="2761575"/>
              <a:ext cx="2132675" cy="151100"/>
            </a:xfrm>
            <a:custGeom>
              <a:avLst/>
              <a:gdLst/>
              <a:ahLst/>
              <a:cxnLst/>
              <a:rect l="l" t="t" r="r" b="b"/>
              <a:pathLst>
                <a:path w="85307" h="6044" extrusionOk="0">
                  <a:moveTo>
                    <a:pt x="29610" y="1"/>
                  </a:moveTo>
                  <a:cubicBezTo>
                    <a:pt x="24915" y="1"/>
                    <a:pt x="20179" y="1272"/>
                    <a:pt x="15614" y="2557"/>
                  </a:cubicBezTo>
                  <a:cubicBezTo>
                    <a:pt x="15097" y="2660"/>
                    <a:pt x="14554" y="2764"/>
                    <a:pt x="14011" y="2996"/>
                  </a:cubicBezTo>
                  <a:cubicBezTo>
                    <a:pt x="10010" y="4002"/>
                    <a:pt x="5836" y="4873"/>
                    <a:pt x="1854" y="4873"/>
                  </a:cubicBezTo>
                  <a:cubicBezTo>
                    <a:pt x="1231" y="4873"/>
                    <a:pt x="613" y="4851"/>
                    <a:pt x="0" y="4806"/>
                  </a:cubicBezTo>
                  <a:lnTo>
                    <a:pt x="0" y="4935"/>
                  </a:lnTo>
                  <a:cubicBezTo>
                    <a:pt x="585" y="4975"/>
                    <a:pt x="1176" y="4994"/>
                    <a:pt x="1770" y="4994"/>
                  </a:cubicBezTo>
                  <a:cubicBezTo>
                    <a:pt x="5777" y="4994"/>
                    <a:pt x="9982" y="4135"/>
                    <a:pt x="14011" y="3100"/>
                  </a:cubicBezTo>
                  <a:cubicBezTo>
                    <a:pt x="14554" y="2867"/>
                    <a:pt x="15097" y="2764"/>
                    <a:pt x="15614" y="2660"/>
                  </a:cubicBezTo>
                  <a:cubicBezTo>
                    <a:pt x="20335" y="1353"/>
                    <a:pt x="25115" y="61"/>
                    <a:pt x="29864" y="61"/>
                  </a:cubicBezTo>
                  <a:cubicBezTo>
                    <a:pt x="31409" y="61"/>
                    <a:pt x="32950" y="198"/>
                    <a:pt x="34485" y="515"/>
                  </a:cubicBezTo>
                  <a:cubicBezTo>
                    <a:pt x="32871" y="155"/>
                    <a:pt x="31243" y="1"/>
                    <a:pt x="29610" y="1"/>
                  </a:cubicBezTo>
                  <a:close/>
                  <a:moveTo>
                    <a:pt x="34485" y="515"/>
                  </a:moveTo>
                  <a:lnTo>
                    <a:pt x="34485" y="515"/>
                  </a:lnTo>
                  <a:cubicBezTo>
                    <a:pt x="36527" y="1058"/>
                    <a:pt x="38569" y="1807"/>
                    <a:pt x="40508" y="2557"/>
                  </a:cubicBezTo>
                  <a:cubicBezTo>
                    <a:pt x="41594" y="2996"/>
                    <a:pt x="42654" y="3410"/>
                    <a:pt x="43636" y="3746"/>
                  </a:cubicBezTo>
                  <a:cubicBezTo>
                    <a:pt x="48220" y="5274"/>
                    <a:pt x="53255" y="6043"/>
                    <a:pt x="58897" y="6043"/>
                  </a:cubicBezTo>
                  <a:cubicBezTo>
                    <a:pt x="62800" y="6043"/>
                    <a:pt x="66994" y="5675"/>
                    <a:pt x="71528" y="4935"/>
                  </a:cubicBezTo>
                  <a:cubicBezTo>
                    <a:pt x="72278" y="4806"/>
                    <a:pt x="73131" y="4702"/>
                    <a:pt x="74010" y="4496"/>
                  </a:cubicBezTo>
                  <a:cubicBezTo>
                    <a:pt x="77514" y="3896"/>
                    <a:pt x="81108" y="3296"/>
                    <a:pt x="84521" y="3296"/>
                  </a:cubicBezTo>
                  <a:cubicBezTo>
                    <a:pt x="84784" y="3296"/>
                    <a:pt x="85046" y="3299"/>
                    <a:pt x="85307" y="3307"/>
                  </a:cubicBezTo>
                  <a:lnTo>
                    <a:pt x="85307" y="3203"/>
                  </a:lnTo>
                  <a:cubicBezTo>
                    <a:pt x="85037" y="3196"/>
                    <a:pt x="84767" y="3192"/>
                    <a:pt x="84497" y="3192"/>
                  </a:cubicBezTo>
                  <a:cubicBezTo>
                    <a:pt x="80996" y="3192"/>
                    <a:pt x="77514" y="3792"/>
                    <a:pt x="74010" y="4392"/>
                  </a:cubicBezTo>
                  <a:cubicBezTo>
                    <a:pt x="73131" y="4599"/>
                    <a:pt x="72278" y="4702"/>
                    <a:pt x="71528" y="4806"/>
                  </a:cubicBezTo>
                  <a:cubicBezTo>
                    <a:pt x="66971" y="5560"/>
                    <a:pt x="62758" y="5935"/>
                    <a:pt x="58846" y="5935"/>
                  </a:cubicBezTo>
                  <a:cubicBezTo>
                    <a:pt x="53238" y="5935"/>
                    <a:pt x="48246" y="5165"/>
                    <a:pt x="43739" y="3643"/>
                  </a:cubicBezTo>
                  <a:cubicBezTo>
                    <a:pt x="42654" y="3307"/>
                    <a:pt x="41594" y="2867"/>
                    <a:pt x="40611" y="2454"/>
                  </a:cubicBezTo>
                  <a:cubicBezTo>
                    <a:pt x="38569" y="1704"/>
                    <a:pt x="36527" y="928"/>
                    <a:pt x="34485" y="5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" name="Google Shape;901;p36"/>
            <p:cNvSpPr/>
            <p:nvPr/>
          </p:nvSpPr>
          <p:spPr>
            <a:xfrm>
              <a:off x="240700" y="2868067"/>
              <a:ext cx="2132675" cy="244700"/>
            </a:xfrm>
            <a:custGeom>
              <a:avLst/>
              <a:gdLst/>
              <a:ahLst/>
              <a:cxnLst/>
              <a:rect l="l" t="t" r="r" b="b"/>
              <a:pathLst>
                <a:path w="85307" h="9788" extrusionOk="0">
                  <a:moveTo>
                    <a:pt x="20034" y="3661"/>
                  </a:moveTo>
                  <a:lnTo>
                    <a:pt x="20034" y="3661"/>
                  </a:lnTo>
                  <a:cubicBezTo>
                    <a:pt x="19388" y="4101"/>
                    <a:pt x="18845" y="4514"/>
                    <a:pt x="18199" y="4954"/>
                  </a:cubicBezTo>
                  <a:cubicBezTo>
                    <a:pt x="18845" y="4618"/>
                    <a:pt x="19492" y="4101"/>
                    <a:pt x="20034" y="3661"/>
                  </a:cubicBezTo>
                  <a:close/>
                  <a:moveTo>
                    <a:pt x="28564" y="1"/>
                  </a:moveTo>
                  <a:cubicBezTo>
                    <a:pt x="27837" y="1"/>
                    <a:pt x="27107" y="67"/>
                    <a:pt x="26394" y="223"/>
                  </a:cubicBezTo>
                  <a:cubicBezTo>
                    <a:pt x="23912" y="740"/>
                    <a:pt x="21973" y="2265"/>
                    <a:pt x="20034" y="3661"/>
                  </a:cubicBezTo>
                  <a:cubicBezTo>
                    <a:pt x="21973" y="2265"/>
                    <a:pt x="24015" y="869"/>
                    <a:pt x="26394" y="327"/>
                  </a:cubicBezTo>
                  <a:cubicBezTo>
                    <a:pt x="27107" y="171"/>
                    <a:pt x="27837" y="104"/>
                    <a:pt x="28561" y="104"/>
                  </a:cubicBezTo>
                  <a:cubicBezTo>
                    <a:pt x="30358" y="104"/>
                    <a:pt x="32121" y="512"/>
                    <a:pt x="33502" y="973"/>
                  </a:cubicBezTo>
                  <a:cubicBezTo>
                    <a:pt x="36734" y="1826"/>
                    <a:pt x="39862" y="3222"/>
                    <a:pt x="42886" y="4514"/>
                  </a:cubicBezTo>
                  <a:cubicBezTo>
                    <a:pt x="44592" y="5264"/>
                    <a:pt x="46324" y="6039"/>
                    <a:pt x="48056" y="6686"/>
                  </a:cubicBezTo>
                  <a:cubicBezTo>
                    <a:pt x="52664" y="8455"/>
                    <a:pt x="56555" y="9318"/>
                    <a:pt x="60071" y="9318"/>
                  </a:cubicBezTo>
                  <a:cubicBezTo>
                    <a:pt x="61230" y="9318"/>
                    <a:pt x="62348" y="9224"/>
                    <a:pt x="63437" y="9038"/>
                  </a:cubicBezTo>
                  <a:cubicBezTo>
                    <a:pt x="65376" y="8728"/>
                    <a:pt x="67211" y="8082"/>
                    <a:pt x="68943" y="7435"/>
                  </a:cubicBezTo>
                  <a:cubicBezTo>
                    <a:pt x="70236" y="6996"/>
                    <a:pt x="71632" y="6556"/>
                    <a:pt x="73028" y="6246"/>
                  </a:cubicBezTo>
                  <a:cubicBezTo>
                    <a:pt x="74971" y="5726"/>
                    <a:pt x="77002" y="5481"/>
                    <a:pt x="79028" y="5481"/>
                  </a:cubicBezTo>
                  <a:cubicBezTo>
                    <a:pt x="80827" y="5481"/>
                    <a:pt x="82623" y="5675"/>
                    <a:pt x="84350" y="6039"/>
                  </a:cubicBezTo>
                  <a:cubicBezTo>
                    <a:pt x="84660" y="6143"/>
                    <a:pt x="84996" y="6246"/>
                    <a:pt x="85307" y="6246"/>
                  </a:cubicBezTo>
                  <a:lnTo>
                    <a:pt x="85307" y="6143"/>
                  </a:lnTo>
                  <a:cubicBezTo>
                    <a:pt x="84996" y="6143"/>
                    <a:pt x="84660" y="6039"/>
                    <a:pt x="84350" y="5910"/>
                  </a:cubicBezTo>
                  <a:cubicBezTo>
                    <a:pt x="82639" y="5561"/>
                    <a:pt x="80860" y="5374"/>
                    <a:pt x="79066" y="5374"/>
                  </a:cubicBezTo>
                  <a:cubicBezTo>
                    <a:pt x="77012" y="5374"/>
                    <a:pt x="74939" y="5619"/>
                    <a:pt x="72924" y="6143"/>
                  </a:cubicBezTo>
                  <a:cubicBezTo>
                    <a:pt x="71632" y="6453"/>
                    <a:pt x="70236" y="6892"/>
                    <a:pt x="68943" y="7332"/>
                  </a:cubicBezTo>
                  <a:cubicBezTo>
                    <a:pt x="67108" y="7978"/>
                    <a:pt x="65273" y="8624"/>
                    <a:pt x="63437" y="8935"/>
                  </a:cubicBezTo>
                  <a:cubicBezTo>
                    <a:pt x="62350" y="9120"/>
                    <a:pt x="61235" y="9214"/>
                    <a:pt x="60080" y="9214"/>
                  </a:cubicBezTo>
                  <a:cubicBezTo>
                    <a:pt x="56567" y="9214"/>
                    <a:pt x="52693" y="8346"/>
                    <a:pt x="48160" y="6556"/>
                  </a:cubicBezTo>
                  <a:cubicBezTo>
                    <a:pt x="46324" y="5910"/>
                    <a:pt x="44592" y="5161"/>
                    <a:pt x="42886" y="4411"/>
                  </a:cubicBezTo>
                  <a:cubicBezTo>
                    <a:pt x="39965" y="3118"/>
                    <a:pt x="36837" y="1722"/>
                    <a:pt x="33606" y="869"/>
                  </a:cubicBezTo>
                  <a:cubicBezTo>
                    <a:pt x="32151" y="409"/>
                    <a:pt x="30367" y="1"/>
                    <a:pt x="28564" y="1"/>
                  </a:cubicBezTo>
                  <a:close/>
                  <a:moveTo>
                    <a:pt x="18199" y="4954"/>
                  </a:moveTo>
                  <a:lnTo>
                    <a:pt x="18199" y="4954"/>
                  </a:lnTo>
                  <a:cubicBezTo>
                    <a:pt x="13564" y="7975"/>
                    <a:pt x="7932" y="9679"/>
                    <a:pt x="2318" y="9679"/>
                  </a:cubicBezTo>
                  <a:cubicBezTo>
                    <a:pt x="1544" y="9679"/>
                    <a:pt x="771" y="9647"/>
                    <a:pt x="0" y="9581"/>
                  </a:cubicBezTo>
                  <a:lnTo>
                    <a:pt x="0" y="9684"/>
                  </a:lnTo>
                  <a:cubicBezTo>
                    <a:pt x="750" y="9788"/>
                    <a:pt x="1526" y="9788"/>
                    <a:pt x="2172" y="9788"/>
                  </a:cubicBezTo>
                  <a:cubicBezTo>
                    <a:pt x="7859" y="9788"/>
                    <a:pt x="13572" y="8185"/>
                    <a:pt x="18199" y="49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" name="Google Shape;902;p36"/>
            <p:cNvSpPr/>
            <p:nvPr/>
          </p:nvSpPr>
          <p:spPr>
            <a:xfrm rot="10800000">
              <a:off x="240700" y="3136825"/>
              <a:ext cx="2132675" cy="148825"/>
            </a:xfrm>
            <a:custGeom>
              <a:avLst/>
              <a:gdLst/>
              <a:ahLst/>
              <a:cxnLst/>
              <a:rect l="l" t="t" r="r" b="b"/>
              <a:pathLst>
                <a:path w="85307" h="5953" extrusionOk="0">
                  <a:moveTo>
                    <a:pt x="85307" y="575"/>
                  </a:moveTo>
                  <a:cubicBezTo>
                    <a:pt x="82468" y="2005"/>
                    <a:pt x="79222" y="2384"/>
                    <a:pt x="76398" y="2384"/>
                  </a:cubicBezTo>
                  <a:cubicBezTo>
                    <a:pt x="75596" y="2384"/>
                    <a:pt x="74828" y="2353"/>
                    <a:pt x="74113" y="2307"/>
                  </a:cubicBezTo>
                  <a:lnTo>
                    <a:pt x="74113" y="2307"/>
                  </a:lnTo>
                  <a:cubicBezTo>
                    <a:pt x="74966" y="2389"/>
                    <a:pt x="75895" y="2442"/>
                    <a:pt x="76867" y="2442"/>
                  </a:cubicBezTo>
                  <a:cubicBezTo>
                    <a:pt x="79577" y="2442"/>
                    <a:pt x="82624" y="2030"/>
                    <a:pt x="85307" y="679"/>
                  </a:cubicBezTo>
                  <a:lnTo>
                    <a:pt x="85307" y="575"/>
                  </a:lnTo>
                  <a:close/>
                  <a:moveTo>
                    <a:pt x="56649" y="1"/>
                  </a:moveTo>
                  <a:cubicBezTo>
                    <a:pt x="52890" y="1"/>
                    <a:pt x="49086" y="571"/>
                    <a:pt x="45471" y="1661"/>
                  </a:cubicBezTo>
                  <a:cubicBezTo>
                    <a:pt x="44489" y="1971"/>
                    <a:pt x="43636" y="2307"/>
                    <a:pt x="42757" y="2514"/>
                  </a:cubicBezTo>
                  <a:cubicBezTo>
                    <a:pt x="41051" y="3161"/>
                    <a:pt x="39422" y="3703"/>
                    <a:pt x="37716" y="4014"/>
                  </a:cubicBezTo>
                  <a:cubicBezTo>
                    <a:pt x="36577" y="4257"/>
                    <a:pt x="35471" y="4379"/>
                    <a:pt x="34424" y="4379"/>
                  </a:cubicBezTo>
                  <a:cubicBezTo>
                    <a:pt x="32691" y="4379"/>
                    <a:pt x="31121" y="4044"/>
                    <a:pt x="29832" y="3367"/>
                  </a:cubicBezTo>
                  <a:cubicBezTo>
                    <a:pt x="29185" y="3161"/>
                    <a:pt x="28668" y="2721"/>
                    <a:pt x="28126" y="2411"/>
                  </a:cubicBezTo>
                  <a:cubicBezTo>
                    <a:pt x="27376" y="1868"/>
                    <a:pt x="26497" y="1222"/>
                    <a:pt x="25541" y="1015"/>
                  </a:cubicBezTo>
                  <a:cubicBezTo>
                    <a:pt x="24916" y="803"/>
                    <a:pt x="24291" y="711"/>
                    <a:pt x="23666" y="711"/>
                  </a:cubicBezTo>
                  <a:cubicBezTo>
                    <a:pt x="21706" y="711"/>
                    <a:pt x="19746" y="1613"/>
                    <a:pt x="17785" y="2514"/>
                  </a:cubicBezTo>
                  <a:cubicBezTo>
                    <a:pt x="17449" y="2618"/>
                    <a:pt x="17243" y="2850"/>
                    <a:pt x="16907" y="2954"/>
                  </a:cubicBezTo>
                  <a:cubicBezTo>
                    <a:pt x="13675" y="4350"/>
                    <a:pt x="10237" y="5306"/>
                    <a:pt x="6696" y="5746"/>
                  </a:cubicBezTo>
                  <a:cubicBezTo>
                    <a:pt x="5726" y="5877"/>
                    <a:pt x="4788" y="5937"/>
                    <a:pt x="3889" y="5937"/>
                  </a:cubicBezTo>
                  <a:cubicBezTo>
                    <a:pt x="2487" y="5937"/>
                    <a:pt x="1181" y="5791"/>
                    <a:pt x="0" y="5539"/>
                  </a:cubicBezTo>
                  <a:lnTo>
                    <a:pt x="0" y="5642"/>
                  </a:lnTo>
                  <a:cubicBezTo>
                    <a:pt x="1190" y="5849"/>
                    <a:pt x="2379" y="5952"/>
                    <a:pt x="3775" y="5952"/>
                  </a:cubicBezTo>
                  <a:cubicBezTo>
                    <a:pt x="4757" y="5952"/>
                    <a:pt x="5713" y="5952"/>
                    <a:pt x="6696" y="5849"/>
                  </a:cubicBezTo>
                  <a:cubicBezTo>
                    <a:pt x="10237" y="5435"/>
                    <a:pt x="13675" y="4453"/>
                    <a:pt x="16907" y="3057"/>
                  </a:cubicBezTo>
                  <a:cubicBezTo>
                    <a:pt x="17243" y="2850"/>
                    <a:pt x="17553" y="2721"/>
                    <a:pt x="17785" y="2618"/>
                  </a:cubicBezTo>
                  <a:cubicBezTo>
                    <a:pt x="19802" y="1690"/>
                    <a:pt x="21819" y="778"/>
                    <a:pt x="23787" y="778"/>
                  </a:cubicBezTo>
                  <a:cubicBezTo>
                    <a:pt x="24341" y="778"/>
                    <a:pt x="24892" y="850"/>
                    <a:pt x="25437" y="1015"/>
                  </a:cubicBezTo>
                  <a:cubicBezTo>
                    <a:pt x="26394" y="1325"/>
                    <a:pt x="27247" y="1868"/>
                    <a:pt x="28126" y="2514"/>
                  </a:cubicBezTo>
                  <a:lnTo>
                    <a:pt x="29728" y="3497"/>
                  </a:lnTo>
                  <a:cubicBezTo>
                    <a:pt x="31093" y="4162"/>
                    <a:pt x="32702" y="4502"/>
                    <a:pt x="34460" y="4502"/>
                  </a:cubicBezTo>
                  <a:cubicBezTo>
                    <a:pt x="35500" y="4502"/>
                    <a:pt x="36592" y="4383"/>
                    <a:pt x="37716" y="4143"/>
                  </a:cubicBezTo>
                  <a:cubicBezTo>
                    <a:pt x="39422" y="3807"/>
                    <a:pt x="41154" y="3264"/>
                    <a:pt x="42757" y="2618"/>
                  </a:cubicBezTo>
                  <a:cubicBezTo>
                    <a:pt x="43636" y="2307"/>
                    <a:pt x="44592" y="2075"/>
                    <a:pt x="45471" y="1765"/>
                  </a:cubicBezTo>
                  <a:cubicBezTo>
                    <a:pt x="49048" y="686"/>
                    <a:pt x="52809" y="116"/>
                    <a:pt x="56530" y="116"/>
                  </a:cubicBezTo>
                  <a:cubicBezTo>
                    <a:pt x="57623" y="116"/>
                    <a:pt x="58712" y="165"/>
                    <a:pt x="59792" y="265"/>
                  </a:cubicBezTo>
                  <a:cubicBezTo>
                    <a:pt x="62145" y="472"/>
                    <a:pt x="64523" y="912"/>
                    <a:pt x="66901" y="1325"/>
                  </a:cubicBezTo>
                  <a:cubicBezTo>
                    <a:pt x="69254" y="1765"/>
                    <a:pt x="71632" y="2204"/>
                    <a:pt x="74113" y="2307"/>
                  </a:cubicBezTo>
                  <a:cubicBezTo>
                    <a:pt x="71632" y="2075"/>
                    <a:pt x="69254" y="1661"/>
                    <a:pt x="66901" y="1222"/>
                  </a:cubicBezTo>
                  <a:cubicBezTo>
                    <a:pt x="64626" y="782"/>
                    <a:pt x="62145" y="369"/>
                    <a:pt x="59792" y="136"/>
                  </a:cubicBezTo>
                  <a:cubicBezTo>
                    <a:pt x="58752" y="46"/>
                    <a:pt x="57702" y="1"/>
                    <a:pt x="566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" name="Google Shape;903;p36"/>
            <p:cNvSpPr/>
            <p:nvPr/>
          </p:nvSpPr>
          <p:spPr>
            <a:xfrm>
              <a:off x="240700" y="2458750"/>
              <a:ext cx="2132675" cy="149800"/>
            </a:xfrm>
            <a:custGeom>
              <a:avLst/>
              <a:gdLst/>
              <a:ahLst/>
              <a:cxnLst/>
              <a:rect l="l" t="t" r="r" b="b"/>
              <a:pathLst>
                <a:path w="85307" h="5992" extrusionOk="0">
                  <a:moveTo>
                    <a:pt x="80044" y="3167"/>
                  </a:moveTo>
                  <a:cubicBezTo>
                    <a:pt x="76610" y="3167"/>
                    <a:pt x="73050" y="3806"/>
                    <a:pt x="69590" y="4433"/>
                  </a:cubicBezTo>
                  <a:cubicBezTo>
                    <a:pt x="68840" y="4537"/>
                    <a:pt x="68090" y="4640"/>
                    <a:pt x="67315" y="4873"/>
                  </a:cubicBezTo>
                  <a:cubicBezTo>
                    <a:pt x="68090" y="4769"/>
                    <a:pt x="68840" y="4640"/>
                    <a:pt x="69693" y="4537"/>
                  </a:cubicBezTo>
                  <a:cubicBezTo>
                    <a:pt x="73153" y="3909"/>
                    <a:pt x="76669" y="3270"/>
                    <a:pt x="80072" y="3270"/>
                  </a:cubicBezTo>
                  <a:cubicBezTo>
                    <a:pt x="81856" y="3270"/>
                    <a:pt x="83609" y="3446"/>
                    <a:pt x="85307" y="3890"/>
                  </a:cubicBezTo>
                  <a:lnTo>
                    <a:pt x="85307" y="3787"/>
                  </a:lnTo>
                  <a:cubicBezTo>
                    <a:pt x="83609" y="3342"/>
                    <a:pt x="81843" y="3167"/>
                    <a:pt x="80044" y="3167"/>
                  </a:cubicBezTo>
                  <a:close/>
                  <a:moveTo>
                    <a:pt x="27826" y="0"/>
                  </a:moveTo>
                  <a:cubicBezTo>
                    <a:pt x="23296" y="0"/>
                    <a:pt x="18713" y="1284"/>
                    <a:pt x="14322" y="2494"/>
                  </a:cubicBezTo>
                  <a:cubicBezTo>
                    <a:pt x="13805" y="2598"/>
                    <a:pt x="13262" y="2830"/>
                    <a:pt x="12822" y="2934"/>
                  </a:cubicBezTo>
                  <a:cubicBezTo>
                    <a:pt x="9063" y="3969"/>
                    <a:pt x="5324" y="4828"/>
                    <a:pt x="1638" y="4828"/>
                  </a:cubicBezTo>
                  <a:cubicBezTo>
                    <a:pt x="1091" y="4828"/>
                    <a:pt x="545" y="4809"/>
                    <a:pt x="0" y="4769"/>
                  </a:cubicBezTo>
                  <a:lnTo>
                    <a:pt x="0" y="4873"/>
                  </a:lnTo>
                  <a:cubicBezTo>
                    <a:pt x="545" y="4913"/>
                    <a:pt x="1093" y="4932"/>
                    <a:pt x="1644" y="4932"/>
                  </a:cubicBezTo>
                  <a:cubicBezTo>
                    <a:pt x="5353" y="4932"/>
                    <a:pt x="9176" y="4073"/>
                    <a:pt x="12822" y="3037"/>
                  </a:cubicBezTo>
                  <a:cubicBezTo>
                    <a:pt x="13365" y="2830"/>
                    <a:pt x="13805" y="2701"/>
                    <a:pt x="14322" y="2598"/>
                  </a:cubicBezTo>
                  <a:cubicBezTo>
                    <a:pt x="18671" y="1322"/>
                    <a:pt x="23208" y="89"/>
                    <a:pt x="27696" y="89"/>
                  </a:cubicBezTo>
                  <a:cubicBezTo>
                    <a:pt x="29209" y="89"/>
                    <a:pt x="30717" y="230"/>
                    <a:pt x="32210" y="556"/>
                  </a:cubicBezTo>
                  <a:cubicBezTo>
                    <a:pt x="34149" y="995"/>
                    <a:pt x="36088" y="1745"/>
                    <a:pt x="37923" y="2494"/>
                  </a:cubicBezTo>
                  <a:cubicBezTo>
                    <a:pt x="38879" y="2934"/>
                    <a:pt x="39965" y="3347"/>
                    <a:pt x="40947" y="3684"/>
                  </a:cubicBezTo>
                  <a:cubicBezTo>
                    <a:pt x="45277" y="5213"/>
                    <a:pt x="50060" y="5992"/>
                    <a:pt x="55408" y="5992"/>
                  </a:cubicBezTo>
                  <a:cubicBezTo>
                    <a:pt x="59096" y="5992"/>
                    <a:pt x="63052" y="5622"/>
                    <a:pt x="67315" y="4873"/>
                  </a:cubicBezTo>
                  <a:lnTo>
                    <a:pt x="67315" y="4873"/>
                  </a:lnTo>
                  <a:cubicBezTo>
                    <a:pt x="63132" y="5556"/>
                    <a:pt x="59244" y="5899"/>
                    <a:pt x="55616" y="5899"/>
                  </a:cubicBezTo>
                  <a:cubicBezTo>
                    <a:pt x="50184" y="5899"/>
                    <a:pt x="45333" y="5130"/>
                    <a:pt x="40947" y="3580"/>
                  </a:cubicBezTo>
                  <a:cubicBezTo>
                    <a:pt x="39965" y="3244"/>
                    <a:pt x="39009" y="2830"/>
                    <a:pt x="38026" y="2391"/>
                  </a:cubicBezTo>
                  <a:cubicBezTo>
                    <a:pt x="36088" y="1641"/>
                    <a:pt x="34149" y="892"/>
                    <a:pt x="32210" y="452"/>
                  </a:cubicBezTo>
                  <a:cubicBezTo>
                    <a:pt x="30760" y="136"/>
                    <a:pt x="29296" y="0"/>
                    <a:pt x="278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" name="Google Shape;904;p36"/>
            <p:cNvSpPr/>
            <p:nvPr/>
          </p:nvSpPr>
          <p:spPr>
            <a:xfrm>
              <a:off x="240700" y="2510800"/>
              <a:ext cx="2132675" cy="244925"/>
            </a:xfrm>
            <a:custGeom>
              <a:avLst/>
              <a:gdLst/>
              <a:ahLst/>
              <a:cxnLst/>
              <a:rect l="l" t="t" r="r" b="b"/>
              <a:pathLst>
                <a:path w="85307" h="9797" extrusionOk="0">
                  <a:moveTo>
                    <a:pt x="74439" y="5421"/>
                  </a:moveTo>
                  <a:cubicBezTo>
                    <a:pt x="72500" y="5421"/>
                    <a:pt x="70570" y="5670"/>
                    <a:pt x="68737" y="6125"/>
                  </a:cubicBezTo>
                  <a:cubicBezTo>
                    <a:pt x="67444" y="6436"/>
                    <a:pt x="66152" y="6978"/>
                    <a:pt x="64859" y="7418"/>
                  </a:cubicBezTo>
                  <a:cubicBezTo>
                    <a:pt x="63230" y="7961"/>
                    <a:pt x="61395" y="8607"/>
                    <a:pt x="59689" y="8917"/>
                  </a:cubicBezTo>
                  <a:cubicBezTo>
                    <a:pt x="58636" y="9105"/>
                    <a:pt x="57556" y="9198"/>
                    <a:pt x="56441" y="9198"/>
                  </a:cubicBezTo>
                  <a:cubicBezTo>
                    <a:pt x="53094" y="9198"/>
                    <a:pt x="49420" y="8355"/>
                    <a:pt x="45135" y="6668"/>
                  </a:cubicBezTo>
                  <a:lnTo>
                    <a:pt x="45135" y="6668"/>
                  </a:lnTo>
                  <a:cubicBezTo>
                    <a:pt x="49423" y="8434"/>
                    <a:pt x="53099" y="9311"/>
                    <a:pt x="56448" y="9311"/>
                  </a:cubicBezTo>
                  <a:cubicBezTo>
                    <a:pt x="57561" y="9311"/>
                    <a:pt x="58638" y="9214"/>
                    <a:pt x="59689" y="9021"/>
                  </a:cubicBezTo>
                  <a:cubicBezTo>
                    <a:pt x="61498" y="8710"/>
                    <a:pt x="63230" y="8064"/>
                    <a:pt x="64962" y="7521"/>
                  </a:cubicBezTo>
                  <a:cubicBezTo>
                    <a:pt x="66152" y="6978"/>
                    <a:pt x="67444" y="6565"/>
                    <a:pt x="68737" y="6229"/>
                  </a:cubicBezTo>
                  <a:cubicBezTo>
                    <a:pt x="70614" y="5776"/>
                    <a:pt x="72528" y="5535"/>
                    <a:pt x="74440" y="5535"/>
                  </a:cubicBezTo>
                  <a:cubicBezTo>
                    <a:pt x="76134" y="5535"/>
                    <a:pt x="77826" y="5725"/>
                    <a:pt x="79490" y="6125"/>
                  </a:cubicBezTo>
                  <a:cubicBezTo>
                    <a:pt x="79930" y="6125"/>
                    <a:pt x="80240" y="6229"/>
                    <a:pt x="80576" y="6332"/>
                  </a:cubicBezTo>
                  <a:cubicBezTo>
                    <a:pt x="81749" y="6676"/>
                    <a:pt x="83001" y="6941"/>
                    <a:pt x="84208" y="6941"/>
                  </a:cubicBezTo>
                  <a:cubicBezTo>
                    <a:pt x="84544" y="6941"/>
                    <a:pt x="84877" y="6920"/>
                    <a:pt x="85203" y="6875"/>
                  </a:cubicBezTo>
                  <a:lnTo>
                    <a:pt x="85307" y="6875"/>
                  </a:lnTo>
                  <a:lnTo>
                    <a:pt x="85307" y="6772"/>
                  </a:lnTo>
                  <a:lnTo>
                    <a:pt x="85203" y="6772"/>
                  </a:lnTo>
                  <a:cubicBezTo>
                    <a:pt x="84877" y="6817"/>
                    <a:pt x="84549" y="6837"/>
                    <a:pt x="84220" y="6837"/>
                  </a:cubicBezTo>
                  <a:cubicBezTo>
                    <a:pt x="83041" y="6837"/>
                    <a:pt x="81852" y="6572"/>
                    <a:pt x="80679" y="6229"/>
                  </a:cubicBezTo>
                  <a:cubicBezTo>
                    <a:pt x="80240" y="6125"/>
                    <a:pt x="79930" y="6022"/>
                    <a:pt x="79490" y="6022"/>
                  </a:cubicBezTo>
                  <a:cubicBezTo>
                    <a:pt x="77838" y="5612"/>
                    <a:pt x="76135" y="5421"/>
                    <a:pt x="74439" y="5421"/>
                  </a:cubicBezTo>
                  <a:close/>
                  <a:moveTo>
                    <a:pt x="26432" y="0"/>
                  </a:moveTo>
                  <a:cubicBezTo>
                    <a:pt x="25780" y="0"/>
                    <a:pt x="25117" y="61"/>
                    <a:pt x="24455" y="206"/>
                  </a:cubicBezTo>
                  <a:cubicBezTo>
                    <a:pt x="22206" y="748"/>
                    <a:pt x="20370" y="2248"/>
                    <a:pt x="18535" y="3644"/>
                  </a:cubicBezTo>
                  <a:cubicBezTo>
                    <a:pt x="17889" y="4083"/>
                    <a:pt x="17346" y="4497"/>
                    <a:pt x="16803" y="4936"/>
                  </a:cubicBezTo>
                  <a:cubicBezTo>
                    <a:pt x="12289" y="8079"/>
                    <a:pt x="6933" y="9710"/>
                    <a:pt x="1524" y="9710"/>
                  </a:cubicBezTo>
                  <a:cubicBezTo>
                    <a:pt x="1017" y="9710"/>
                    <a:pt x="508" y="9696"/>
                    <a:pt x="0" y="9667"/>
                  </a:cubicBezTo>
                  <a:lnTo>
                    <a:pt x="0" y="9796"/>
                  </a:lnTo>
                  <a:lnTo>
                    <a:pt x="1629" y="9796"/>
                  </a:lnTo>
                  <a:cubicBezTo>
                    <a:pt x="7006" y="9796"/>
                    <a:pt x="12383" y="8168"/>
                    <a:pt x="16803" y="5040"/>
                  </a:cubicBezTo>
                  <a:cubicBezTo>
                    <a:pt x="17346" y="4626"/>
                    <a:pt x="17992" y="4187"/>
                    <a:pt x="18535" y="3747"/>
                  </a:cubicBezTo>
                  <a:cubicBezTo>
                    <a:pt x="20370" y="2351"/>
                    <a:pt x="22309" y="852"/>
                    <a:pt x="24455" y="309"/>
                  </a:cubicBezTo>
                  <a:cubicBezTo>
                    <a:pt x="25168" y="153"/>
                    <a:pt x="25881" y="87"/>
                    <a:pt x="26581" y="87"/>
                  </a:cubicBezTo>
                  <a:cubicBezTo>
                    <a:pt x="28318" y="87"/>
                    <a:pt x="29975" y="495"/>
                    <a:pt x="31357" y="955"/>
                  </a:cubicBezTo>
                  <a:cubicBezTo>
                    <a:pt x="34356" y="1808"/>
                    <a:pt x="37277" y="3204"/>
                    <a:pt x="40172" y="4497"/>
                  </a:cubicBezTo>
                  <a:cubicBezTo>
                    <a:pt x="41800" y="5272"/>
                    <a:pt x="43403" y="6022"/>
                    <a:pt x="45135" y="6668"/>
                  </a:cubicBezTo>
                  <a:cubicBezTo>
                    <a:pt x="43532" y="5919"/>
                    <a:pt x="41800" y="5143"/>
                    <a:pt x="40172" y="4393"/>
                  </a:cubicBezTo>
                  <a:cubicBezTo>
                    <a:pt x="37380" y="3101"/>
                    <a:pt x="34356" y="1808"/>
                    <a:pt x="31357" y="852"/>
                  </a:cubicBezTo>
                  <a:cubicBezTo>
                    <a:pt x="29936" y="454"/>
                    <a:pt x="28223" y="0"/>
                    <a:pt x="264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05" name="Google Shape;905;p36"/>
          <p:cNvGrpSpPr/>
          <p:nvPr/>
        </p:nvGrpSpPr>
        <p:grpSpPr>
          <a:xfrm>
            <a:off x="309446" y="5791601"/>
            <a:ext cx="993321" cy="994247"/>
            <a:chOff x="232084" y="4343700"/>
            <a:chExt cx="744991" cy="745685"/>
          </a:xfrm>
        </p:grpSpPr>
        <p:sp>
          <p:nvSpPr>
            <p:cNvPr id="906" name="Google Shape;906;p36"/>
            <p:cNvSpPr/>
            <p:nvPr/>
          </p:nvSpPr>
          <p:spPr>
            <a:xfrm>
              <a:off x="232084" y="4381560"/>
              <a:ext cx="623680" cy="707825"/>
            </a:xfrm>
            <a:custGeom>
              <a:avLst/>
              <a:gdLst/>
              <a:ahLst/>
              <a:cxnLst/>
              <a:rect l="l" t="t" r="r" b="b"/>
              <a:pathLst>
                <a:path w="2483" h="2818" extrusionOk="0">
                  <a:moveTo>
                    <a:pt x="440" y="0"/>
                  </a:moveTo>
                  <a:lnTo>
                    <a:pt x="983" y="1189"/>
                  </a:lnTo>
                  <a:lnTo>
                    <a:pt x="1" y="1836"/>
                  </a:lnTo>
                  <a:lnTo>
                    <a:pt x="983" y="1732"/>
                  </a:lnTo>
                  <a:lnTo>
                    <a:pt x="1086" y="2818"/>
                  </a:lnTo>
                  <a:lnTo>
                    <a:pt x="1422" y="1629"/>
                  </a:lnTo>
                  <a:lnTo>
                    <a:pt x="2482" y="2068"/>
                  </a:lnTo>
                  <a:lnTo>
                    <a:pt x="2482" y="2068"/>
                  </a:lnTo>
                  <a:lnTo>
                    <a:pt x="1733" y="1189"/>
                  </a:lnTo>
                  <a:lnTo>
                    <a:pt x="2275" y="336"/>
                  </a:lnTo>
                  <a:lnTo>
                    <a:pt x="2275" y="336"/>
                  </a:lnTo>
                  <a:lnTo>
                    <a:pt x="1293" y="983"/>
                  </a:lnTo>
                  <a:lnTo>
                    <a:pt x="4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" name="Google Shape;907;p36"/>
            <p:cNvSpPr/>
            <p:nvPr/>
          </p:nvSpPr>
          <p:spPr>
            <a:xfrm>
              <a:off x="561700" y="4343700"/>
              <a:ext cx="101100" cy="101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" name="Google Shape;908;p36"/>
            <p:cNvSpPr/>
            <p:nvPr/>
          </p:nvSpPr>
          <p:spPr>
            <a:xfrm>
              <a:off x="875975" y="4343700"/>
              <a:ext cx="101100" cy="101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09" name="Google Shape;909;p36"/>
          <p:cNvGrpSpPr/>
          <p:nvPr/>
        </p:nvGrpSpPr>
        <p:grpSpPr>
          <a:xfrm flipH="1">
            <a:off x="359191" y="453727"/>
            <a:ext cx="1072143" cy="935395"/>
            <a:chOff x="8107818" y="3826445"/>
            <a:chExt cx="804107" cy="701546"/>
          </a:xfrm>
        </p:grpSpPr>
        <p:sp>
          <p:nvSpPr>
            <p:cNvPr id="910" name="Google Shape;910;p36"/>
            <p:cNvSpPr/>
            <p:nvPr/>
          </p:nvSpPr>
          <p:spPr>
            <a:xfrm>
              <a:off x="8107818" y="3826445"/>
              <a:ext cx="675674" cy="701546"/>
            </a:xfrm>
            <a:custGeom>
              <a:avLst/>
              <a:gdLst/>
              <a:ahLst/>
              <a:cxnLst/>
              <a:rect l="l" t="t" r="r" b="b"/>
              <a:pathLst>
                <a:path w="2690" h="2793" extrusionOk="0">
                  <a:moveTo>
                    <a:pt x="983" y="0"/>
                  </a:moveTo>
                  <a:lnTo>
                    <a:pt x="1190" y="1293"/>
                  </a:lnTo>
                  <a:lnTo>
                    <a:pt x="1" y="1603"/>
                  </a:lnTo>
                  <a:lnTo>
                    <a:pt x="1086" y="1732"/>
                  </a:lnTo>
                  <a:lnTo>
                    <a:pt x="750" y="2792"/>
                  </a:lnTo>
                  <a:lnTo>
                    <a:pt x="1526" y="1732"/>
                  </a:lnTo>
                  <a:lnTo>
                    <a:pt x="2379" y="2482"/>
                  </a:lnTo>
                  <a:lnTo>
                    <a:pt x="1939" y="1500"/>
                  </a:lnTo>
                  <a:lnTo>
                    <a:pt x="2689" y="854"/>
                  </a:lnTo>
                  <a:lnTo>
                    <a:pt x="2689" y="854"/>
                  </a:lnTo>
                  <a:lnTo>
                    <a:pt x="1629" y="1190"/>
                  </a:lnTo>
                  <a:lnTo>
                    <a:pt x="98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1" name="Google Shape;911;p36"/>
            <p:cNvSpPr/>
            <p:nvPr/>
          </p:nvSpPr>
          <p:spPr>
            <a:xfrm>
              <a:off x="8107825" y="4343700"/>
              <a:ext cx="101100" cy="101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2" name="Google Shape;912;p36"/>
            <p:cNvSpPr/>
            <p:nvPr/>
          </p:nvSpPr>
          <p:spPr>
            <a:xfrm>
              <a:off x="8810825" y="4405100"/>
              <a:ext cx="101100" cy="101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13" name="Google Shape;913;p36"/>
          <p:cNvGrpSpPr/>
          <p:nvPr/>
        </p:nvGrpSpPr>
        <p:grpSpPr>
          <a:xfrm flipH="1">
            <a:off x="10398098" y="5678853"/>
            <a:ext cx="951737" cy="1176355"/>
            <a:chOff x="1191373" y="4259140"/>
            <a:chExt cx="713803" cy="882266"/>
          </a:xfrm>
        </p:grpSpPr>
        <p:sp>
          <p:nvSpPr>
            <p:cNvPr id="914" name="Google Shape;914;p36"/>
            <p:cNvSpPr/>
            <p:nvPr/>
          </p:nvSpPr>
          <p:spPr>
            <a:xfrm rot="-1032883">
              <a:off x="1353515" y="4567384"/>
              <a:ext cx="342785" cy="514206"/>
            </a:xfrm>
            <a:custGeom>
              <a:avLst/>
              <a:gdLst/>
              <a:ahLst/>
              <a:cxnLst/>
              <a:rect l="l" t="t" r="r" b="b"/>
              <a:pathLst>
                <a:path w="3878" h="5817" extrusionOk="0">
                  <a:moveTo>
                    <a:pt x="3567" y="1"/>
                  </a:moveTo>
                  <a:cubicBezTo>
                    <a:pt x="2172" y="1733"/>
                    <a:pt x="982" y="3671"/>
                    <a:pt x="0" y="5610"/>
                  </a:cubicBezTo>
                  <a:lnTo>
                    <a:pt x="336" y="5817"/>
                  </a:lnTo>
                  <a:cubicBezTo>
                    <a:pt x="1293" y="3775"/>
                    <a:pt x="2482" y="1939"/>
                    <a:pt x="3878" y="233"/>
                  </a:cubicBezTo>
                  <a:lnTo>
                    <a:pt x="35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5" name="Google Shape;915;p36"/>
            <p:cNvSpPr/>
            <p:nvPr/>
          </p:nvSpPr>
          <p:spPr>
            <a:xfrm rot="-1032883">
              <a:off x="1428108" y="4316812"/>
              <a:ext cx="438868" cy="324594"/>
            </a:xfrm>
            <a:custGeom>
              <a:avLst/>
              <a:gdLst/>
              <a:ahLst/>
              <a:cxnLst/>
              <a:rect l="l" t="t" r="r" b="b"/>
              <a:pathLst>
                <a:path w="4965" h="3672" extrusionOk="0">
                  <a:moveTo>
                    <a:pt x="647" y="1"/>
                  </a:moveTo>
                  <a:cubicBezTo>
                    <a:pt x="440" y="1"/>
                    <a:pt x="234" y="1"/>
                    <a:pt x="104" y="207"/>
                  </a:cubicBezTo>
                  <a:cubicBezTo>
                    <a:pt x="1" y="440"/>
                    <a:pt x="104" y="647"/>
                    <a:pt x="104" y="957"/>
                  </a:cubicBezTo>
                  <a:cubicBezTo>
                    <a:pt x="440" y="1836"/>
                    <a:pt x="647" y="2689"/>
                    <a:pt x="880" y="3671"/>
                  </a:cubicBezTo>
                  <a:cubicBezTo>
                    <a:pt x="1397" y="3232"/>
                    <a:pt x="1940" y="3129"/>
                    <a:pt x="2586" y="3129"/>
                  </a:cubicBezTo>
                  <a:cubicBezTo>
                    <a:pt x="2801" y="3094"/>
                    <a:pt x="3017" y="3083"/>
                    <a:pt x="3232" y="3083"/>
                  </a:cubicBezTo>
                  <a:cubicBezTo>
                    <a:pt x="3663" y="3083"/>
                    <a:pt x="4094" y="3129"/>
                    <a:pt x="4525" y="3129"/>
                  </a:cubicBezTo>
                  <a:cubicBezTo>
                    <a:pt x="4628" y="3129"/>
                    <a:pt x="4861" y="3025"/>
                    <a:pt x="4964" y="2896"/>
                  </a:cubicBezTo>
                  <a:cubicBezTo>
                    <a:pt x="4964" y="2793"/>
                    <a:pt x="4964" y="2586"/>
                    <a:pt x="4861" y="2482"/>
                  </a:cubicBezTo>
                  <a:cubicBezTo>
                    <a:pt x="4628" y="2250"/>
                    <a:pt x="4318" y="2146"/>
                    <a:pt x="4111" y="2146"/>
                  </a:cubicBezTo>
                  <a:cubicBezTo>
                    <a:pt x="4215" y="1939"/>
                    <a:pt x="4318" y="1733"/>
                    <a:pt x="4318" y="1603"/>
                  </a:cubicBezTo>
                  <a:cubicBezTo>
                    <a:pt x="4421" y="1397"/>
                    <a:pt x="4421" y="1190"/>
                    <a:pt x="4318" y="957"/>
                  </a:cubicBezTo>
                  <a:cubicBezTo>
                    <a:pt x="4111" y="854"/>
                    <a:pt x="3982" y="854"/>
                    <a:pt x="3775" y="854"/>
                  </a:cubicBezTo>
                  <a:cubicBezTo>
                    <a:pt x="3465" y="957"/>
                    <a:pt x="3129" y="1086"/>
                    <a:pt x="2922" y="1293"/>
                  </a:cubicBezTo>
                  <a:cubicBezTo>
                    <a:pt x="3025" y="957"/>
                    <a:pt x="3025" y="750"/>
                    <a:pt x="3025" y="544"/>
                  </a:cubicBezTo>
                  <a:cubicBezTo>
                    <a:pt x="2922" y="311"/>
                    <a:pt x="2922" y="207"/>
                    <a:pt x="2819" y="104"/>
                  </a:cubicBezTo>
                  <a:cubicBezTo>
                    <a:pt x="2754" y="52"/>
                    <a:pt x="2670" y="27"/>
                    <a:pt x="2576" y="27"/>
                  </a:cubicBezTo>
                  <a:cubicBezTo>
                    <a:pt x="2483" y="27"/>
                    <a:pt x="2379" y="52"/>
                    <a:pt x="2276" y="104"/>
                  </a:cubicBezTo>
                  <a:cubicBezTo>
                    <a:pt x="2043" y="104"/>
                    <a:pt x="1940" y="311"/>
                    <a:pt x="1836" y="440"/>
                  </a:cubicBezTo>
                  <a:cubicBezTo>
                    <a:pt x="1733" y="647"/>
                    <a:pt x="1629" y="750"/>
                    <a:pt x="1629" y="957"/>
                  </a:cubicBezTo>
                  <a:cubicBezTo>
                    <a:pt x="1526" y="647"/>
                    <a:pt x="1293" y="440"/>
                    <a:pt x="1087" y="207"/>
                  </a:cubicBezTo>
                  <a:cubicBezTo>
                    <a:pt x="983" y="104"/>
                    <a:pt x="880" y="1"/>
                    <a:pt x="6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6" name="Google Shape;916;p36"/>
            <p:cNvSpPr/>
            <p:nvPr/>
          </p:nvSpPr>
          <p:spPr>
            <a:xfrm rot="-1032883">
              <a:off x="1517746" y="4573606"/>
              <a:ext cx="114380" cy="114386"/>
            </a:xfrm>
            <a:custGeom>
              <a:avLst/>
              <a:gdLst/>
              <a:ahLst/>
              <a:cxnLst/>
              <a:rect l="l" t="t" r="r" b="b"/>
              <a:pathLst>
                <a:path w="1294" h="1294" extrusionOk="0">
                  <a:moveTo>
                    <a:pt x="1" y="1"/>
                  </a:moveTo>
                  <a:cubicBezTo>
                    <a:pt x="104" y="440"/>
                    <a:pt x="104" y="854"/>
                    <a:pt x="104" y="1293"/>
                  </a:cubicBezTo>
                  <a:cubicBezTo>
                    <a:pt x="440" y="957"/>
                    <a:pt x="854" y="854"/>
                    <a:pt x="1293" y="647"/>
                  </a:cubicBezTo>
                  <a:cubicBezTo>
                    <a:pt x="1293" y="544"/>
                    <a:pt x="1086" y="440"/>
                    <a:pt x="983" y="440"/>
                  </a:cubicBezTo>
                  <a:cubicBezTo>
                    <a:pt x="854" y="440"/>
                    <a:pt x="647" y="440"/>
                    <a:pt x="544" y="544"/>
                  </a:cubicBezTo>
                  <a:lnTo>
                    <a:pt x="544" y="311"/>
                  </a:lnTo>
                  <a:cubicBezTo>
                    <a:pt x="544" y="208"/>
                    <a:pt x="440" y="208"/>
                    <a:pt x="337" y="104"/>
                  </a:cubicBezTo>
                  <a:cubicBezTo>
                    <a:pt x="337" y="1"/>
                    <a:pt x="104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7" name="Google Shape;917;p36"/>
            <p:cNvSpPr/>
            <p:nvPr/>
          </p:nvSpPr>
          <p:spPr>
            <a:xfrm rot="-1032883">
              <a:off x="1422164" y="4810247"/>
              <a:ext cx="276579" cy="219401"/>
            </a:xfrm>
            <a:custGeom>
              <a:avLst/>
              <a:gdLst/>
              <a:ahLst/>
              <a:cxnLst/>
              <a:rect l="l" t="t" r="r" b="b"/>
              <a:pathLst>
                <a:path w="3129" h="2482" extrusionOk="0">
                  <a:moveTo>
                    <a:pt x="3128" y="0"/>
                  </a:moveTo>
                  <a:cubicBezTo>
                    <a:pt x="1836" y="414"/>
                    <a:pt x="543" y="1293"/>
                    <a:pt x="1" y="2482"/>
                  </a:cubicBezTo>
                  <a:cubicBezTo>
                    <a:pt x="647" y="2482"/>
                    <a:pt x="1396" y="2249"/>
                    <a:pt x="1939" y="1836"/>
                  </a:cubicBezTo>
                  <a:cubicBezTo>
                    <a:pt x="2586" y="1396"/>
                    <a:pt x="3025" y="750"/>
                    <a:pt x="3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8" name="Google Shape;918;p36"/>
            <p:cNvSpPr/>
            <p:nvPr/>
          </p:nvSpPr>
          <p:spPr>
            <a:xfrm>
              <a:off x="1191373" y="5011730"/>
              <a:ext cx="559982" cy="129675"/>
            </a:xfrm>
            <a:custGeom>
              <a:avLst/>
              <a:gdLst/>
              <a:ahLst/>
              <a:cxnLst/>
              <a:rect l="l" t="t" r="r" b="b"/>
              <a:pathLst>
                <a:path w="6335" h="1467" extrusionOk="0">
                  <a:moveTo>
                    <a:pt x="4520" y="0"/>
                  </a:moveTo>
                  <a:cubicBezTo>
                    <a:pt x="3937" y="0"/>
                    <a:pt x="3338" y="257"/>
                    <a:pt x="2793" y="588"/>
                  </a:cubicBezTo>
                  <a:cubicBezTo>
                    <a:pt x="2689" y="588"/>
                    <a:pt x="2586" y="484"/>
                    <a:pt x="2457" y="381"/>
                  </a:cubicBezTo>
                  <a:cubicBezTo>
                    <a:pt x="2250" y="278"/>
                    <a:pt x="2146" y="278"/>
                    <a:pt x="1940" y="278"/>
                  </a:cubicBezTo>
                  <a:cubicBezTo>
                    <a:pt x="1867" y="269"/>
                    <a:pt x="1796" y="265"/>
                    <a:pt x="1725" y="265"/>
                  </a:cubicBezTo>
                  <a:cubicBezTo>
                    <a:pt x="940" y="265"/>
                    <a:pt x="285" y="779"/>
                    <a:pt x="1" y="1467"/>
                  </a:cubicBezTo>
                  <a:lnTo>
                    <a:pt x="6334" y="1467"/>
                  </a:lnTo>
                  <a:cubicBezTo>
                    <a:pt x="6231" y="1027"/>
                    <a:pt x="5920" y="588"/>
                    <a:pt x="5481" y="278"/>
                  </a:cubicBezTo>
                  <a:cubicBezTo>
                    <a:pt x="5174" y="82"/>
                    <a:pt x="4849" y="0"/>
                    <a:pt x="45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19" name="Google Shape;919;p36"/>
          <p:cNvSpPr/>
          <p:nvPr/>
        </p:nvSpPr>
        <p:spPr>
          <a:xfrm flipH="1">
            <a:off x="359214" y="3187581"/>
            <a:ext cx="1994085" cy="574241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20" name="Google Shape;920;p36"/>
          <p:cNvSpPr/>
          <p:nvPr/>
        </p:nvSpPr>
        <p:spPr>
          <a:xfrm flipH="1">
            <a:off x="9102480" y="1213214"/>
            <a:ext cx="1994085" cy="574241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9913025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2" name="Google Shape;592;p13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593" name="Google Shape;593;p13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4" name="Google Shape;594;p13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5" name="Google Shape;595;p13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6" name="Google Shape;596;p13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7" name="Google Shape;597;p13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8" name="Google Shape;598;p13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9" name="Google Shape;599;p13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0" name="Google Shape;600;p13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1" name="Google Shape;601;p13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2" name="Google Shape;602;p13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3" name="Google Shape;603;p13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4" name="Google Shape;604;p13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5" name="Google Shape;605;p13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6" name="Google Shape;606;p13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7" name="Google Shape;607;p13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8" name="Google Shape;608;p13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9" name="Google Shape;609;p13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0" name="Google Shape;610;p13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1" name="Google Shape;611;p13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2" name="Google Shape;612;p13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3" name="Google Shape;613;p13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4" name="Google Shape;614;p13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5" name="Google Shape;615;p13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6" name="Google Shape;616;p13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7" name="Google Shape;617;p13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8" name="Google Shape;618;p13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9" name="Google Shape;619;p13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0" name="Google Shape;620;p13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1" name="Google Shape;621;p13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2" name="Google Shape;622;p13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3" name="Google Shape;623;p13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4" name="Google Shape;624;p13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5" name="Google Shape;625;p13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6" name="Google Shape;626;p13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7" name="Google Shape;627;p13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8" name="Google Shape;628;p13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9" name="Google Shape;629;p13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0" name="Google Shape;630;p13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1" name="Google Shape;631;p13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2" name="Google Shape;632;p13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3" name="Google Shape;633;p13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4" name="Google Shape;634;p13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5" name="Google Shape;635;p13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6" name="Google Shape;636;p13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637" name="Google Shape;637;p13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38" name="Google Shape;638;p13"/>
          <p:cNvSpPr txBox="1">
            <a:spLocks noGrp="1"/>
          </p:cNvSpPr>
          <p:nvPr>
            <p:ph type="subTitle" idx="1"/>
          </p:nvPr>
        </p:nvSpPr>
        <p:spPr>
          <a:xfrm rot="-66132">
            <a:off x="2803936" y="1974958"/>
            <a:ext cx="2682496" cy="1843477"/>
          </a:xfrm>
          <a:prstGeom prst="rect">
            <a:avLst/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 b="1"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639" name="Google Shape;639;p13"/>
          <p:cNvSpPr txBox="1">
            <a:spLocks noGrp="1"/>
          </p:cNvSpPr>
          <p:nvPr>
            <p:ph type="subTitle" idx="2"/>
          </p:nvPr>
        </p:nvSpPr>
        <p:spPr>
          <a:xfrm rot="-66132">
            <a:off x="6705553" y="4047759"/>
            <a:ext cx="2682496" cy="1843477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 b="1"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640" name="Google Shape;640;p13"/>
          <p:cNvSpPr txBox="1">
            <a:spLocks noGrp="1"/>
          </p:cNvSpPr>
          <p:nvPr>
            <p:ph type="subTitle" idx="3"/>
          </p:nvPr>
        </p:nvSpPr>
        <p:spPr>
          <a:xfrm>
            <a:off x="5502184" y="2222496"/>
            <a:ext cx="3901600" cy="13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1" name="Google Shape;641;p13"/>
          <p:cNvSpPr txBox="1">
            <a:spLocks noGrp="1"/>
          </p:cNvSpPr>
          <p:nvPr>
            <p:ph type="subTitle" idx="4"/>
          </p:nvPr>
        </p:nvSpPr>
        <p:spPr>
          <a:xfrm>
            <a:off x="2788200" y="4295297"/>
            <a:ext cx="3901600" cy="13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2" name="Google Shape;642;p13"/>
          <p:cNvSpPr txBox="1">
            <a:spLocks noGrp="1"/>
          </p:cNvSpPr>
          <p:nvPr>
            <p:ph type="title"/>
          </p:nvPr>
        </p:nvSpPr>
        <p:spPr>
          <a:xfrm rot="-30146">
            <a:off x="2743272" y="595571"/>
            <a:ext cx="6705457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5726645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2" name="Google Shape;692;p15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693" name="Google Shape;693;p15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4" name="Google Shape;694;p15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5" name="Google Shape;695;p15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6" name="Google Shape;696;p15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7" name="Google Shape;697;p15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8" name="Google Shape;698;p15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9" name="Google Shape;699;p15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0" name="Google Shape;700;p15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1" name="Google Shape;701;p15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2" name="Google Shape;702;p15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3" name="Google Shape;703;p15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4" name="Google Shape;704;p15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5" name="Google Shape;705;p15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6" name="Google Shape;706;p15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7" name="Google Shape;707;p15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8" name="Google Shape;708;p15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9" name="Google Shape;709;p15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0" name="Google Shape;710;p15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1" name="Google Shape;711;p15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2" name="Google Shape;712;p15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3" name="Google Shape;713;p15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4" name="Google Shape;714;p15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5" name="Google Shape;715;p15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6" name="Google Shape;716;p15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7" name="Google Shape;717;p15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8" name="Google Shape;718;p15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9" name="Google Shape;719;p15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0" name="Google Shape;720;p15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1" name="Google Shape;721;p15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2" name="Google Shape;722;p15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3" name="Google Shape;723;p15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4" name="Google Shape;724;p15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5" name="Google Shape;725;p15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6" name="Google Shape;726;p15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7" name="Google Shape;727;p15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8" name="Google Shape;728;p15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9" name="Google Shape;729;p15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30" name="Google Shape;730;p15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31" name="Google Shape;731;p15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32" name="Google Shape;732;p15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33" name="Google Shape;733;p15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34" name="Google Shape;734;p15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35" name="Google Shape;735;p15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36" name="Google Shape;736;p15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737" name="Google Shape;737;p15"/>
          <p:cNvSpPr/>
          <p:nvPr/>
        </p:nvSpPr>
        <p:spPr>
          <a:xfrm rot="-30003" flipH="1">
            <a:off x="1329465" y="899635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38" name="Google Shape;738;p15"/>
          <p:cNvSpPr txBox="1">
            <a:spLocks noGrp="1"/>
          </p:cNvSpPr>
          <p:nvPr>
            <p:ph type="title"/>
          </p:nvPr>
        </p:nvSpPr>
        <p:spPr>
          <a:xfrm rot="-2406">
            <a:off x="2402349" y="2587677"/>
            <a:ext cx="9144003" cy="12192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739" name="Google Shape;739;p15"/>
          <p:cNvSpPr txBox="1">
            <a:spLocks noGrp="1"/>
          </p:cNvSpPr>
          <p:nvPr>
            <p:ph type="title" idx="2" hasCustomPrompt="1"/>
          </p:nvPr>
        </p:nvSpPr>
        <p:spPr>
          <a:xfrm rot="-27490">
            <a:off x="653903" y="2209752"/>
            <a:ext cx="1950863" cy="2438496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06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740" name="Google Shape;740;p15"/>
          <p:cNvSpPr txBox="1">
            <a:spLocks noGrp="1"/>
          </p:cNvSpPr>
          <p:nvPr>
            <p:ph type="subTitle" idx="1"/>
          </p:nvPr>
        </p:nvSpPr>
        <p:spPr>
          <a:xfrm rot="-29710">
            <a:off x="2478595" y="3703632"/>
            <a:ext cx="6341037" cy="609619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41" name="Google Shape;741;p15"/>
          <p:cNvGrpSpPr/>
          <p:nvPr/>
        </p:nvGrpSpPr>
        <p:grpSpPr>
          <a:xfrm flipH="1">
            <a:off x="9884449" y="5137419"/>
            <a:ext cx="1782303" cy="920160"/>
            <a:chOff x="157977" y="4282239"/>
            <a:chExt cx="1336727" cy="690120"/>
          </a:xfrm>
        </p:grpSpPr>
        <p:sp>
          <p:nvSpPr>
            <p:cNvPr id="742" name="Google Shape;742;p15"/>
            <p:cNvSpPr/>
            <p:nvPr/>
          </p:nvSpPr>
          <p:spPr>
            <a:xfrm>
              <a:off x="1268232" y="43063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" name="Google Shape;743;p15"/>
            <p:cNvSpPr/>
            <p:nvPr/>
          </p:nvSpPr>
          <p:spPr>
            <a:xfrm>
              <a:off x="1320834" y="45556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" name="Google Shape;744;p15"/>
            <p:cNvSpPr/>
            <p:nvPr/>
          </p:nvSpPr>
          <p:spPr>
            <a:xfrm>
              <a:off x="640408" y="47575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" name="Google Shape;745;p15"/>
            <p:cNvSpPr/>
            <p:nvPr/>
          </p:nvSpPr>
          <p:spPr>
            <a:xfrm>
              <a:off x="656810" y="47529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" name="Google Shape;746;p15"/>
            <p:cNvSpPr/>
            <p:nvPr/>
          </p:nvSpPr>
          <p:spPr>
            <a:xfrm>
              <a:off x="157977" y="42822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" name="Google Shape;747;p15"/>
            <p:cNvSpPr/>
            <p:nvPr/>
          </p:nvSpPr>
          <p:spPr>
            <a:xfrm>
              <a:off x="1007592" y="43928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" name="Google Shape;748;p15"/>
            <p:cNvSpPr/>
            <p:nvPr/>
          </p:nvSpPr>
          <p:spPr>
            <a:xfrm>
              <a:off x="233851" y="44255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84097728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0" name="Google Shape;750;p16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751" name="Google Shape;751;p16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2" name="Google Shape;752;p16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3" name="Google Shape;753;p16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" name="Google Shape;754;p16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5" name="Google Shape;755;p16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" name="Google Shape;756;p16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7" name="Google Shape;757;p16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8" name="Google Shape;758;p16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9" name="Google Shape;759;p16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0" name="Google Shape;760;p16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1" name="Google Shape;761;p16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2" name="Google Shape;762;p16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3" name="Google Shape;763;p16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4" name="Google Shape;764;p16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5" name="Google Shape;765;p16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6" name="Google Shape;766;p16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7" name="Google Shape;767;p16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8" name="Google Shape;768;p16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9" name="Google Shape;769;p16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0" name="Google Shape;770;p16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1" name="Google Shape;771;p16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2" name="Google Shape;772;p16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3" name="Google Shape;773;p16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4" name="Google Shape;774;p16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5" name="Google Shape;775;p16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6" name="Google Shape;776;p16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7" name="Google Shape;777;p16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8" name="Google Shape;778;p16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9" name="Google Shape;779;p16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0" name="Google Shape;780;p16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" name="Google Shape;781;p16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2" name="Google Shape;782;p16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3" name="Google Shape;783;p16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4" name="Google Shape;784;p16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5" name="Google Shape;785;p16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6" name="Google Shape;786;p16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7" name="Google Shape;787;p16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8" name="Google Shape;788;p16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9" name="Google Shape;789;p16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0" name="Google Shape;790;p16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1" name="Google Shape;791;p16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2" name="Google Shape;792;p16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3" name="Google Shape;793;p16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4" name="Google Shape;794;p16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795" name="Google Shape;795;p16"/>
          <p:cNvSpPr/>
          <p:nvPr/>
        </p:nvSpPr>
        <p:spPr>
          <a:xfrm rot="-30003" flipH="1">
            <a:off x="1329465" y="899635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796" name="Google Shape;796;p16"/>
          <p:cNvSpPr txBox="1">
            <a:spLocks noGrp="1"/>
          </p:cNvSpPr>
          <p:nvPr>
            <p:ph type="title"/>
          </p:nvPr>
        </p:nvSpPr>
        <p:spPr>
          <a:xfrm rot="-2406">
            <a:off x="638816" y="2587677"/>
            <a:ext cx="9144003" cy="12192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797" name="Google Shape;797;p16"/>
          <p:cNvSpPr txBox="1">
            <a:spLocks noGrp="1"/>
          </p:cNvSpPr>
          <p:nvPr>
            <p:ph type="title" idx="2" hasCustomPrompt="1"/>
          </p:nvPr>
        </p:nvSpPr>
        <p:spPr>
          <a:xfrm rot="-27490">
            <a:off x="9584737" y="2209752"/>
            <a:ext cx="1950863" cy="2438496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06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798" name="Google Shape;798;p16"/>
          <p:cNvSpPr txBox="1">
            <a:spLocks noGrp="1"/>
          </p:cNvSpPr>
          <p:nvPr>
            <p:ph type="subTitle" idx="1"/>
          </p:nvPr>
        </p:nvSpPr>
        <p:spPr>
          <a:xfrm rot="-29710">
            <a:off x="3370072" y="3703632"/>
            <a:ext cx="6341037" cy="609619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99" name="Google Shape;799;p16"/>
          <p:cNvGrpSpPr/>
          <p:nvPr/>
        </p:nvGrpSpPr>
        <p:grpSpPr>
          <a:xfrm>
            <a:off x="536134" y="5194012"/>
            <a:ext cx="1782303" cy="920160"/>
            <a:chOff x="157977" y="4282239"/>
            <a:chExt cx="1336727" cy="690120"/>
          </a:xfrm>
        </p:grpSpPr>
        <p:sp>
          <p:nvSpPr>
            <p:cNvPr id="800" name="Google Shape;800;p16"/>
            <p:cNvSpPr/>
            <p:nvPr/>
          </p:nvSpPr>
          <p:spPr>
            <a:xfrm>
              <a:off x="1268232" y="43063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" name="Google Shape;801;p16"/>
            <p:cNvSpPr/>
            <p:nvPr/>
          </p:nvSpPr>
          <p:spPr>
            <a:xfrm>
              <a:off x="1320834" y="44032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" name="Google Shape;802;p16"/>
            <p:cNvSpPr/>
            <p:nvPr/>
          </p:nvSpPr>
          <p:spPr>
            <a:xfrm>
              <a:off x="656810" y="47529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" name="Google Shape;803;p16"/>
            <p:cNvSpPr/>
            <p:nvPr/>
          </p:nvSpPr>
          <p:spPr>
            <a:xfrm>
              <a:off x="157977" y="42822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" name="Google Shape;804;p16"/>
            <p:cNvSpPr/>
            <p:nvPr/>
          </p:nvSpPr>
          <p:spPr>
            <a:xfrm>
              <a:off x="1007592" y="43928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" name="Google Shape;805;p16"/>
            <p:cNvSpPr/>
            <p:nvPr/>
          </p:nvSpPr>
          <p:spPr>
            <a:xfrm>
              <a:off x="233851" y="44255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2756996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7" name="Google Shape;807;p17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808" name="Google Shape;808;p17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09" name="Google Shape;809;p17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0" name="Google Shape;810;p17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1" name="Google Shape;811;p17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2" name="Google Shape;812;p17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" name="Google Shape;813;p17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4" name="Google Shape;814;p17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5" name="Google Shape;815;p17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6" name="Google Shape;816;p17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7" name="Google Shape;817;p17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8" name="Google Shape;818;p17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9" name="Google Shape;819;p17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0" name="Google Shape;820;p17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1" name="Google Shape;821;p17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2" name="Google Shape;822;p17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3" name="Google Shape;823;p17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4" name="Google Shape;824;p17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5" name="Google Shape;825;p17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6" name="Google Shape;826;p17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7" name="Google Shape;827;p17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8" name="Google Shape;828;p17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9" name="Google Shape;829;p17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0" name="Google Shape;830;p17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1" name="Google Shape;831;p17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2" name="Google Shape;832;p17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3" name="Google Shape;833;p17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4" name="Google Shape;834;p17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5" name="Google Shape;835;p17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6" name="Google Shape;836;p17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7" name="Google Shape;837;p17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8" name="Google Shape;838;p17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9" name="Google Shape;839;p17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0" name="Google Shape;840;p17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1" name="Google Shape;841;p17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2" name="Google Shape;842;p17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3" name="Google Shape;843;p17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4" name="Google Shape;844;p17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5" name="Google Shape;845;p17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6" name="Google Shape;846;p17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7" name="Google Shape;847;p17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8" name="Google Shape;848;p17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9" name="Google Shape;849;p17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0" name="Google Shape;850;p17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1" name="Google Shape;851;p17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852" name="Google Shape;852;p17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853" name="Google Shape;853;p17"/>
          <p:cNvSpPr txBox="1">
            <a:spLocks noGrp="1"/>
          </p:cNvSpPr>
          <p:nvPr>
            <p:ph type="title"/>
          </p:nvPr>
        </p:nvSpPr>
        <p:spPr>
          <a:xfrm>
            <a:off x="960000" y="2658228"/>
            <a:ext cx="31152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54" name="Google Shape;854;p17"/>
          <p:cNvSpPr txBox="1">
            <a:spLocks noGrp="1"/>
          </p:cNvSpPr>
          <p:nvPr>
            <p:ph type="title" idx="2" hasCustomPrompt="1"/>
          </p:nvPr>
        </p:nvSpPr>
        <p:spPr>
          <a:xfrm rot="-121265">
            <a:off x="2030178" y="1630581"/>
            <a:ext cx="975407" cy="975407"/>
          </a:xfrm>
          <a:prstGeom prst="rect">
            <a:avLst/>
          </a:prstGeom>
          <a:solidFill>
            <a:schemeClr val="accent4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55" name="Google Shape;855;p17"/>
          <p:cNvSpPr txBox="1">
            <a:spLocks noGrp="1"/>
          </p:cNvSpPr>
          <p:nvPr>
            <p:ph type="subTitle" idx="1"/>
          </p:nvPr>
        </p:nvSpPr>
        <p:spPr>
          <a:xfrm>
            <a:off x="960000" y="3145828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6" name="Google Shape;856;p17"/>
          <p:cNvSpPr txBox="1">
            <a:spLocks noGrp="1"/>
          </p:cNvSpPr>
          <p:nvPr>
            <p:ph type="title" idx="3"/>
          </p:nvPr>
        </p:nvSpPr>
        <p:spPr>
          <a:xfrm>
            <a:off x="4538400" y="2658228"/>
            <a:ext cx="31152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57" name="Google Shape;857;p17"/>
          <p:cNvSpPr txBox="1">
            <a:spLocks noGrp="1"/>
          </p:cNvSpPr>
          <p:nvPr>
            <p:ph type="title" idx="4" hasCustomPrompt="1"/>
          </p:nvPr>
        </p:nvSpPr>
        <p:spPr>
          <a:xfrm rot="-119856">
            <a:off x="5608385" y="1630785"/>
            <a:ext cx="975393" cy="975393"/>
          </a:xfrm>
          <a:prstGeom prst="rect">
            <a:avLst/>
          </a:prstGeom>
          <a:solidFill>
            <a:schemeClr val="accent3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58" name="Google Shape;858;p17"/>
          <p:cNvSpPr txBox="1">
            <a:spLocks noGrp="1"/>
          </p:cNvSpPr>
          <p:nvPr>
            <p:ph type="subTitle" idx="5"/>
          </p:nvPr>
        </p:nvSpPr>
        <p:spPr>
          <a:xfrm>
            <a:off x="4538400" y="3145828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9" name="Google Shape;859;p17"/>
          <p:cNvSpPr txBox="1">
            <a:spLocks noGrp="1"/>
          </p:cNvSpPr>
          <p:nvPr>
            <p:ph type="title" idx="6"/>
          </p:nvPr>
        </p:nvSpPr>
        <p:spPr>
          <a:xfrm>
            <a:off x="8116800" y="2658228"/>
            <a:ext cx="31152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60" name="Google Shape;860;p17"/>
          <p:cNvSpPr txBox="1">
            <a:spLocks noGrp="1"/>
          </p:cNvSpPr>
          <p:nvPr>
            <p:ph type="title" idx="7" hasCustomPrompt="1"/>
          </p:nvPr>
        </p:nvSpPr>
        <p:spPr>
          <a:xfrm rot="-119856">
            <a:off x="9186785" y="1630785"/>
            <a:ext cx="975393" cy="975393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61" name="Google Shape;861;p17"/>
          <p:cNvSpPr txBox="1">
            <a:spLocks noGrp="1"/>
          </p:cNvSpPr>
          <p:nvPr>
            <p:ph type="subTitle" idx="8"/>
          </p:nvPr>
        </p:nvSpPr>
        <p:spPr>
          <a:xfrm>
            <a:off x="8116800" y="3145828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2" name="Google Shape;862;p17"/>
          <p:cNvSpPr txBox="1">
            <a:spLocks noGrp="1"/>
          </p:cNvSpPr>
          <p:nvPr>
            <p:ph type="title" idx="9"/>
          </p:nvPr>
        </p:nvSpPr>
        <p:spPr>
          <a:xfrm>
            <a:off x="960000" y="5040795"/>
            <a:ext cx="31152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63" name="Google Shape;863;p17"/>
          <p:cNvSpPr txBox="1">
            <a:spLocks noGrp="1"/>
          </p:cNvSpPr>
          <p:nvPr>
            <p:ph type="title" idx="13" hasCustomPrompt="1"/>
          </p:nvPr>
        </p:nvSpPr>
        <p:spPr>
          <a:xfrm rot="-119856">
            <a:off x="2029985" y="4013352"/>
            <a:ext cx="975393" cy="975393"/>
          </a:xfrm>
          <a:prstGeom prst="rect">
            <a:avLst/>
          </a:prstGeom>
          <a:solidFill>
            <a:schemeClr val="accen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64" name="Google Shape;864;p17"/>
          <p:cNvSpPr txBox="1">
            <a:spLocks noGrp="1"/>
          </p:cNvSpPr>
          <p:nvPr>
            <p:ph type="subTitle" idx="14"/>
          </p:nvPr>
        </p:nvSpPr>
        <p:spPr>
          <a:xfrm>
            <a:off x="960000" y="5528395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5" name="Google Shape;865;p17"/>
          <p:cNvSpPr txBox="1">
            <a:spLocks noGrp="1"/>
          </p:cNvSpPr>
          <p:nvPr>
            <p:ph type="title" idx="15"/>
          </p:nvPr>
        </p:nvSpPr>
        <p:spPr>
          <a:xfrm>
            <a:off x="4538400" y="5040795"/>
            <a:ext cx="31152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66" name="Google Shape;866;p17"/>
          <p:cNvSpPr txBox="1">
            <a:spLocks noGrp="1"/>
          </p:cNvSpPr>
          <p:nvPr>
            <p:ph type="title" idx="16" hasCustomPrompt="1"/>
          </p:nvPr>
        </p:nvSpPr>
        <p:spPr>
          <a:xfrm rot="-119856">
            <a:off x="5608385" y="4013352"/>
            <a:ext cx="975393" cy="975393"/>
          </a:xfrm>
          <a:prstGeom prst="rect">
            <a:avLst/>
          </a:prstGeom>
          <a:solidFill>
            <a:schemeClr val="l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67" name="Google Shape;867;p17"/>
          <p:cNvSpPr txBox="1">
            <a:spLocks noGrp="1"/>
          </p:cNvSpPr>
          <p:nvPr>
            <p:ph type="subTitle" idx="17"/>
          </p:nvPr>
        </p:nvSpPr>
        <p:spPr>
          <a:xfrm>
            <a:off x="4538400" y="5528395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8" name="Google Shape;868;p17"/>
          <p:cNvSpPr txBox="1">
            <a:spLocks noGrp="1"/>
          </p:cNvSpPr>
          <p:nvPr>
            <p:ph type="title" idx="18"/>
          </p:nvPr>
        </p:nvSpPr>
        <p:spPr>
          <a:xfrm>
            <a:off x="8116800" y="5040795"/>
            <a:ext cx="31152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69" name="Google Shape;869;p17"/>
          <p:cNvSpPr txBox="1">
            <a:spLocks noGrp="1"/>
          </p:cNvSpPr>
          <p:nvPr>
            <p:ph type="title" idx="19" hasCustomPrompt="1"/>
          </p:nvPr>
        </p:nvSpPr>
        <p:spPr>
          <a:xfrm rot="-119856">
            <a:off x="9186785" y="4013352"/>
            <a:ext cx="975393" cy="975393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70" name="Google Shape;870;p17"/>
          <p:cNvSpPr txBox="1">
            <a:spLocks noGrp="1"/>
          </p:cNvSpPr>
          <p:nvPr>
            <p:ph type="subTitle" idx="20"/>
          </p:nvPr>
        </p:nvSpPr>
        <p:spPr>
          <a:xfrm>
            <a:off x="8116800" y="5528395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1" name="Google Shape;871;p17"/>
          <p:cNvSpPr txBox="1">
            <a:spLocks noGrp="1"/>
          </p:cNvSpPr>
          <p:nvPr>
            <p:ph type="title" idx="21"/>
          </p:nvPr>
        </p:nvSpPr>
        <p:spPr>
          <a:xfrm rot="-30015">
            <a:off x="2957745" y="595317"/>
            <a:ext cx="6276639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872" name="Google Shape;872;p17"/>
          <p:cNvGrpSpPr/>
          <p:nvPr/>
        </p:nvGrpSpPr>
        <p:grpSpPr>
          <a:xfrm rot="10800000" flipH="1">
            <a:off x="674177" y="491868"/>
            <a:ext cx="1782303" cy="739649"/>
            <a:chOff x="157977" y="4295708"/>
            <a:chExt cx="1336727" cy="554737"/>
          </a:xfrm>
        </p:grpSpPr>
        <p:sp>
          <p:nvSpPr>
            <p:cNvPr id="873" name="Google Shape;873;p17"/>
            <p:cNvSpPr/>
            <p:nvPr/>
          </p:nvSpPr>
          <p:spPr>
            <a:xfrm rot="10800000" flipH="1">
              <a:off x="1268232" y="44587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" name="Google Shape;874;p17"/>
            <p:cNvSpPr/>
            <p:nvPr/>
          </p:nvSpPr>
          <p:spPr>
            <a:xfrm rot="10800000" flipH="1">
              <a:off x="1320834" y="4487026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" name="Google Shape;875;p17"/>
            <p:cNvSpPr/>
            <p:nvPr/>
          </p:nvSpPr>
          <p:spPr>
            <a:xfrm>
              <a:off x="488008" y="43003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" name="Google Shape;876;p17"/>
            <p:cNvSpPr/>
            <p:nvPr/>
          </p:nvSpPr>
          <p:spPr>
            <a:xfrm>
              <a:off x="504410" y="42957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" name="Google Shape;877;p17"/>
            <p:cNvSpPr/>
            <p:nvPr/>
          </p:nvSpPr>
          <p:spPr>
            <a:xfrm>
              <a:off x="157977" y="44346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" name="Google Shape;878;p17"/>
            <p:cNvSpPr/>
            <p:nvPr/>
          </p:nvSpPr>
          <p:spPr>
            <a:xfrm>
              <a:off x="1007592" y="45452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" name="Google Shape;879;p17"/>
            <p:cNvSpPr/>
            <p:nvPr/>
          </p:nvSpPr>
          <p:spPr>
            <a:xfrm>
              <a:off x="233851" y="45779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13797690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" name="Google Shape;881;p18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882" name="Google Shape;882;p18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3" name="Google Shape;883;p18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4" name="Google Shape;884;p18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5" name="Google Shape;885;p18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6" name="Google Shape;886;p18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7" name="Google Shape;887;p18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8" name="Google Shape;888;p18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9" name="Google Shape;889;p18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0" name="Google Shape;890;p18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1" name="Google Shape;891;p18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2" name="Google Shape;892;p18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3" name="Google Shape;893;p18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4" name="Google Shape;894;p18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5" name="Google Shape;895;p18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6" name="Google Shape;896;p18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7" name="Google Shape;897;p18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8" name="Google Shape;898;p18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9" name="Google Shape;899;p18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0" name="Google Shape;900;p18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1" name="Google Shape;901;p18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2" name="Google Shape;902;p18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3" name="Google Shape;903;p18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4" name="Google Shape;904;p18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5" name="Google Shape;905;p18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6" name="Google Shape;906;p18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7" name="Google Shape;907;p18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8" name="Google Shape;908;p18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9" name="Google Shape;909;p18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0" name="Google Shape;910;p18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1" name="Google Shape;911;p18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2" name="Google Shape;912;p18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3" name="Google Shape;913;p18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4" name="Google Shape;914;p18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5" name="Google Shape;915;p18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6" name="Google Shape;916;p18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7" name="Google Shape;917;p18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8" name="Google Shape;918;p18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9" name="Google Shape;919;p18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0" name="Google Shape;920;p18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1" name="Google Shape;921;p18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2" name="Google Shape;922;p18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3" name="Google Shape;923;p18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4" name="Google Shape;924;p18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5" name="Google Shape;925;p18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926" name="Google Shape;926;p18"/>
          <p:cNvSpPr/>
          <p:nvPr/>
        </p:nvSpPr>
        <p:spPr>
          <a:xfrm rot="-30003" flipH="1">
            <a:off x="1329465" y="899635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27" name="Google Shape;927;p18"/>
          <p:cNvSpPr txBox="1">
            <a:spLocks noGrp="1"/>
          </p:cNvSpPr>
          <p:nvPr>
            <p:ph type="title"/>
          </p:nvPr>
        </p:nvSpPr>
        <p:spPr>
          <a:xfrm rot="-59885">
            <a:off x="3053408" y="4506019"/>
            <a:ext cx="6085323" cy="70890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928" name="Google Shape;928;p18"/>
          <p:cNvSpPr txBox="1">
            <a:spLocks noGrp="1"/>
          </p:cNvSpPr>
          <p:nvPr>
            <p:ph type="subTitle" idx="1"/>
          </p:nvPr>
        </p:nvSpPr>
        <p:spPr>
          <a:xfrm>
            <a:off x="609600" y="1913849"/>
            <a:ext cx="10972800" cy="29260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67318313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9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9" name="Google Shape;979;p20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980" name="Google Shape;980;p20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1" name="Google Shape;981;p20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2" name="Google Shape;982;p20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3" name="Google Shape;983;p20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4" name="Google Shape;984;p20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5" name="Google Shape;985;p20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6" name="Google Shape;986;p20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7" name="Google Shape;987;p20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8" name="Google Shape;988;p20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9" name="Google Shape;989;p20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0" name="Google Shape;990;p20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1" name="Google Shape;991;p20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2" name="Google Shape;992;p20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3" name="Google Shape;993;p20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4" name="Google Shape;994;p20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5" name="Google Shape;995;p20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6" name="Google Shape;996;p20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7" name="Google Shape;997;p20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8" name="Google Shape;998;p20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9" name="Google Shape;999;p20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0" name="Google Shape;1000;p20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1" name="Google Shape;1001;p20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2" name="Google Shape;1002;p20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3" name="Google Shape;1003;p20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4" name="Google Shape;1004;p20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5" name="Google Shape;1005;p20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6" name="Google Shape;1006;p20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7" name="Google Shape;1007;p20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8" name="Google Shape;1008;p20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9" name="Google Shape;1009;p20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0" name="Google Shape;1010;p20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1" name="Google Shape;1011;p20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2" name="Google Shape;1012;p20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3" name="Google Shape;1013;p20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4" name="Google Shape;1014;p20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5" name="Google Shape;1015;p20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6" name="Google Shape;1016;p20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7" name="Google Shape;1017;p20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8" name="Google Shape;1018;p20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9" name="Google Shape;1019;p20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0" name="Google Shape;1020;p20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1" name="Google Shape;1021;p20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2" name="Google Shape;1022;p20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3" name="Google Shape;1023;p20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024" name="Google Shape;1024;p20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25" name="Google Shape;1025;p20"/>
          <p:cNvSpPr txBox="1">
            <a:spLocks noGrp="1"/>
          </p:cNvSpPr>
          <p:nvPr>
            <p:ph type="subTitle" idx="1"/>
          </p:nvPr>
        </p:nvSpPr>
        <p:spPr>
          <a:xfrm>
            <a:off x="2682200" y="5650400"/>
            <a:ext cx="68276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6" name="Google Shape;1026;p20"/>
          <p:cNvSpPr txBox="1">
            <a:spLocks noGrp="1"/>
          </p:cNvSpPr>
          <p:nvPr>
            <p:ph type="title"/>
          </p:nvPr>
        </p:nvSpPr>
        <p:spPr>
          <a:xfrm rot="-30077">
            <a:off x="2621268" y="595658"/>
            <a:ext cx="6949465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04629808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8" name="Google Shape;1028;p21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029" name="Google Shape;1029;p21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0" name="Google Shape;1030;p21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1" name="Google Shape;1031;p21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2" name="Google Shape;1032;p21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3" name="Google Shape;1033;p21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4" name="Google Shape;1034;p21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5" name="Google Shape;1035;p21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6" name="Google Shape;1036;p21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7" name="Google Shape;1037;p21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8" name="Google Shape;1038;p21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9" name="Google Shape;1039;p21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0" name="Google Shape;1040;p21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1" name="Google Shape;1041;p21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2" name="Google Shape;1042;p21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3" name="Google Shape;1043;p21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4" name="Google Shape;1044;p21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5" name="Google Shape;1045;p21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6" name="Google Shape;1046;p21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7" name="Google Shape;1047;p21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8" name="Google Shape;1048;p21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9" name="Google Shape;1049;p21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0" name="Google Shape;1050;p21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1" name="Google Shape;1051;p21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2" name="Google Shape;1052;p21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3" name="Google Shape;1053;p21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4" name="Google Shape;1054;p21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5" name="Google Shape;1055;p21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6" name="Google Shape;1056;p21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7" name="Google Shape;1057;p21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8" name="Google Shape;1058;p21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9" name="Google Shape;1059;p21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0" name="Google Shape;1060;p21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1" name="Google Shape;1061;p21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2" name="Google Shape;1062;p21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3" name="Google Shape;1063;p21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4" name="Google Shape;1064;p21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5" name="Google Shape;1065;p21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6" name="Google Shape;1066;p21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7" name="Google Shape;1067;p21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8" name="Google Shape;1068;p21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9" name="Google Shape;1069;p21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0" name="Google Shape;1070;p21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1" name="Google Shape;1071;p21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2" name="Google Shape;1072;p21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073" name="Google Shape;1073;p21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074" name="Google Shape;1074;p21"/>
          <p:cNvSpPr txBox="1">
            <a:spLocks noGrp="1"/>
          </p:cNvSpPr>
          <p:nvPr>
            <p:ph type="subTitle" idx="1"/>
          </p:nvPr>
        </p:nvSpPr>
        <p:spPr>
          <a:xfrm>
            <a:off x="960000" y="2664367"/>
            <a:ext cx="3510000" cy="180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5" name="Google Shape;1075;p21"/>
          <p:cNvSpPr txBox="1">
            <a:spLocks noGrp="1"/>
          </p:cNvSpPr>
          <p:nvPr>
            <p:ph type="title"/>
          </p:nvPr>
        </p:nvSpPr>
        <p:spPr>
          <a:xfrm rot="-30035">
            <a:off x="943107" y="617815"/>
            <a:ext cx="5127796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83400136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7" name="Google Shape;1077;p22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078" name="Google Shape;1078;p22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9" name="Google Shape;1079;p22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0" name="Google Shape;1080;p22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1" name="Google Shape;1081;p22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2" name="Google Shape;1082;p22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3" name="Google Shape;1083;p22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4" name="Google Shape;1084;p22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5" name="Google Shape;1085;p22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6" name="Google Shape;1086;p22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7" name="Google Shape;1087;p22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8" name="Google Shape;1088;p22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9" name="Google Shape;1089;p22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0" name="Google Shape;1090;p22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1" name="Google Shape;1091;p22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2" name="Google Shape;1092;p22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3" name="Google Shape;1093;p22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4" name="Google Shape;1094;p22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5" name="Google Shape;1095;p22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6" name="Google Shape;1096;p22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7" name="Google Shape;1097;p22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8" name="Google Shape;1098;p22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9" name="Google Shape;1099;p22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0" name="Google Shape;1100;p22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1" name="Google Shape;1101;p22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2" name="Google Shape;1102;p22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3" name="Google Shape;1103;p22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4" name="Google Shape;1104;p22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5" name="Google Shape;1105;p22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6" name="Google Shape;1106;p22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7" name="Google Shape;1107;p22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8" name="Google Shape;1108;p22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9" name="Google Shape;1109;p22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0" name="Google Shape;1110;p22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1" name="Google Shape;1111;p22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2" name="Google Shape;1112;p22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3" name="Google Shape;1113;p22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4" name="Google Shape;1114;p22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5" name="Google Shape;1115;p22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6" name="Google Shape;1116;p22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7" name="Google Shape;1117;p22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8" name="Google Shape;1118;p22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9" name="Google Shape;1119;p22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20" name="Google Shape;1120;p22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21" name="Google Shape;1121;p22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122" name="Google Shape;1122;p22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23" name="Google Shape;1123;p22"/>
          <p:cNvSpPr txBox="1">
            <a:spLocks noGrp="1"/>
          </p:cNvSpPr>
          <p:nvPr>
            <p:ph type="subTitle" idx="1"/>
          </p:nvPr>
        </p:nvSpPr>
        <p:spPr>
          <a:xfrm>
            <a:off x="7943433" y="2666900"/>
            <a:ext cx="3288400" cy="180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4" name="Google Shape;1124;p22"/>
          <p:cNvSpPr txBox="1">
            <a:spLocks noGrp="1"/>
          </p:cNvSpPr>
          <p:nvPr>
            <p:ph type="title"/>
          </p:nvPr>
        </p:nvSpPr>
        <p:spPr>
          <a:xfrm rot="-30065">
            <a:off x="6092174" y="572706"/>
            <a:ext cx="5122596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91413476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1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6" name="Google Shape;1126;p23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127" name="Google Shape;1127;p23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28" name="Google Shape;1128;p23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29" name="Google Shape;1129;p23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0" name="Google Shape;1130;p23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1" name="Google Shape;1131;p23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2" name="Google Shape;1132;p23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3" name="Google Shape;1133;p23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4" name="Google Shape;1134;p23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5" name="Google Shape;1135;p23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6" name="Google Shape;1136;p23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7" name="Google Shape;1137;p23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8" name="Google Shape;1138;p23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9" name="Google Shape;1139;p23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0" name="Google Shape;1140;p23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1" name="Google Shape;1141;p23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2" name="Google Shape;1142;p23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3" name="Google Shape;1143;p23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4" name="Google Shape;1144;p23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5" name="Google Shape;1145;p23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6" name="Google Shape;1146;p23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7" name="Google Shape;1147;p23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8" name="Google Shape;1148;p23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9" name="Google Shape;1149;p23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0" name="Google Shape;1150;p23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1" name="Google Shape;1151;p23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2" name="Google Shape;1152;p23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3" name="Google Shape;1153;p23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4" name="Google Shape;1154;p23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5" name="Google Shape;1155;p23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6" name="Google Shape;1156;p23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7" name="Google Shape;1157;p23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8" name="Google Shape;1158;p23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9" name="Google Shape;1159;p23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0" name="Google Shape;1160;p23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1" name="Google Shape;1161;p23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2" name="Google Shape;1162;p23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3" name="Google Shape;1163;p23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4" name="Google Shape;1164;p23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5" name="Google Shape;1165;p23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6" name="Google Shape;1166;p23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7" name="Google Shape;1167;p23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8" name="Google Shape;1168;p23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9" name="Google Shape;1169;p23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0" name="Google Shape;1170;p23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171" name="Google Shape;1171;p23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172" name="Google Shape;1172;p23"/>
          <p:cNvSpPr txBox="1">
            <a:spLocks noGrp="1"/>
          </p:cNvSpPr>
          <p:nvPr>
            <p:ph type="subTitle" idx="1"/>
          </p:nvPr>
        </p:nvSpPr>
        <p:spPr>
          <a:xfrm>
            <a:off x="8336933" y="2206433"/>
            <a:ext cx="2895200" cy="3108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3" name="Google Shape;1173;p23"/>
          <p:cNvSpPr txBox="1">
            <a:spLocks noGrp="1"/>
          </p:cNvSpPr>
          <p:nvPr>
            <p:ph type="title"/>
          </p:nvPr>
        </p:nvSpPr>
        <p:spPr>
          <a:xfrm rot="-30010">
            <a:off x="963085" y="568917"/>
            <a:ext cx="6002629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3759852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5" name="Google Shape;1175;p24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176" name="Google Shape;1176;p24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7" name="Google Shape;1177;p24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8" name="Google Shape;1178;p24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9" name="Google Shape;1179;p24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0" name="Google Shape;1180;p24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1" name="Google Shape;1181;p24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2" name="Google Shape;1182;p24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3" name="Google Shape;1183;p24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4" name="Google Shape;1184;p24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5" name="Google Shape;1185;p24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6" name="Google Shape;1186;p24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7" name="Google Shape;1187;p24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8" name="Google Shape;1188;p24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9" name="Google Shape;1189;p24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0" name="Google Shape;1190;p24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1" name="Google Shape;1191;p24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2" name="Google Shape;1192;p24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3" name="Google Shape;1193;p24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4" name="Google Shape;1194;p24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5" name="Google Shape;1195;p24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6" name="Google Shape;1196;p24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7" name="Google Shape;1197;p24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8" name="Google Shape;1198;p24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9" name="Google Shape;1199;p24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0" name="Google Shape;1200;p24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1" name="Google Shape;1201;p24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2" name="Google Shape;1202;p24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3" name="Google Shape;1203;p24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4" name="Google Shape;1204;p24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5" name="Google Shape;1205;p24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6" name="Google Shape;1206;p24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7" name="Google Shape;1207;p24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8" name="Google Shape;1208;p24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9" name="Google Shape;1209;p24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0" name="Google Shape;1210;p24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1" name="Google Shape;1211;p24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2" name="Google Shape;1212;p24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3" name="Google Shape;1213;p24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4" name="Google Shape;1214;p24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5" name="Google Shape;1215;p24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6" name="Google Shape;1216;p24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7" name="Google Shape;1217;p24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8" name="Google Shape;1218;p24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9" name="Google Shape;1219;p24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220" name="Google Shape;1220;p24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21" name="Google Shape;1221;p24"/>
          <p:cNvSpPr txBox="1">
            <a:spLocks noGrp="1"/>
          </p:cNvSpPr>
          <p:nvPr>
            <p:ph type="title"/>
          </p:nvPr>
        </p:nvSpPr>
        <p:spPr>
          <a:xfrm rot="-60034">
            <a:off x="959919" y="4419817"/>
            <a:ext cx="3115275" cy="863727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222" name="Google Shape;1222;p24"/>
          <p:cNvSpPr txBox="1">
            <a:spLocks noGrp="1"/>
          </p:cNvSpPr>
          <p:nvPr>
            <p:ph type="subTitle" idx="1"/>
          </p:nvPr>
        </p:nvSpPr>
        <p:spPr>
          <a:xfrm>
            <a:off x="960000" y="5283801"/>
            <a:ext cx="3115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3" name="Google Shape;1223;p24"/>
          <p:cNvSpPr txBox="1">
            <a:spLocks noGrp="1"/>
          </p:cNvSpPr>
          <p:nvPr>
            <p:ph type="title" idx="2"/>
          </p:nvPr>
        </p:nvSpPr>
        <p:spPr>
          <a:xfrm rot="-60034">
            <a:off x="4538207" y="4419933"/>
            <a:ext cx="3115275" cy="863727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224" name="Google Shape;1224;p24"/>
          <p:cNvSpPr txBox="1">
            <a:spLocks noGrp="1"/>
          </p:cNvSpPr>
          <p:nvPr>
            <p:ph type="subTitle" idx="3"/>
          </p:nvPr>
        </p:nvSpPr>
        <p:spPr>
          <a:xfrm>
            <a:off x="4538400" y="5283801"/>
            <a:ext cx="3115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5" name="Google Shape;1225;p24"/>
          <p:cNvSpPr txBox="1">
            <a:spLocks noGrp="1"/>
          </p:cNvSpPr>
          <p:nvPr>
            <p:ph type="title" idx="4"/>
          </p:nvPr>
        </p:nvSpPr>
        <p:spPr>
          <a:xfrm rot="-60034">
            <a:off x="8116860" y="4419784"/>
            <a:ext cx="3115275" cy="864133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226" name="Google Shape;1226;p24"/>
          <p:cNvSpPr txBox="1">
            <a:spLocks noGrp="1"/>
          </p:cNvSpPr>
          <p:nvPr>
            <p:ph type="subTitle" idx="5"/>
          </p:nvPr>
        </p:nvSpPr>
        <p:spPr>
          <a:xfrm>
            <a:off x="8116800" y="5283801"/>
            <a:ext cx="3115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7" name="Google Shape;1227;p24"/>
          <p:cNvSpPr txBox="1">
            <a:spLocks noGrp="1"/>
          </p:cNvSpPr>
          <p:nvPr>
            <p:ph type="title" idx="6"/>
          </p:nvPr>
        </p:nvSpPr>
        <p:spPr>
          <a:xfrm rot="-30121">
            <a:off x="960012" y="595223"/>
            <a:ext cx="10271995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6662663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chemeClr val="accent2"/>
        </a:solidFill>
        <a:effectLst/>
      </p:bgPr>
    </p:bg>
    <p:spTree>
      <p:nvGrpSpPr>
        <p:cNvPr id="1" name="Shape 9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2" name="Google Shape;922;p37"/>
          <p:cNvGrpSpPr/>
          <p:nvPr/>
        </p:nvGrpSpPr>
        <p:grpSpPr>
          <a:xfrm rot="10800000">
            <a:off x="10" y="1061485"/>
            <a:ext cx="12192076" cy="4882291"/>
            <a:chOff x="240700" y="1004675"/>
            <a:chExt cx="2132675" cy="854025"/>
          </a:xfrm>
        </p:grpSpPr>
        <p:sp>
          <p:nvSpPr>
            <p:cNvPr id="923" name="Google Shape;923;p37"/>
            <p:cNvSpPr/>
            <p:nvPr/>
          </p:nvSpPr>
          <p:spPr>
            <a:xfrm>
              <a:off x="240700" y="1004675"/>
              <a:ext cx="2132675" cy="149800"/>
            </a:xfrm>
            <a:custGeom>
              <a:avLst/>
              <a:gdLst/>
              <a:ahLst/>
              <a:cxnLst/>
              <a:rect l="l" t="t" r="r" b="b"/>
              <a:pathLst>
                <a:path w="85307" h="5992" extrusionOk="0">
                  <a:moveTo>
                    <a:pt x="85307" y="3140"/>
                  </a:moveTo>
                  <a:cubicBezTo>
                    <a:pt x="81532" y="3140"/>
                    <a:pt x="77784" y="3787"/>
                    <a:pt x="74010" y="4433"/>
                  </a:cubicBezTo>
                  <a:cubicBezTo>
                    <a:pt x="73131" y="4536"/>
                    <a:pt x="72278" y="4640"/>
                    <a:pt x="71528" y="4872"/>
                  </a:cubicBezTo>
                  <a:cubicBezTo>
                    <a:pt x="72278" y="4769"/>
                    <a:pt x="73131" y="4640"/>
                    <a:pt x="74010" y="4536"/>
                  </a:cubicBezTo>
                  <a:cubicBezTo>
                    <a:pt x="77784" y="3890"/>
                    <a:pt x="81662" y="3244"/>
                    <a:pt x="85307" y="3244"/>
                  </a:cubicBezTo>
                  <a:lnTo>
                    <a:pt x="85307" y="3140"/>
                  </a:lnTo>
                  <a:close/>
                  <a:moveTo>
                    <a:pt x="29858" y="0"/>
                  </a:moveTo>
                  <a:cubicBezTo>
                    <a:pt x="25081" y="0"/>
                    <a:pt x="20259" y="1284"/>
                    <a:pt x="15614" y="2494"/>
                  </a:cubicBezTo>
                  <a:cubicBezTo>
                    <a:pt x="15097" y="2598"/>
                    <a:pt x="14554" y="2830"/>
                    <a:pt x="14011" y="2934"/>
                  </a:cubicBezTo>
                  <a:cubicBezTo>
                    <a:pt x="10081" y="3943"/>
                    <a:pt x="5984" y="4860"/>
                    <a:pt x="2067" y="4860"/>
                  </a:cubicBezTo>
                  <a:cubicBezTo>
                    <a:pt x="1372" y="4860"/>
                    <a:pt x="682" y="4831"/>
                    <a:pt x="0" y="4769"/>
                  </a:cubicBezTo>
                  <a:lnTo>
                    <a:pt x="0" y="4872"/>
                  </a:lnTo>
                  <a:cubicBezTo>
                    <a:pt x="682" y="4935"/>
                    <a:pt x="1372" y="4964"/>
                    <a:pt x="2067" y="4964"/>
                  </a:cubicBezTo>
                  <a:cubicBezTo>
                    <a:pt x="5984" y="4964"/>
                    <a:pt x="10081" y="4047"/>
                    <a:pt x="14011" y="3037"/>
                  </a:cubicBezTo>
                  <a:cubicBezTo>
                    <a:pt x="14554" y="2934"/>
                    <a:pt x="15097" y="2701"/>
                    <a:pt x="15614" y="2598"/>
                  </a:cubicBezTo>
                  <a:cubicBezTo>
                    <a:pt x="20337" y="1387"/>
                    <a:pt x="25120" y="104"/>
                    <a:pt x="29872" y="104"/>
                  </a:cubicBezTo>
                  <a:cubicBezTo>
                    <a:pt x="31414" y="104"/>
                    <a:pt x="32952" y="239"/>
                    <a:pt x="34485" y="555"/>
                  </a:cubicBezTo>
                  <a:cubicBezTo>
                    <a:pt x="36527" y="995"/>
                    <a:pt x="38569" y="1744"/>
                    <a:pt x="40508" y="2494"/>
                  </a:cubicBezTo>
                  <a:cubicBezTo>
                    <a:pt x="41594" y="2934"/>
                    <a:pt x="42654" y="3347"/>
                    <a:pt x="43636" y="3683"/>
                  </a:cubicBezTo>
                  <a:cubicBezTo>
                    <a:pt x="48226" y="5213"/>
                    <a:pt x="53268" y="5992"/>
                    <a:pt x="58919" y="5992"/>
                  </a:cubicBezTo>
                  <a:cubicBezTo>
                    <a:pt x="62816" y="5992"/>
                    <a:pt x="67002" y="5621"/>
                    <a:pt x="71528" y="4872"/>
                  </a:cubicBezTo>
                  <a:lnTo>
                    <a:pt x="71528" y="4872"/>
                  </a:lnTo>
                  <a:cubicBezTo>
                    <a:pt x="67002" y="5569"/>
                    <a:pt x="62816" y="5929"/>
                    <a:pt x="58927" y="5929"/>
                  </a:cubicBezTo>
                  <a:cubicBezTo>
                    <a:pt x="53286" y="5929"/>
                    <a:pt x="48268" y="5171"/>
                    <a:pt x="43739" y="3580"/>
                  </a:cubicBezTo>
                  <a:cubicBezTo>
                    <a:pt x="42654" y="3244"/>
                    <a:pt x="41594" y="2830"/>
                    <a:pt x="40611" y="2494"/>
                  </a:cubicBezTo>
                  <a:cubicBezTo>
                    <a:pt x="38569" y="1641"/>
                    <a:pt x="36527" y="891"/>
                    <a:pt x="34485" y="452"/>
                  </a:cubicBezTo>
                  <a:cubicBezTo>
                    <a:pt x="32952" y="135"/>
                    <a:pt x="31408" y="0"/>
                    <a:pt x="2985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4" name="Google Shape;924;p37"/>
            <p:cNvSpPr/>
            <p:nvPr/>
          </p:nvSpPr>
          <p:spPr>
            <a:xfrm>
              <a:off x="240700" y="1057675"/>
              <a:ext cx="2132675" cy="243950"/>
            </a:xfrm>
            <a:custGeom>
              <a:avLst/>
              <a:gdLst/>
              <a:ahLst/>
              <a:cxnLst/>
              <a:rect l="l" t="t" r="r" b="b"/>
              <a:pathLst>
                <a:path w="85307" h="9758" extrusionOk="0">
                  <a:moveTo>
                    <a:pt x="28644" y="0"/>
                  </a:moveTo>
                  <a:cubicBezTo>
                    <a:pt x="27891" y="0"/>
                    <a:pt x="27133" y="78"/>
                    <a:pt x="26394" y="271"/>
                  </a:cubicBezTo>
                  <a:cubicBezTo>
                    <a:pt x="27056" y="126"/>
                    <a:pt x="27734" y="66"/>
                    <a:pt x="28407" y="66"/>
                  </a:cubicBezTo>
                  <a:cubicBezTo>
                    <a:pt x="30257" y="66"/>
                    <a:pt x="32081" y="519"/>
                    <a:pt x="33502" y="917"/>
                  </a:cubicBezTo>
                  <a:cubicBezTo>
                    <a:pt x="36734" y="1873"/>
                    <a:pt x="39862" y="3166"/>
                    <a:pt x="42886" y="4458"/>
                  </a:cubicBezTo>
                  <a:cubicBezTo>
                    <a:pt x="44592" y="5234"/>
                    <a:pt x="46324" y="5984"/>
                    <a:pt x="48056" y="6630"/>
                  </a:cubicBezTo>
                  <a:cubicBezTo>
                    <a:pt x="52654" y="8395"/>
                    <a:pt x="56539" y="9273"/>
                    <a:pt x="60049" y="9273"/>
                  </a:cubicBezTo>
                  <a:cubicBezTo>
                    <a:pt x="61216" y="9273"/>
                    <a:pt x="62341" y="9176"/>
                    <a:pt x="63437" y="8982"/>
                  </a:cubicBezTo>
                  <a:cubicBezTo>
                    <a:pt x="65376" y="8672"/>
                    <a:pt x="67211" y="8026"/>
                    <a:pt x="68943" y="7483"/>
                  </a:cubicBezTo>
                  <a:cubicBezTo>
                    <a:pt x="70236" y="7043"/>
                    <a:pt x="71632" y="6526"/>
                    <a:pt x="73028" y="6190"/>
                  </a:cubicBezTo>
                  <a:cubicBezTo>
                    <a:pt x="74974" y="5738"/>
                    <a:pt x="77007" y="5497"/>
                    <a:pt x="79035" y="5497"/>
                  </a:cubicBezTo>
                  <a:cubicBezTo>
                    <a:pt x="80833" y="5497"/>
                    <a:pt x="82626" y="5686"/>
                    <a:pt x="84350" y="6087"/>
                  </a:cubicBezTo>
                  <a:cubicBezTo>
                    <a:pt x="84660" y="6087"/>
                    <a:pt x="84996" y="6190"/>
                    <a:pt x="85307" y="6294"/>
                  </a:cubicBezTo>
                  <a:lnTo>
                    <a:pt x="85307" y="6190"/>
                  </a:lnTo>
                  <a:cubicBezTo>
                    <a:pt x="84996" y="6087"/>
                    <a:pt x="84660" y="5984"/>
                    <a:pt x="84350" y="5984"/>
                  </a:cubicBezTo>
                  <a:cubicBezTo>
                    <a:pt x="82637" y="5574"/>
                    <a:pt x="80857" y="5383"/>
                    <a:pt x="79062" y="5383"/>
                  </a:cubicBezTo>
                  <a:cubicBezTo>
                    <a:pt x="77009" y="5383"/>
                    <a:pt x="74937" y="5632"/>
                    <a:pt x="72924" y="6087"/>
                  </a:cubicBezTo>
                  <a:cubicBezTo>
                    <a:pt x="71632" y="6397"/>
                    <a:pt x="70236" y="6940"/>
                    <a:pt x="68943" y="7380"/>
                  </a:cubicBezTo>
                  <a:cubicBezTo>
                    <a:pt x="67108" y="7922"/>
                    <a:pt x="65273" y="8569"/>
                    <a:pt x="63437" y="8879"/>
                  </a:cubicBezTo>
                  <a:cubicBezTo>
                    <a:pt x="62339" y="9066"/>
                    <a:pt x="61211" y="9160"/>
                    <a:pt x="60043" y="9160"/>
                  </a:cubicBezTo>
                  <a:cubicBezTo>
                    <a:pt x="56540" y="9160"/>
                    <a:pt x="52677" y="8317"/>
                    <a:pt x="48160" y="6630"/>
                  </a:cubicBezTo>
                  <a:cubicBezTo>
                    <a:pt x="46324" y="5880"/>
                    <a:pt x="44592" y="5105"/>
                    <a:pt x="42886" y="4355"/>
                  </a:cubicBezTo>
                  <a:cubicBezTo>
                    <a:pt x="39965" y="3063"/>
                    <a:pt x="36837" y="1770"/>
                    <a:pt x="33606" y="814"/>
                  </a:cubicBezTo>
                  <a:cubicBezTo>
                    <a:pt x="32172" y="432"/>
                    <a:pt x="30420" y="0"/>
                    <a:pt x="28644" y="0"/>
                  </a:cubicBezTo>
                  <a:close/>
                  <a:moveTo>
                    <a:pt x="26394" y="271"/>
                  </a:moveTo>
                  <a:lnTo>
                    <a:pt x="26394" y="271"/>
                  </a:lnTo>
                  <a:cubicBezTo>
                    <a:pt x="23912" y="710"/>
                    <a:pt x="21973" y="2209"/>
                    <a:pt x="20034" y="3605"/>
                  </a:cubicBezTo>
                  <a:cubicBezTo>
                    <a:pt x="19388" y="4045"/>
                    <a:pt x="18845" y="4458"/>
                    <a:pt x="18199" y="4898"/>
                  </a:cubicBezTo>
                  <a:cubicBezTo>
                    <a:pt x="13494" y="8081"/>
                    <a:pt x="7760" y="9700"/>
                    <a:pt x="2063" y="9700"/>
                  </a:cubicBezTo>
                  <a:cubicBezTo>
                    <a:pt x="1374" y="9700"/>
                    <a:pt x="686" y="9676"/>
                    <a:pt x="0" y="9629"/>
                  </a:cubicBezTo>
                  <a:lnTo>
                    <a:pt x="0" y="9758"/>
                  </a:lnTo>
                  <a:lnTo>
                    <a:pt x="2172" y="9758"/>
                  </a:lnTo>
                  <a:cubicBezTo>
                    <a:pt x="7859" y="9758"/>
                    <a:pt x="13572" y="8129"/>
                    <a:pt x="18199" y="5001"/>
                  </a:cubicBezTo>
                  <a:cubicBezTo>
                    <a:pt x="18845" y="4588"/>
                    <a:pt x="19492" y="4148"/>
                    <a:pt x="20034" y="3709"/>
                  </a:cubicBezTo>
                  <a:cubicBezTo>
                    <a:pt x="21973" y="2313"/>
                    <a:pt x="24015" y="814"/>
                    <a:pt x="26394" y="27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5" name="Google Shape;925;p37"/>
            <p:cNvSpPr/>
            <p:nvPr/>
          </p:nvSpPr>
          <p:spPr>
            <a:xfrm>
              <a:off x="240700" y="1379950"/>
              <a:ext cx="2132675" cy="150450"/>
            </a:xfrm>
            <a:custGeom>
              <a:avLst/>
              <a:gdLst/>
              <a:ahLst/>
              <a:cxnLst/>
              <a:rect l="l" t="t" r="r" b="b"/>
              <a:pathLst>
                <a:path w="85307" h="6018" extrusionOk="0">
                  <a:moveTo>
                    <a:pt x="57008" y="1"/>
                  </a:moveTo>
                  <a:cubicBezTo>
                    <a:pt x="53132" y="1"/>
                    <a:pt x="49201" y="556"/>
                    <a:pt x="45471" y="1597"/>
                  </a:cubicBezTo>
                  <a:cubicBezTo>
                    <a:pt x="44489" y="1908"/>
                    <a:pt x="43636" y="2244"/>
                    <a:pt x="42757" y="2554"/>
                  </a:cubicBezTo>
                  <a:cubicBezTo>
                    <a:pt x="41051" y="3097"/>
                    <a:pt x="39422" y="3640"/>
                    <a:pt x="37716" y="4079"/>
                  </a:cubicBezTo>
                  <a:cubicBezTo>
                    <a:pt x="36592" y="4319"/>
                    <a:pt x="35500" y="4438"/>
                    <a:pt x="34465" y="4438"/>
                  </a:cubicBezTo>
                  <a:cubicBezTo>
                    <a:pt x="32716" y="4438"/>
                    <a:pt x="31131" y="4099"/>
                    <a:pt x="29832" y="3433"/>
                  </a:cubicBezTo>
                  <a:cubicBezTo>
                    <a:pt x="29185" y="3097"/>
                    <a:pt x="28668" y="2787"/>
                    <a:pt x="28126" y="2347"/>
                  </a:cubicBezTo>
                  <a:cubicBezTo>
                    <a:pt x="27376" y="1804"/>
                    <a:pt x="26497" y="1261"/>
                    <a:pt x="25541" y="951"/>
                  </a:cubicBezTo>
                  <a:cubicBezTo>
                    <a:pt x="24975" y="787"/>
                    <a:pt x="24409" y="716"/>
                    <a:pt x="23843" y="716"/>
                  </a:cubicBezTo>
                  <a:cubicBezTo>
                    <a:pt x="21824" y="716"/>
                    <a:pt x="19805" y="1623"/>
                    <a:pt x="17785" y="2450"/>
                  </a:cubicBezTo>
                  <a:cubicBezTo>
                    <a:pt x="17449" y="2683"/>
                    <a:pt x="17243" y="2787"/>
                    <a:pt x="16907" y="2890"/>
                  </a:cubicBezTo>
                  <a:cubicBezTo>
                    <a:pt x="13675" y="4389"/>
                    <a:pt x="10237" y="5268"/>
                    <a:pt x="6696" y="5682"/>
                  </a:cubicBezTo>
                  <a:cubicBezTo>
                    <a:pt x="5700" y="5817"/>
                    <a:pt x="4737" y="5881"/>
                    <a:pt x="3816" y="5881"/>
                  </a:cubicBezTo>
                  <a:cubicBezTo>
                    <a:pt x="2442" y="5881"/>
                    <a:pt x="1161" y="5738"/>
                    <a:pt x="0" y="5475"/>
                  </a:cubicBezTo>
                  <a:lnTo>
                    <a:pt x="0" y="5578"/>
                  </a:lnTo>
                  <a:cubicBezTo>
                    <a:pt x="1190" y="5914"/>
                    <a:pt x="2379" y="6018"/>
                    <a:pt x="3775" y="6018"/>
                  </a:cubicBezTo>
                  <a:cubicBezTo>
                    <a:pt x="4757" y="6018"/>
                    <a:pt x="5713" y="5914"/>
                    <a:pt x="6696" y="5785"/>
                  </a:cubicBezTo>
                  <a:cubicBezTo>
                    <a:pt x="10237" y="5372"/>
                    <a:pt x="13675" y="4389"/>
                    <a:pt x="16907" y="2993"/>
                  </a:cubicBezTo>
                  <a:cubicBezTo>
                    <a:pt x="17243" y="2890"/>
                    <a:pt x="17553" y="2683"/>
                    <a:pt x="17785" y="2554"/>
                  </a:cubicBezTo>
                  <a:cubicBezTo>
                    <a:pt x="19782" y="1735"/>
                    <a:pt x="21779" y="777"/>
                    <a:pt x="23729" y="777"/>
                  </a:cubicBezTo>
                  <a:cubicBezTo>
                    <a:pt x="24303" y="777"/>
                    <a:pt x="24873" y="860"/>
                    <a:pt x="25437" y="1055"/>
                  </a:cubicBezTo>
                  <a:cubicBezTo>
                    <a:pt x="26394" y="1391"/>
                    <a:pt x="27247" y="1908"/>
                    <a:pt x="28126" y="2450"/>
                  </a:cubicBezTo>
                  <a:cubicBezTo>
                    <a:pt x="28668" y="2787"/>
                    <a:pt x="29185" y="3200"/>
                    <a:pt x="29728" y="3433"/>
                  </a:cubicBezTo>
                  <a:cubicBezTo>
                    <a:pt x="31152" y="4127"/>
                    <a:pt x="32841" y="4511"/>
                    <a:pt x="34688" y="4511"/>
                  </a:cubicBezTo>
                  <a:cubicBezTo>
                    <a:pt x="35659" y="4511"/>
                    <a:pt x="36674" y="4405"/>
                    <a:pt x="37716" y="4182"/>
                  </a:cubicBezTo>
                  <a:cubicBezTo>
                    <a:pt x="39422" y="3743"/>
                    <a:pt x="41154" y="3200"/>
                    <a:pt x="42757" y="2683"/>
                  </a:cubicBezTo>
                  <a:cubicBezTo>
                    <a:pt x="43636" y="2347"/>
                    <a:pt x="44592" y="2037"/>
                    <a:pt x="45471" y="1701"/>
                  </a:cubicBezTo>
                  <a:cubicBezTo>
                    <a:pt x="49120" y="600"/>
                    <a:pt x="52962" y="94"/>
                    <a:pt x="56755" y="94"/>
                  </a:cubicBezTo>
                  <a:cubicBezTo>
                    <a:pt x="57773" y="94"/>
                    <a:pt x="58787" y="130"/>
                    <a:pt x="59792" y="201"/>
                  </a:cubicBezTo>
                  <a:cubicBezTo>
                    <a:pt x="62145" y="408"/>
                    <a:pt x="64523" y="848"/>
                    <a:pt x="66901" y="1261"/>
                  </a:cubicBezTo>
                  <a:cubicBezTo>
                    <a:pt x="69254" y="1701"/>
                    <a:pt x="71632" y="2140"/>
                    <a:pt x="74113" y="2347"/>
                  </a:cubicBezTo>
                  <a:cubicBezTo>
                    <a:pt x="74828" y="2393"/>
                    <a:pt x="75596" y="2423"/>
                    <a:pt x="76398" y="2423"/>
                  </a:cubicBezTo>
                  <a:cubicBezTo>
                    <a:pt x="79222" y="2423"/>
                    <a:pt x="82468" y="2044"/>
                    <a:pt x="85307" y="615"/>
                  </a:cubicBezTo>
                  <a:lnTo>
                    <a:pt x="85307" y="512"/>
                  </a:lnTo>
                  <a:cubicBezTo>
                    <a:pt x="82468" y="1941"/>
                    <a:pt x="79222" y="2320"/>
                    <a:pt x="76398" y="2320"/>
                  </a:cubicBezTo>
                  <a:cubicBezTo>
                    <a:pt x="75596" y="2320"/>
                    <a:pt x="74828" y="2289"/>
                    <a:pt x="74113" y="2244"/>
                  </a:cubicBezTo>
                  <a:cubicBezTo>
                    <a:pt x="71632" y="2037"/>
                    <a:pt x="69254" y="1597"/>
                    <a:pt x="66901" y="1158"/>
                  </a:cubicBezTo>
                  <a:cubicBezTo>
                    <a:pt x="64626" y="744"/>
                    <a:pt x="62145" y="305"/>
                    <a:pt x="59792" y="98"/>
                  </a:cubicBezTo>
                  <a:cubicBezTo>
                    <a:pt x="58870" y="33"/>
                    <a:pt x="57941" y="1"/>
                    <a:pt x="57008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6" name="Google Shape;926;p37"/>
            <p:cNvSpPr/>
            <p:nvPr/>
          </p:nvSpPr>
          <p:spPr>
            <a:xfrm>
              <a:off x="240700" y="1560300"/>
              <a:ext cx="2132675" cy="151250"/>
            </a:xfrm>
            <a:custGeom>
              <a:avLst/>
              <a:gdLst/>
              <a:ahLst/>
              <a:cxnLst/>
              <a:rect l="l" t="t" r="r" b="b"/>
              <a:pathLst>
                <a:path w="85307" h="6050" extrusionOk="0">
                  <a:moveTo>
                    <a:pt x="27630" y="0"/>
                  </a:moveTo>
                  <a:cubicBezTo>
                    <a:pt x="23164" y="0"/>
                    <a:pt x="18650" y="1289"/>
                    <a:pt x="14322" y="2578"/>
                  </a:cubicBezTo>
                  <a:cubicBezTo>
                    <a:pt x="13805" y="2681"/>
                    <a:pt x="13262" y="2785"/>
                    <a:pt x="12822" y="2992"/>
                  </a:cubicBezTo>
                  <a:cubicBezTo>
                    <a:pt x="9089" y="4020"/>
                    <a:pt x="5374" y="4894"/>
                    <a:pt x="1713" y="4894"/>
                  </a:cubicBezTo>
                  <a:cubicBezTo>
                    <a:pt x="1141" y="4894"/>
                    <a:pt x="570" y="4872"/>
                    <a:pt x="0" y="4827"/>
                  </a:cubicBezTo>
                  <a:lnTo>
                    <a:pt x="0" y="4930"/>
                  </a:lnTo>
                  <a:cubicBezTo>
                    <a:pt x="570" y="4976"/>
                    <a:pt x="1143" y="4997"/>
                    <a:pt x="1719" y="4997"/>
                  </a:cubicBezTo>
                  <a:cubicBezTo>
                    <a:pt x="5405" y="4997"/>
                    <a:pt x="9200" y="4123"/>
                    <a:pt x="12822" y="3095"/>
                  </a:cubicBezTo>
                  <a:cubicBezTo>
                    <a:pt x="13365" y="2888"/>
                    <a:pt x="13805" y="2785"/>
                    <a:pt x="14322" y="2681"/>
                  </a:cubicBezTo>
                  <a:cubicBezTo>
                    <a:pt x="18632" y="1398"/>
                    <a:pt x="23127" y="114"/>
                    <a:pt x="27575" y="114"/>
                  </a:cubicBezTo>
                  <a:cubicBezTo>
                    <a:pt x="29129" y="114"/>
                    <a:pt x="30677" y="271"/>
                    <a:pt x="32210" y="639"/>
                  </a:cubicBezTo>
                  <a:cubicBezTo>
                    <a:pt x="34149" y="1053"/>
                    <a:pt x="36088" y="1802"/>
                    <a:pt x="37923" y="2578"/>
                  </a:cubicBezTo>
                  <a:cubicBezTo>
                    <a:pt x="38879" y="2992"/>
                    <a:pt x="39965" y="3431"/>
                    <a:pt x="40947" y="3741"/>
                  </a:cubicBezTo>
                  <a:cubicBezTo>
                    <a:pt x="45277" y="5271"/>
                    <a:pt x="50060" y="6050"/>
                    <a:pt x="55408" y="6050"/>
                  </a:cubicBezTo>
                  <a:cubicBezTo>
                    <a:pt x="59096" y="6050"/>
                    <a:pt x="63052" y="5679"/>
                    <a:pt x="67315" y="4930"/>
                  </a:cubicBezTo>
                  <a:cubicBezTo>
                    <a:pt x="68090" y="4827"/>
                    <a:pt x="68840" y="4724"/>
                    <a:pt x="69693" y="4517"/>
                  </a:cubicBezTo>
                  <a:cubicBezTo>
                    <a:pt x="73199" y="3932"/>
                    <a:pt x="76761" y="3268"/>
                    <a:pt x="80206" y="3268"/>
                  </a:cubicBezTo>
                  <a:cubicBezTo>
                    <a:pt x="81944" y="3268"/>
                    <a:pt x="83651" y="3437"/>
                    <a:pt x="85307" y="3870"/>
                  </a:cubicBezTo>
                  <a:cubicBezTo>
                    <a:pt x="83594" y="3422"/>
                    <a:pt x="81814" y="3244"/>
                    <a:pt x="79998" y="3244"/>
                  </a:cubicBezTo>
                  <a:cubicBezTo>
                    <a:pt x="76578" y="3244"/>
                    <a:pt x="73034" y="3875"/>
                    <a:pt x="69590" y="4517"/>
                  </a:cubicBezTo>
                  <a:cubicBezTo>
                    <a:pt x="68840" y="4620"/>
                    <a:pt x="68090" y="4724"/>
                    <a:pt x="67315" y="4827"/>
                  </a:cubicBezTo>
                  <a:cubicBezTo>
                    <a:pt x="63052" y="5576"/>
                    <a:pt x="59096" y="5946"/>
                    <a:pt x="55408" y="5946"/>
                  </a:cubicBezTo>
                  <a:cubicBezTo>
                    <a:pt x="50060" y="5946"/>
                    <a:pt x="45277" y="5168"/>
                    <a:pt x="40947" y="3638"/>
                  </a:cubicBezTo>
                  <a:cubicBezTo>
                    <a:pt x="39965" y="3328"/>
                    <a:pt x="39009" y="2888"/>
                    <a:pt x="38026" y="2449"/>
                  </a:cubicBezTo>
                  <a:cubicBezTo>
                    <a:pt x="36088" y="1699"/>
                    <a:pt x="34149" y="949"/>
                    <a:pt x="32210" y="510"/>
                  </a:cubicBezTo>
                  <a:cubicBezTo>
                    <a:pt x="30695" y="153"/>
                    <a:pt x="29165" y="0"/>
                    <a:pt x="27630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7" name="Google Shape;927;p37"/>
            <p:cNvSpPr/>
            <p:nvPr/>
          </p:nvSpPr>
          <p:spPr>
            <a:xfrm>
              <a:off x="240700" y="1613350"/>
              <a:ext cx="2132675" cy="245350"/>
            </a:xfrm>
            <a:custGeom>
              <a:avLst/>
              <a:gdLst/>
              <a:ahLst/>
              <a:cxnLst/>
              <a:rect l="l" t="t" r="r" b="b"/>
              <a:pathLst>
                <a:path w="85307" h="9814" extrusionOk="0">
                  <a:moveTo>
                    <a:pt x="79490" y="6040"/>
                  </a:moveTo>
                  <a:cubicBezTo>
                    <a:pt x="79930" y="6143"/>
                    <a:pt x="80240" y="6272"/>
                    <a:pt x="80576" y="6376"/>
                  </a:cubicBezTo>
                  <a:cubicBezTo>
                    <a:pt x="81762" y="6703"/>
                    <a:pt x="83028" y="6981"/>
                    <a:pt x="84247" y="6981"/>
                  </a:cubicBezTo>
                  <a:cubicBezTo>
                    <a:pt x="84570" y="6981"/>
                    <a:pt x="84890" y="6962"/>
                    <a:pt x="85203" y="6919"/>
                  </a:cubicBezTo>
                  <a:lnTo>
                    <a:pt x="85307" y="6919"/>
                  </a:lnTo>
                  <a:lnTo>
                    <a:pt x="85307" y="6789"/>
                  </a:lnTo>
                  <a:lnTo>
                    <a:pt x="85203" y="6789"/>
                  </a:lnTo>
                  <a:cubicBezTo>
                    <a:pt x="84863" y="6842"/>
                    <a:pt x="84522" y="6866"/>
                    <a:pt x="84180" y="6866"/>
                  </a:cubicBezTo>
                  <a:cubicBezTo>
                    <a:pt x="83014" y="6866"/>
                    <a:pt x="81839" y="6592"/>
                    <a:pt x="80679" y="6272"/>
                  </a:cubicBezTo>
                  <a:cubicBezTo>
                    <a:pt x="80240" y="6143"/>
                    <a:pt x="79930" y="6040"/>
                    <a:pt x="79490" y="6040"/>
                  </a:cubicBezTo>
                  <a:close/>
                  <a:moveTo>
                    <a:pt x="26581" y="1"/>
                  </a:moveTo>
                  <a:cubicBezTo>
                    <a:pt x="25881" y="1"/>
                    <a:pt x="25168" y="67"/>
                    <a:pt x="24455" y="223"/>
                  </a:cubicBezTo>
                  <a:cubicBezTo>
                    <a:pt x="22206" y="766"/>
                    <a:pt x="20370" y="2265"/>
                    <a:pt x="18535" y="3687"/>
                  </a:cubicBezTo>
                  <a:cubicBezTo>
                    <a:pt x="17889" y="4101"/>
                    <a:pt x="17346" y="4540"/>
                    <a:pt x="16803" y="4980"/>
                  </a:cubicBezTo>
                  <a:cubicBezTo>
                    <a:pt x="17346" y="4644"/>
                    <a:pt x="17992" y="4204"/>
                    <a:pt x="18535" y="3791"/>
                  </a:cubicBezTo>
                  <a:cubicBezTo>
                    <a:pt x="20370" y="2395"/>
                    <a:pt x="22309" y="870"/>
                    <a:pt x="24455" y="327"/>
                  </a:cubicBezTo>
                  <a:cubicBezTo>
                    <a:pt x="25164" y="179"/>
                    <a:pt x="25873" y="116"/>
                    <a:pt x="26569" y="116"/>
                  </a:cubicBezTo>
                  <a:cubicBezTo>
                    <a:pt x="28310" y="116"/>
                    <a:pt x="29972" y="511"/>
                    <a:pt x="31357" y="973"/>
                  </a:cubicBezTo>
                  <a:cubicBezTo>
                    <a:pt x="34356" y="1852"/>
                    <a:pt x="37277" y="3248"/>
                    <a:pt x="40172" y="4540"/>
                  </a:cubicBezTo>
                  <a:cubicBezTo>
                    <a:pt x="41800" y="5290"/>
                    <a:pt x="43403" y="6040"/>
                    <a:pt x="45135" y="6686"/>
                  </a:cubicBezTo>
                  <a:cubicBezTo>
                    <a:pt x="49435" y="8476"/>
                    <a:pt x="53120" y="9343"/>
                    <a:pt x="56476" y="9343"/>
                  </a:cubicBezTo>
                  <a:cubicBezTo>
                    <a:pt x="57579" y="9343"/>
                    <a:pt x="58647" y="9250"/>
                    <a:pt x="59689" y="9064"/>
                  </a:cubicBezTo>
                  <a:cubicBezTo>
                    <a:pt x="61498" y="8728"/>
                    <a:pt x="63230" y="8082"/>
                    <a:pt x="64962" y="7436"/>
                  </a:cubicBezTo>
                  <a:cubicBezTo>
                    <a:pt x="66152" y="7022"/>
                    <a:pt x="67444" y="6582"/>
                    <a:pt x="68737" y="6272"/>
                  </a:cubicBezTo>
                  <a:cubicBezTo>
                    <a:pt x="70627" y="5748"/>
                    <a:pt x="72554" y="5504"/>
                    <a:pt x="74478" y="5504"/>
                  </a:cubicBezTo>
                  <a:cubicBezTo>
                    <a:pt x="76160" y="5504"/>
                    <a:pt x="77839" y="5690"/>
                    <a:pt x="79490" y="6040"/>
                  </a:cubicBezTo>
                  <a:cubicBezTo>
                    <a:pt x="77770" y="5625"/>
                    <a:pt x="75995" y="5412"/>
                    <a:pt x="74230" y="5412"/>
                  </a:cubicBezTo>
                  <a:cubicBezTo>
                    <a:pt x="72362" y="5412"/>
                    <a:pt x="70505" y="5651"/>
                    <a:pt x="68737" y="6143"/>
                  </a:cubicBezTo>
                  <a:cubicBezTo>
                    <a:pt x="67444" y="6479"/>
                    <a:pt x="66152" y="6919"/>
                    <a:pt x="64859" y="7436"/>
                  </a:cubicBezTo>
                  <a:cubicBezTo>
                    <a:pt x="63230" y="7978"/>
                    <a:pt x="61395" y="8625"/>
                    <a:pt x="59689" y="8961"/>
                  </a:cubicBezTo>
                  <a:cubicBezTo>
                    <a:pt x="58647" y="9146"/>
                    <a:pt x="57579" y="9240"/>
                    <a:pt x="56476" y="9240"/>
                  </a:cubicBezTo>
                  <a:cubicBezTo>
                    <a:pt x="53120" y="9240"/>
                    <a:pt x="49435" y="8372"/>
                    <a:pt x="45135" y="6582"/>
                  </a:cubicBezTo>
                  <a:cubicBezTo>
                    <a:pt x="43532" y="5936"/>
                    <a:pt x="41800" y="5187"/>
                    <a:pt x="40172" y="4437"/>
                  </a:cubicBezTo>
                  <a:cubicBezTo>
                    <a:pt x="37380" y="3144"/>
                    <a:pt x="34356" y="1748"/>
                    <a:pt x="31357" y="870"/>
                  </a:cubicBezTo>
                  <a:cubicBezTo>
                    <a:pt x="29975" y="409"/>
                    <a:pt x="28318" y="1"/>
                    <a:pt x="26581" y="1"/>
                  </a:cubicBezTo>
                  <a:close/>
                  <a:moveTo>
                    <a:pt x="16803" y="4980"/>
                  </a:moveTo>
                  <a:lnTo>
                    <a:pt x="16803" y="4980"/>
                  </a:lnTo>
                  <a:cubicBezTo>
                    <a:pt x="12267" y="8139"/>
                    <a:pt x="6879" y="9748"/>
                    <a:pt x="1443" y="9748"/>
                  </a:cubicBezTo>
                  <a:cubicBezTo>
                    <a:pt x="962" y="9748"/>
                    <a:pt x="481" y="9736"/>
                    <a:pt x="0" y="9710"/>
                  </a:cubicBezTo>
                  <a:lnTo>
                    <a:pt x="0" y="9814"/>
                  </a:lnTo>
                  <a:lnTo>
                    <a:pt x="1629" y="9814"/>
                  </a:lnTo>
                  <a:cubicBezTo>
                    <a:pt x="7006" y="9814"/>
                    <a:pt x="12383" y="8211"/>
                    <a:pt x="16803" y="498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28" name="Google Shape;928;p37"/>
          <p:cNvSpPr/>
          <p:nvPr/>
        </p:nvSpPr>
        <p:spPr>
          <a:xfrm flipH="1">
            <a:off x="3153081" y="675615"/>
            <a:ext cx="2667904" cy="559607"/>
          </a:xfrm>
          <a:custGeom>
            <a:avLst/>
            <a:gdLst/>
            <a:ahLst/>
            <a:cxnLst/>
            <a:rect l="l" t="t" r="r" b="b"/>
            <a:pathLst>
              <a:path w="20784" h="4360" extrusionOk="0">
                <a:moveTo>
                  <a:pt x="11974" y="1"/>
                </a:moveTo>
                <a:cubicBezTo>
                  <a:pt x="11023" y="1"/>
                  <a:pt x="10033" y="214"/>
                  <a:pt x="9151" y="585"/>
                </a:cubicBezTo>
                <a:cubicBezTo>
                  <a:pt x="7962" y="1231"/>
                  <a:pt x="6799" y="2084"/>
                  <a:pt x="5920" y="3273"/>
                </a:cubicBezTo>
                <a:cubicBezTo>
                  <a:pt x="5328" y="2682"/>
                  <a:pt x="4607" y="2348"/>
                  <a:pt x="3847" y="2348"/>
                </a:cubicBezTo>
                <a:cubicBezTo>
                  <a:pt x="3644" y="2348"/>
                  <a:pt x="3438" y="2371"/>
                  <a:pt x="3231" y="2420"/>
                </a:cubicBezTo>
                <a:cubicBezTo>
                  <a:pt x="2585" y="2524"/>
                  <a:pt x="1939" y="2834"/>
                  <a:pt x="1396" y="3170"/>
                </a:cubicBezTo>
                <a:cubicBezTo>
                  <a:pt x="853" y="3480"/>
                  <a:pt x="440" y="3920"/>
                  <a:pt x="0" y="4359"/>
                </a:cubicBezTo>
                <a:lnTo>
                  <a:pt x="20784" y="4359"/>
                </a:lnTo>
                <a:cubicBezTo>
                  <a:pt x="20680" y="3609"/>
                  <a:pt x="20034" y="2834"/>
                  <a:pt x="19285" y="2524"/>
                </a:cubicBezTo>
                <a:cubicBezTo>
                  <a:pt x="18984" y="2431"/>
                  <a:pt x="18676" y="2389"/>
                  <a:pt x="18370" y="2389"/>
                </a:cubicBezTo>
                <a:cubicBezTo>
                  <a:pt x="17567" y="2389"/>
                  <a:pt x="16774" y="2674"/>
                  <a:pt x="16157" y="3067"/>
                </a:cubicBezTo>
                <a:cubicBezTo>
                  <a:pt x="15846" y="1671"/>
                  <a:pt x="14657" y="585"/>
                  <a:pt x="13261" y="145"/>
                </a:cubicBezTo>
                <a:cubicBezTo>
                  <a:pt x="12851" y="47"/>
                  <a:pt x="12417" y="1"/>
                  <a:pt x="1197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29" name="Google Shape;929;p37"/>
          <p:cNvSpPr/>
          <p:nvPr/>
        </p:nvSpPr>
        <p:spPr>
          <a:xfrm flipH="1">
            <a:off x="632748" y="1369767"/>
            <a:ext cx="1376077" cy="396251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30" name="Google Shape;930;p37"/>
          <p:cNvSpPr/>
          <p:nvPr/>
        </p:nvSpPr>
        <p:spPr>
          <a:xfrm flipH="1">
            <a:off x="2758077" y="2622400"/>
            <a:ext cx="1729849" cy="498123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31" name="Google Shape;931;p37"/>
          <p:cNvGrpSpPr/>
          <p:nvPr/>
        </p:nvGrpSpPr>
        <p:grpSpPr>
          <a:xfrm flipH="1">
            <a:off x="9360565" y="5404496"/>
            <a:ext cx="2540223" cy="1450712"/>
            <a:chOff x="-3763673" y="2607529"/>
            <a:chExt cx="2515736" cy="1436728"/>
          </a:xfrm>
        </p:grpSpPr>
        <p:sp>
          <p:nvSpPr>
            <p:cNvPr id="932" name="Google Shape;932;p37"/>
            <p:cNvSpPr/>
            <p:nvPr/>
          </p:nvSpPr>
          <p:spPr>
            <a:xfrm rot="1123467">
              <a:off x="-3443702" y="3119945"/>
              <a:ext cx="555367" cy="829916"/>
            </a:xfrm>
            <a:custGeom>
              <a:avLst/>
              <a:gdLst/>
              <a:ahLst/>
              <a:cxnLst/>
              <a:rect l="l" t="t" r="r" b="b"/>
              <a:pathLst>
                <a:path w="4758" h="7110" extrusionOk="0">
                  <a:moveTo>
                    <a:pt x="440" y="1"/>
                  </a:moveTo>
                  <a:lnTo>
                    <a:pt x="1" y="337"/>
                  </a:lnTo>
                  <a:cubicBezTo>
                    <a:pt x="1733" y="2379"/>
                    <a:pt x="3232" y="4628"/>
                    <a:pt x="4318" y="7110"/>
                  </a:cubicBezTo>
                  <a:lnTo>
                    <a:pt x="4757" y="6903"/>
                  </a:lnTo>
                  <a:cubicBezTo>
                    <a:pt x="3671" y="4421"/>
                    <a:pt x="2172" y="2172"/>
                    <a:pt x="4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3" name="Google Shape;933;p37"/>
            <p:cNvSpPr/>
            <p:nvPr/>
          </p:nvSpPr>
          <p:spPr>
            <a:xfrm rot="1123467">
              <a:off x="-3697826" y="2708360"/>
              <a:ext cx="715277" cy="528181"/>
            </a:xfrm>
            <a:custGeom>
              <a:avLst/>
              <a:gdLst/>
              <a:ahLst/>
              <a:cxnLst/>
              <a:rect l="l" t="t" r="r" b="b"/>
              <a:pathLst>
                <a:path w="6128" h="4525" extrusionOk="0">
                  <a:moveTo>
                    <a:pt x="5274" y="1"/>
                  </a:moveTo>
                  <a:cubicBezTo>
                    <a:pt x="5042" y="104"/>
                    <a:pt x="4835" y="208"/>
                    <a:pt x="4731" y="311"/>
                  </a:cubicBezTo>
                  <a:cubicBezTo>
                    <a:pt x="4395" y="544"/>
                    <a:pt x="4292" y="854"/>
                    <a:pt x="4085" y="1190"/>
                  </a:cubicBezTo>
                  <a:cubicBezTo>
                    <a:pt x="4085" y="957"/>
                    <a:pt x="3982" y="751"/>
                    <a:pt x="3749" y="647"/>
                  </a:cubicBezTo>
                  <a:cubicBezTo>
                    <a:pt x="3646" y="440"/>
                    <a:pt x="3542" y="208"/>
                    <a:pt x="3335" y="104"/>
                  </a:cubicBezTo>
                  <a:cubicBezTo>
                    <a:pt x="3239" y="61"/>
                    <a:pt x="3129" y="36"/>
                    <a:pt x="3027" y="36"/>
                  </a:cubicBezTo>
                  <a:cubicBezTo>
                    <a:pt x="2881" y="36"/>
                    <a:pt x="2750" y="87"/>
                    <a:pt x="2689" y="208"/>
                  </a:cubicBezTo>
                  <a:cubicBezTo>
                    <a:pt x="2457" y="311"/>
                    <a:pt x="2457" y="440"/>
                    <a:pt x="2457" y="647"/>
                  </a:cubicBezTo>
                  <a:cubicBezTo>
                    <a:pt x="2353" y="957"/>
                    <a:pt x="2353" y="1293"/>
                    <a:pt x="2457" y="1604"/>
                  </a:cubicBezTo>
                  <a:cubicBezTo>
                    <a:pt x="2250" y="1293"/>
                    <a:pt x="1810" y="1190"/>
                    <a:pt x="1500" y="1087"/>
                  </a:cubicBezTo>
                  <a:cubicBezTo>
                    <a:pt x="1293" y="1087"/>
                    <a:pt x="957" y="1087"/>
                    <a:pt x="854" y="1293"/>
                  </a:cubicBezTo>
                  <a:cubicBezTo>
                    <a:pt x="647" y="1397"/>
                    <a:pt x="750" y="1733"/>
                    <a:pt x="750" y="1940"/>
                  </a:cubicBezTo>
                  <a:cubicBezTo>
                    <a:pt x="854" y="2146"/>
                    <a:pt x="957" y="2483"/>
                    <a:pt x="1061" y="2586"/>
                  </a:cubicBezTo>
                  <a:cubicBezTo>
                    <a:pt x="750" y="2586"/>
                    <a:pt x="311" y="2793"/>
                    <a:pt x="104" y="3129"/>
                  </a:cubicBezTo>
                  <a:cubicBezTo>
                    <a:pt x="1" y="3232"/>
                    <a:pt x="1" y="3439"/>
                    <a:pt x="1" y="3542"/>
                  </a:cubicBezTo>
                  <a:cubicBezTo>
                    <a:pt x="104" y="3775"/>
                    <a:pt x="311" y="3775"/>
                    <a:pt x="518" y="3775"/>
                  </a:cubicBezTo>
                  <a:lnTo>
                    <a:pt x="2896" y="3775"/>
                  </a:lnTo>
                  <a:cubicBezTo>
                    <a:pt x="3646" y="3878"/>
                    <a:pt x="4395" y="4085"/>
                    <a:pt x="5042" y="4525"/>
                  </a:cubicBezTo>
                  <a:cubicBezTo>
                    <a:pt x="5274" y="3336"/>
                    <a:pt x="5481" y="2250"/>
                    <a:pt x="5920" y="1190"/>
                  </a:cubicBezTo>
                  <a:cubicBezTo>
                    <a:pt x="6024" y="854"/>
                    <a:pt x="6127" y="544"/>
                    <a:pt x="5920" y="208"/>
                  </a:cubicBezTo>
                  <a:cubicBezTo>
                    <a:pt x="5817" y="104"/>
                    <a:pt x="5481" y="1"/>
                    <a:pt x="5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4" name="Google Shape;934;p37"/>
            <p:cNvSpPr/>
            <p:nvPr/>
          </p:nvSpPr>
          <p:spPr>
            <a:xfrm rot="1123467">
              <a:off x="-3331976" y="3119372"/>
              <a:ext cx="190141" cy="187227"/>
            </a:xfrm>
            <a:custGeom>
              <a:avLst/>
              <a:gdLst/>
              <a:ahLst/>
              <a:cxnLst/>
              <a:rect l="l" t="t" r="r" b="b"/>
              <a:pathLst>
                <a:path w="1629" h="1604" extrusionOk="0">
                  <a:moveTo>
                    <a:pt x="1629" y="1"/>
                  </a:moveTo>
                  <a:cubicBezTo>
                    <a:pt x="1422" y="1"/>
                    <a:pt x="1293" y="104"/>
                    <a:pt x="1189" y="208"/>
                  </a:cubicBezTo>
                  <a:cubicBezTo>
                    <a:pt x="1086" y="311"/>
                    <a:pt x="1086" y="311"/>
                    <a:pt x="982" y="414"/>
                  </a:cubicBezTo>
                  <a:lnTo>
                    <a:pt x="982" y="750"/>
                  </a:lnTo>
                  <a:cubicBezTo>
                    <a:pt x="776" y="647"/>
                    <a:pt x="646" y="647"/>
                    <a:pt x="440" y="647"/>
                  </a:cubicBezTo>
                  <a:cubicBezTo>
                    <a:pt x="336" y="647"/>
                    <a:pt x="129" y="750"/>
                    <a:pt x="0" y="854"/>
                  </a:cubicBezTo>
                  <a:cubicBezTo>
                    <a:pt x="543" y="1061"/>
                    <a:pt x="1086" y="1293"/>
                    <a:pt x="1525" y="1604"/>
                  </a:cubicBezTo>
                  <a:cubicBezTo>
                    <a:pt x="1525" y="1061"/>
                    <a:pt x="1422" y="544"/>
                    <a:pt x="1629" y="1"/>
                  </a:cubicBezTo>
                  <a:close/>
                </a:path>
              </a:pathLst>
            </a:custGeom>
            <a:solidFill>
              <a:srgbClr val="4F1F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5" name="Google Shape;935;p37"/>
            <p:cNvSpPr/>
            <p:nvPr/>
          </p:nvSpPr>
          <p:spPr>
            <a:xfrm rot="1123467">
              <a:off x="-3445145" y="3515586"/>
              <a:ext cx="452651" cy="350175"/>
            </a:xfrm>
            <a:custGeom>
              <a:avLst/>
              <a:gdLst/>
              <a:ahLst/>
              <a:cxnLst/>
              <a:rect l="l" t="t" r="r" b="b"/>
              <a:pathLst>
                <a:path w="3878" h="3000" extrusionOk="0">
                  <a:moveTo>
                    <a:pt x="0" y="1"/>
                  </a:moveTo>
                  <a:lnTo>
                    <a:pt x="0" y="1"/>
                  </a:lnTo>
                  <a:cubicBezTo>
                    <a:pt x="104" y="854"/>
                    <a:pt x="646" y="1707"/>
                    <a:pt x="1396" y="2250"/>
                  </a:cubicBezTo>
                  <a:cubicBezTo>
                    <a:pt x="2042" y="2689"/>
                    <a:pt x="3025" y="2999"/>
                    <a:pt x="3878" y="2999"/>
                  </a:cubicBezTo>
                  <a:cubicBezTo>
                    <a:pt x="3128" y="1500"/>
                    <a:pt x="1603" y="41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6" name="Google Shape;936;p37"/>
            <p:cNvSpPr/>
            <p:nvPr/>
          </p:nvSpPr>
          <p:spPr>
            <a:xfrm rot="-1032839">
              <a:off x="-1976397" y="3286274"/>
              <a:ext cx="452644" cy="678993"/>
            </a:xfrm>
            <a:custGeom>
              <a:avLst/>
              <a:gdLst/>
              <a:ahLst/>
              <a:cxnLst/>
              <a:rect l="l" t="t" r="r" b="b"/>
              <a:pathLst>
                <a:path w="3878" h="5817" extrusionOk="0">
                  <a:moveTo>
                    <a:pt x="3567" y="1"/>
                  </a:moveTo>
                  <a:cubicBezTo>
                    <a:pt x="2172" y="1733"/>
                    <a:pt x="982" y="3671"/>
                    <a:pt x="0" y="5610"/>
                  </a:cubicBezTo>
                  <a:lnTo>
                    <a:pt x="336" y="5817"/>
                  </a:lnTo>
                  <a:cubicBezTo>
                    <a:pt x="1293" y="3775"/>
                    <a:pt x="2482" y="1939"/>
                    <a:pt x="3878" y="233"/>
                  </a:cubicBezTo>
                  <a:lnTo>
                    <a:pt x="35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7" name="Google Shape;937;p37"/>
            <p:cNvSpPr/>
            <p:nvPr/>
          </p:nvSpPr>
          <p:spPr>
            <a:xfrm rot="-1032839">
              <a:off x="-1877897" y="2955400"/>
              <a:ext cx="579519" cy="428617"/>
            </a:xfrm>
            <a:custGeom>
              <a:avLst/>
              <a:gdLst/>
              <a:ahLst/>
              <a:cxnLst/>
              <a:rect l="l" t="t" r="r" b="b"/>
              <a:pathLst>
                <a:path w="4965" h="3672" extrusionOk="0">
                  <a:moveTo>
                    <a:pt x="647" y="1"/>
                  </a:moveTo>
                  <a:cubicBezTo>
                    <a:pt x="440" y="1"/>
                    <a:pt x="234" y="1"/>
                    <a:pt x="104" y="207"/>
                  </a:cubicBezTo>
                  <a:cubicBezTo>
                    <a:pt x="1" y="440"/>
                    <a:pt x="104" y="647"/>
                    <a:pt x="104" y="957"/>
                  </a:cubicBezTo>
                  <a:cubicBezTo>
                    <a:pt x="440" y="1836"/>
                    <a:pt x="647" y="2689"/>
                    <a:pt x="880" y="3671"/>
                  </a:cubicBezTo>
                  <a:cubicBezTo>
                    <a:pt x="1397" y="3232"/>
                    <a:pt x="1940" y="3129"/>
                    <a:pt x="2586" y="3129"/>
                  </a:cubicBezTo>
                  <a:cubicBezTo>
                    <a:pt x="2801" y="3094"/>
                    <a:pt x="3017" y="3083"/>
                    <a:pt x="3232" y="3083"/>
                  </a:cubicBezTo>
                  <a:cubicBezTo>
                    <a:pt x="3663" y="3083"/>
                    <a:pt x="4094" y="3129"/>
                    <a:pt x="4525" y="3129"/>
                  </a:cubicBezTo>
                  <a:cubicBezTo>
                    <a:pt x="4628" y="3129"/>
                    <a:pt x="4861" y="3025"/>
                    <a:pt x="4964" y="2896"/>
                  </a:cubicBezTo>
                  <a:cubicBezTo>
                    <a:pt x="4964" y="2793"/>
                    <a:pt x="4964" y="2586"/>
                    <a:pt x="4861" y="2482"/>
                  </a:cubicBezTo>
                  <a:cubicBezTo>
                    <a:pt x="4628" y="2250"/>
                    <a:pt x="4318" y="2146"/>
                    <a:pt x="4111" y="2146"/>
                  </a:cubicBezTo>
                  <a:cubicBezTo>
                    <a:pt x="4215" y="1939"/>
                    <a:pt x="4318" y="1733"/>
                    <a:pt x="4318" y="1603"/>
                  </a:cubicBezTo>
                  <a:cubicBezTo>
                    <a:pt x="4421" y="1397"/>
                    <a:pt x="4421" y="1190"/>
                    <a:pt x="4318" y="957"/>
                  </a:cubicBezTo>
                  <a:cubicBezTo>
                    <a:pt x="4111" y="854"/>
                    <a:pt x="3982" y="854"/>
                    <a:pt x="3775" y="854"/>
                  </a:cubicBezTo>
                  <a:cubicBezTo>
                    <a:pt x="3465" y="957"/>
                    <a:pt x="3129" y="1086"/>
                    <a:pt x="2922" y="1293"/>
                  </a:cubicBezTo>
                  <a:cubicBezTo>
                    <a:pt x="3025" y="957"/>
                    <a:pt x="3025" y="750"/>
                    <a:pt x="3025" y="544"/>
                  </a:cubicBezTo>
                  <a:cubicBezTo>
                    <a:pt x="2922" y="311"/>
                    <a:pt x="2922" y="207"/>
                    <a:pt x="2819" y="104"/>
                  </a:cubicBezTo>
                  <a:cubicBezTo>
                    <a:pt x="2754" y="52"/>
                    <a:pt x="2670" y="27"/>
                    <a:pt x="2576" y="27"/>
                  </a:cubicBezTo>
                  <a:cubicBezTo>
                    <a:pt x="2483" y="27"/>
                    <a:pt x="2379" y="52"/>
                    <a:pt x="2276" y="104"/>
                  </a:cubicBezTo>
                  <a:cubicBezTo>
                    <a:pt x="2043" y="104"/>
                    <a:pt x="1940" y="311"/>
                    <a:pt x="1836" y="440"/>
                  </a:cubicBezTo>
                  <a:cubicBezTo>
                    <a:pt x="1733" y="647"/>
                    <a:pt x="1629" y="750"/>
                    <a:pt x="1629" y="957"/>
                  </a:cubicBezTo>
                  <a:cubicBezTo>
                    <a:pt x="1526" y="647"/>
                    <a:pt x="1293" y="440"/>
                    <a:pt x="1087" y="207"/>
                  </a:cubicBezTo>
                  <a:cubicBezTo>
                    <a:pt x="983" y="104"/>
                    <a:pt x="880" y="1"/>
                    <a:pt x="6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8" name="Google Shape;938;p37"/>
            <p:cNvSpPr/>
            <p:nvPr/>
          </p:nvSpPr>
          <p:spPr>
            <a:xfrm rot="-1032839">
              <a:off x="-1759531" y="3294488"/>
              <a:ext cx="151037" cy="151043"/>
            </a:xfrm>
            <a:custGeom>
              <a:avLst/>
              <a:gdLst/>
              <a:ahLst/>
              <a:cxnLst/>
              <a:rect l="l" t="t" r="r" b="b"/>
              <a:pathLst>
                <a:path w="1294" h="1294" extrusionOk="0">
                  <a:moveTo>
                    <a:pt x="1" y="1"/>
                  </a:moveTo>
                  <a:cubicBezTo>
                    <a:pt x="104" y="440"/>
                    <a:pt x="104" y="854"/>
                    <a:pt x="104" y="1293"/>
                  </a:cubicBezTo>
                  <a:cubicBezTo>
                    <a:pt x="440" y="957"/>
                    <a:pt x="854" y="854"/>
                    <a:pt x="1293" y="647"/>
                  </a:cubicBezTo>
                  <a:cubicBezTo>
                    <a:pt x="1293" y="544"/>
                    <a:pt x="1086" y="440"/>
                    <a:pt x="983" y="440"/>
                  </a:cubicBezTo>
                  <a:cubicBezTo>
                    <a:pt x="854" y="440"/>
                    <a:pt x="647" y="440"/>
                    <a:pt x="544" y="544"/>
                  </a:cubicBezTo>
                  <a:lnTo>
                    <a:pt x="544" y="311"/>
                  </a:lnTo>
                  <a:cubicBezTo>
                    <a:pt x="544" y="208"/>
                    <a:pt x="440" y="208"/>
                    <a:pt x="337" y="104"/>
                  </a:cubicBezTo>
                  <a:cubicBezTo>
                    <a:pt x="337" y="1"/>
                    <a:pt x="104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9" name="Google Shape;939;p37"/>
            <p:cNvSpPr/>
            <p:nvPr/>
          </p:nvSpPr>
          <p:spPr>
            <a:xfrm rot="-1032839">
              <a:off x="-1885745" y="3606969"/>
              <a:ext cx="365220" cy="289713"/>
            </a:xfrm>
            <a:custGeom>
              <a:avLst/>
              <a:gdLst/>
              <a:ahLst/>
              <a:cxnLst/>
              <a:rect l="l" t="t" r="r" b="b"/>
              <a:pathLst>
                <a:path w="3129" h="2482" extrusionOk="0">
                  <a:moveTo>
                    <a:pt x="3128" y="0"/>
                  </a:moveTo>
                  <a:cubicBezTo>
                    <a:pt x="1836" y="414"/>
                    <a:pt x="543" y="1293"/>
                    <a:pt x="1" y="2482"/>
                  </a:cubicBezTo>
                  <a:cubicBezTo>
                    <a:pt x="647" y="2482"/>
                    <a:pt x="1396" y="2249"/>
                    <a:pt x="1939" y="1836"/>
                  </a:cubicBezTo>
                  <a:cubicBezTo>
                    <a:pt x="2586" y="1396"/>
                    <a:pt x="3025" y="750"/>
                    <a:pt x="3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0" name="Google Shape;940;p37"/>
            <p:cNvSpPr/>
            <p:nvPr/>
          </p:nvSpPr>
          <p:spPr>
            <a:xfrm>
              <a:off x="-3714225" y="3650887"/>
              <a:ext cx="1599215" cy="393363"/>
            </a:xfrm>
            <a:custGeom>
              <a:avLst/>
              <a:gdLst/>
              <a:ahLst/>
              <a:cxnLst/>
              <a:rect l="l" t="t" r="r" b="b"/>
              <a:pathLst>
                <a:path w="13701" h="3370" extrusionOk="0">
                  <a:moveTo>
                    <a:pt x="7414" y="0"/>
                  </a:moveTo>
                  <a:cubicBezTo>
                    <a:pt x="7278" y="0"/>
                    <a:pt x="7141" y="12"/>
                    <a:pt x="7006" y="35"/>
                  </a:cubicBezTo>
                  <a:cubicBezTo>
                    <a:pt x="5713" y="138"/>
                    <a:pt x="4653" y="1198"/>
                    <a:pt x="3878" y="2387"/>
                  </a:cubicBezTo>
                  <a:cubicBezTo>
                    <a:pt x="3394" y="2187"/>
                    <a:pt x="2910" y="2073"/>
                    <a:pt x="2426" y="2073"/>
                  </a:cubicBezTo>
                  <a:cubicBezTo>
                    <a:pt x="2160" y="2073"/>
                    <a:pt x="1894" y="2107"/>
                    <a:pt x="1629" y="2181"/>
                  </a:cubicBezTo>
                  <a:cubicBezTo>
                    <a:pt x="983" y="2387"/>
                    <a:pt x="440" y="2827"/>
                    <a:pt x="0" y="3370"/>
                  </a:cubicBezTo>
                  <a:lnTo>
                    <a:pt x="13701" y="3370"/>
                  </a:lnTo>
                  <a:cubicBezTo>
                    <a:pt x="13468" y="3034"/>
                    <a:pt x="13055" y="2723"/>
                    <a:pt x="12719" y="2491"/>
                  </a:cubicBezTo>
                  <a:cubicBezTo>
                    <a:pt x="12408" y="2387"/>
                    <a:pt x="12072" y="2284"/>
                    <a:pt x="11866" y="2181"/>
                  </a:cubicBezTo>
                  <a:cubicBezTo>
                    <a:pt x="11530" y="2181"/>
                    <a:pt x="11219" y="2181"/>
                    <a:pt x="10883" y="2284"/>
                  </a:cubicBezTo>
                  <a:cubicBezTo>
                    <a:pt x="10676" y="2284"/>
                    <a:pt x="10470" y="2387"/>
                    <a:pt x="10134" y="2491"/>
                  </a:cubicBezTo>
                  <a:cubicBezTo>
                    <a:pt x="10030" y="1741"/>
                    <a:pt x="9694" y="1095"/>
                    <a:pt x="9177" y="681"/>
                  </a:cubicBezTo>
                  <a:cubicBezTo>
                    <a:pt x="8648" y="237"/>
                    <a:pt x="8032" y="0"/>
                    <a:pt x="74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1" name="Google Shape;941;p37"/>
            <p:cNvSpPr/>
            <p:nvPr/>
          </p:nvSpPr>
          <p:spPr>
            <a:xfrm>
              <a:off x="-2190501" y="3873021"/>
              <a:ext cx="739437" cy="171236"/>
            </a:xfrm>
            <a:custGeom>
              <a:avLst/>
              <a:gdLst/>
              <a:ahLst/>
              <a:cxnLst/>
              <a:rect l="l" t="t" r="r" b="b"/>
              <a:pathLst>
                <a:path w="6335" h="1467" extrusionOk="0">
                  <a:moveTo>
                    <a:pt x="4520" y="0"/>
                  </a:moveTo>
                  <a:cubicBezTo>
                    <a:pt x="3937" y="0"/>
                    <a:pt x="3338" y="257"/>
                    <a:pt x="2793" y="588"/>
                  </a:cubicBezTo>
                  <a:cubicBezTo>
                    <a:pt x="2689" y="588"/>
                    <a:pt x="2586" y="484"/>
                    <a:pt x="2457" y="381"/>
                  </a:cubicBezTo>
                  <a:cubicBezTo>
                    <a:pt x="2250" y="278"/>
                    <a:pt x="2146" y="278"/>
                    <a:pt x="1940" y="278"/>
                  </a:cubicBezTo>
                  <a:cubicBezTo>
                    <a:pt x="1867" y="269"/>
                    <a:pt x="1796" y="265"/>
                    <a:pt x="1725" y="265"/>
                  </a:cubicBezTo>
                  <a:cubicBezTo>
                    <a:pt x="940" y="265"/>
                    <a:pt x="285" y="779"/>
                    <a:pt x="1" y="1467"/>
                  </a:cubicBezTo>
                  <a:lnTo>
                    <a:pt x="6334" y="1467"/>
                  </a:lnTo>
                  <a:cubicBezTo>
                    <a:pt x="6231" y="1027"/>
                    <a:pt x="5920" y="588"/>
                    <a:pt x="5481" y="278"/>
                  </a:cubicBezTo>
                  <a:cubicBezTo>
                    <a:pt x="5174" y="82"/>
                    <a:pt x="4849" y="0"/>
                    <a:pt x="45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70971160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9" name="Google Shape;1229;p25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230" name="Google Shape;1230;p25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1" name="Google Shape;1231;p25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2" name="Google Shape;1232;p25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3" name="Google Shape;1233;p25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4" name="Google Shape;1234;p25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5" name="Google Shape;1235;p25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6" name="Google Shape;1236;p25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7" name="Google Shape;1237;p25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8" name="Google Shape;1238;p25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9" name="Google Shape;1239;p25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0" name="Google Shape;1240;p25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1" name="Google Shape;1241;p25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2" name="Google Shape;1242;p25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3" name="Google Shape;1243;p25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4" name="Google Shape;1244;p25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5" name="Google Shape;1245;p25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6" name="Google Shape;1246;p25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7" name="Google Shape;1247;p25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8" name="Google Shape;1248;p25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9" name="Google Shape;1249;p25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0" name="Google Shape;1250;p25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1" name="Google Shape;1251;p25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2" name="Google Shape;1252;p25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3" name="Google Shape;1253;p25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4" name="Google Shape;1254;p25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5" name="Google Shape;1255;p25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6" name="Google Shape;1256;p25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7" name="Google Shape;1257;p25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8" name="Google Shape;1258;p25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9" name="Google Shape;1259;p25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0" name="Google Shape;1260;p25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1" name="Google Shape;1261;p25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2" name="Google Shape;1262;p25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3" name="Google Shape;1263;p25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4" name="Google Shape;1264;p25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5" name="Google Shape;1265;p25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6" name="Google Shape;1266;p25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7" name="Google Shape;1267;p25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8" name="Google Shape;1268;p25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9" name="Google Shape;1269;p25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0" name="Google Shape;1270;p25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1" name="Google Shape;1271;p25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2" name="Google Shape;1272;p25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3" name="Google Shape;1273;p25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274" name="Google Shape;1274;p25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275" name="Google Shape;1275;p25"/>
          <p:cNvSpPr txBox="1">
            <a:spLocks noGrp="1"/>
          </p:cNvSpPr>
          <p:nvPr>
            <p:ph type="title"/>
          </p:nvPr>
        </p:nvSpPr>
        <p:spPr>
          <a:xfrm rot="-60034">
            <a:off x="2221953" y="2212435"/>
            <a:ext cx="3115275" cy="863727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276" name="Google Shape;1276;p25"/>
          <p:cNvSpPr txBox="1">
            <a:spLocks noGrp="1"/>
          </p:cNvSpPr>
          <p:nvPr>
            <p:ph type="subTitle" idx="1"/>
          </p:nvPr>
        </p:nvSpPr>
        <p:spPr>
          <a:xfrm>
            <a:off x="5344400" y="2217497"/>
            <a:ext cx="46328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7" name="Google Shape;1277;p25"/>
          <p:cNvSpPr txBox="1">
            <a:spLocks noGrp="1"/>
          </p:cNvSpPr>
          <p:nvPr>
            <p:ph type="title" idx="2"/>
          </p:nvPr>
        </p:nvSpPr>
        <p:spPr>
          <a:xfrm rot="-60034">
            <a:off x="6854763" y="3403158"/>
            <a:ext cx="3115275" cy="863727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278" name="Google Shape;1278;p25"/>
          <p:cNvSpPr txBox="1">
            <a:spLocks noGrp="1"/>
          </p:cNvSpPr>
          <p:nvPr>
            <p:ph type="subTitle" idx="3"/>
          </p:nvPr>
        </p:nvSpPr>
        <p:spPr>
          <a:xfrm>
            <a:off x="2214791" y="3408220"/>
            <a:ext cx="46328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9" name="Google Shape;1279;p25"/>
          <p:cNvSpPr txBox="1">
            <a:spLocks noGrp="1"/>
          </p:cNvSpPr>
          <p:nvPr>
            <p:ph type="title" idx="4"/>
          </p:nvPr>
        </p:nvSpPr>
        <p:spPr>
          <a:xfrm rot="-60034">
            <a:off x="2221960" y="4593875"/>
            <a:ext cx="3115275" cy="864133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280" name="Google Shape;1280;p25"/>
          <p:cNvSpPr txBox="1">
            <a:spLocks noGrp="1"/>
          </p:cNvSpPr>
          <p:nvPr>
            <p:ph type="subTitle" idx="5"/>
          </p:nvPr>
        </p:nvSpPr>
        <p:spPr>
          <a:xfrm>
            <a:off x="5344605" y="4599141"/>
            <a:ext cx="46328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1" name="Google Shape;1281;p25"/>
          <p:cNvSpPr txBox="1">
            <a:spLocks noGrp="1"/>
          </p:cNvSpPr>
          <p:nvPr>
            <p:ph type="title" idx="6"/>
          </p:nvPr>
        </p:nvSpPr>
        <p:spPr>
          <a:xfrm rot="-30121">
            <a:off x="960012" y="595223"/>
            <a:ext cx="10271995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50712442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3" name="Google Shape;1283;p26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284" name="Google Shape;1284;p26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5" name="Google Shape;1285;p26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6" name="Google Shape;1286;p26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7" name="Google Shape;1287;p26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8" name="Google Shape;1288;p26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9" name="Google Shape;1289;p26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0" name="Google Shape;1290;p26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1" name="Google Shape;1291;p26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2" name="Google Shape;1292;p26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3" name="Google Shape;1293;p26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4" name="Google Shape;1294;p26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5" name="Google Shape;1295;p26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6" name="Google Shape;1296;p26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7" name="Google Shape;1297;p26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8" name="Google Shape;1298;p26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9" name="Google Shape;1299;p26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0" name="Google Shape;1300;p26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1" name="Google Shape;1301;p26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2" name="Google Shape;1302;p26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3" name="Google Shape;1303;p26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4" name="Google Shape;1304;p26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5" name="Google Shape;1305;p26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6" name="Google Shape;1306;p26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7" name="Google Shape;1307;p26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8" name="Google Shape;1308;p26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9" name="Google Shape;1309;p26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0" name="Google Shape;1310;p26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1" name="Google Shape;1311;p26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2" name="Google Shape;1312;p26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3" name="Google Shape;1313;p26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4" name="Google Shape;1314;p26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5" name="Google Shape;1315;p26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6" name="Google Shape;1316;p26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7" name="Google Shape;1317;p26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8" name="Google Shape;1318;p26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9" name="Google Shape;1319;p26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0" name="Google Shape;1320;p26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1" name="Google Shape;1321;p26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2" name="Google Shape;1322;p26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3" name="Google Shape;1323;p26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4" name="Google Shape;1324;p26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5" name="Google Shape;1325;p26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6" name="Google Shape;1326;p26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7" name="Google Shape;1327;p26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328" name="Google Shape;1328;p26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29" name="Google Shape;1329;p26"/>
          <p:cNvSpPr txBox="1">
            <a:spLocks noGrp="1"/>
          </p:cNvSpPr>
          <p:nvPr>
            <p:ph type="title"/>
          </p:nvPr>
        </p:nvSpPr>
        <p:spPr>
          <a:xfrm rot="-60151">
            <a:off x="1079277" y="3431074"/>
            <a:ext cx="2194736" cy="616101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30" name="Google Shape;1330;p26"/>
          <p:cNvSpPr txBox="1">
            <a:spLocks noGrp="1"/>
          </p:cNvSpPr>
          <p:nvPr>
            <p:ph type="subTitle" idx="1"/>
          </p:nvPr>
        </p:nvSpPr>
        <p:spPr>
          <a:xfrm>
            <a:off x="957445" y="41402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1" name="Google Shape;1331;p26"/>
          <p:cNvSpPr txBox="1">
            <a:spLocks noGrp="1"/>
          </p:cNvSpPr>
          <p:nvPr>
            <p:ph type="title" idx="2"/>
          </p:nvPr>
        </p:nvSpPr>
        <p:spPr>
          <a:xfrm rot="-60151">
            <a:off x="6301655" y="3431076"/>
            <a:ext cx="2194736" cy="609696"/>
          </a:xfrm>
          <a:prstGeom prst="rect">
            <a:avLst/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32" name="Google Shape;1332;p26"/>
          <p:cNvSpPr txBox="1">
            <a:spLocks noGrp="1"/>
          </p:cNvSpPr>
          <p:nvPr>
            <p:ph type="subTitle" idx="3"/>
          </p:nvPr>
        </p:nvSpPr>
        <p:spPr>
          <a:xfrm>
            <a:off x="6179823" y="41402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3" name="Google Shape;1333;p26"/>
          <p:cNvSpPr txBox="1">
            <a:spLocks noGrp="1"/>
          </p:cNvSpPr>
          <p:nvPr>
            <p:ph type="title" idx="4"/>
          </p:nvPr>
        </p:nvSpPr>
        <p:spPr>
          <a:xfrm rot="-60151">
            <a:off x="3690465" y="3431076"/>
            <a:ext cx="2194736" cy="609696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34" name="Google Shape;1334;p26"/>
          <p:cNvSpPr txBox="1">
            <a:spLocks noGrp="1"/>
          </p:cNvSpPr>
          <p:nvPr>
            <p:ph type="subTitle" idx="5"/>
          </p:nvPr>
        </p:nvSpPr>
        <p:spPr>
          <a:xfrm>
            <a:off x="3568633" y="41402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5" name="Google Shape;1335;p26"/>
          <p:cNvSpPr txBox="1">
            <a:spLocks noGrp="1"/>
          </p:cNvSpPr>
          <p:nvPr>
            <p:ph type="title" idx="6"/>
          </p:nvPr>
        </p:nvSpPr>
        <p:spPr>
          <a:xfrm rot="-60151">
            <a:off x="8915405" y="3433070"/>
            <a:ext cx="2194736" cy="609711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36" name="Google Shape;1336;p26"/>
          <p:cNvSpPr txBox="1">
            <a:spLocks noGrp="1"/>
          </p:cNvSpPr>
          <p:nvPr>
            <p:ph type="subTitle" idx="7"/>
          </p:nvPr>
        </p:nvSpPr>
        <p:spPr>
          <a:xfrm>
            <a:off x="8793573" y="41402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7" name="Google Shape;1337;p26"/>
          <p:cNvSpPr txBox="1">
            <a:spLocks noGrp="1"/>
          </p:cNvSpPr>
          <p:nvPr>
            <p:ph type="title" idx="8"/>
          </p:nvPr>
        </p:nvSpPr>
        <p:spPr>
          <a:xfrm rot="-30121">
            <a:off x="960012" y="595223"/>
            <a:ext cx="10271995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01244584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1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9" name="Google Shape;1339;p27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340" name="Google Shape;1340;p27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1" name="Google Shape;1341;p27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2" name="Google Shape;1342;p27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3" name="Google Shape;1343;p27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4" name="Google Shape;1344;p27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5" name="Google Shape;1345;p27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6" name="Google Shape;1346;p27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7" name="Google Shape;1347;p27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8" name="Google Shape;1348;p27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9" name="Google Shape;1349;p27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0" name="Google Shape;1350;p27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1" name="Google Shape;1351;p27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2" name="Google Shape;1352;p27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3" name="Google Shape;1353;p27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4" name="Google Shape;1354;p27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5" name="Google Shape;1355;p27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6" name="Google Shape;1356;p27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7" name="Google Shape;1357;p27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8" name="Google Shape;1358;p27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9" name="Google Shape;1359;p27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0" name="Google Shape;1360;p27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1" name="Google Shape;1361;p27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2" name="Google Shape;1362;p27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3" name="Google Shape;1363;p27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4" name="Google Shape;1364;p27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5" name="Google Shape;1365;p27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6" name="Google Shape;1366;p27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7" name="Google Shape;1367;p27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8" name="Google Shape;1368;p27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9" name="Google Shape;1369;p27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0" name="Google Shape;1370;p27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1" name="Google Shape;1371;p27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2" name="Google Shape;1372;p27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3" name="Google Shape;1373;p27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4" name="Google Shape;1374;p27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5" name="Google Shape;1375;p27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6" name="Google Shape;1376;p27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7" name="Google Shape;1377;p27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8" name="Google Shape;1378;p27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9" name="Google Shape;1379;p27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0" name="Google Shape;1380;p27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1" name="Google Shape;1381;p27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2" name="Google Shape;1382;p27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3" name="Google Shape;1383;p27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384" name="Google Shape;1384;p27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385" name="Google Shape;1385;p27"/>
          <p:cNvSpPr txBox="1">
            <a:spLocks noGrp="1"/>
          </p:cNvSpPr>
          <p:nvPr>
            <p:ph type="title"/>
          </p:nvPr>
        </p:nvSpPr>
        <p:spPr>
          <a:xfrm rot="-33422">
            <a:off x="1536047" y="2602294"/>
            <a:ext cx="3949787" cy="616263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6" name="Google Shape;1386;p27"/>
          <p:cNvSpPr txBox="1">
            <a:spLocks noGrp="1"/>
          </p:cNvSpPr>
          <p:nvPr>
            <p:ph type="subTitle" idx="1"/>
          </p:nvPr>
        </p:nvSpPr>
        <p:spPr>
          <a:xfrm>
            <a:off x="1317637" y="3311500"/>
            <a:ext cx="43892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7" name="Google Shape;1387;p27"/>
          <p:cNvSpPr txBox="1">
            <a:spLocks noGrp="1"/>
          </p:cNvSpPr>
          <p:nvPr>
            <p:ph type="title" idx="2"/>
          </p:nvPr>
        </p:nvSpPr>
        <p:spPr>
          <a:xfrm rot="-33429">
            <a:off x="6669485" y="2602303"/>
            <a:ext cx="3948987" cy="609843"/>
          </a:xfrm>
          <a:prstGeom prst="rect">
            <a:avLst/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8" name="Google Shape;1388;p27"/>
          <p:cNvSpPr txBox="1">
            <a:spLocks noGrp="1"/>
          </p:cNvSpPr>
          <p:nvPr>
            <p:ph type="subTitle" idx="3"/>
          </p:nvPr>
        </p:nvSpPr>
        <p:spPr>
          <a:xfrm>
            <a:off x="6451140" y="3311500"/>
            <a:ext cx="43892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9" name="Google Shape;1389;p27"/>
          <p:cNvSpPr txBox="1">
            <a:spLocks noGrp="1"/>
          </p:cNvSpPr>
          <p:nvPr>
            <p:ph type="title" idx="4"/>
          </p:nvPr>
        </p:nvSpPr>
        <p:spPr>
          <a:xfrm rot="-33422">
            <a:off x="1536187" y="4650431"/>
            <a:ext cx="3949787" cy="609855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90" name="Google Shape;1390;p27"/>
          <p:cNvSpPr txBox="1">
            <a:spLocks noGrp="1"/>
          </p:cNvSpPr>
          <p:nvPr>
            <p:ph type="subTitle" idx="5"/>
          </p:nvPr>
        </p:nvSpPr>
        <p:spPr>
          <a:xfrm>
            <a:off x="1317617" y="5359633"/>
            <a:ext cx="43892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1" name="Google Shape;1391;p27"/>
          <p:cNvSpPr txBox="1">
            <a:spLocks noGrp="1"/>
          </p:cNvSpPr>
          <p:nvPr>
            <p:ph type="title" idx="6"/>
          </p:nvPr>
        </p:nvSpPr>
        <p:spPr>
          <a:xfrm rot="-33429">
            <a:off x="6669196" y="4652426"/>
            <a:ext cx="3948987" cy="609865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92" name="Google Shape;1392;p27"/>
          <p:cNvSpPr txBox="1">
            <a:spLocks noGrp="1"/>
          </p:cNvSpPr>
          <p:nvPr>
            <p:ph type="subTitle" idx="7"/>
          </p:nvPr>
        </p:nvSpPr>
        <p:spPr>
          <a:xfrm>
            <a:off x="6451171" y="5359633"/>
            <a:ext cx="43892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3" name="Google Shape;1393;p27"/>
          <p:cNvSpPr txBox="1">
            <a:spLocks noGrp="1"/>
          </p:cNvSpPr>
          <p:nvPr>
            <p:ph type="title" idx="8"/>
          </p:nvPr>
        </p:nvSpPr>
        <p:spPr>
          <a:xfrm rot="-30121">
            <a:off x="943012" y="595223"/>
            <a:ext cx="10271995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99021086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1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5" name="Google Shape;1395;p28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396" name="Google Shape;1396;p28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7" name="Google Shape;1397;p28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8" name="Google Shape;1398;p28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9" name="Google Shape;1399;p28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0" name="Google Shape;1400;p28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1" name="Google Shape;1401;p28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2" name="Google Shape;1402;p28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3" name="Google Shape;1403;p28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4" name="Google Shape;1404;p28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5" name="Google Shape;1405;p28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6" name="Google Shape;1406;p28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7" name="Google Shape;1407;p28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8" name="Google Shape;1408;p28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9" name="Google Shape;1409;p28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0" name="Google Shape;1410;p28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1" name="Google Shape;1411;p28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2" name="Google Shape;1412;p28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3" name="Google Shape;1413;p28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4" name="Google Shape;1414;p28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5" name="Google Shape;1415;p28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6" name="Google Shape;1416;p28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7" name="Google Shape;1417;p28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8" name="Google Shape;1418;p28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9" name="Google Shape;1419;p28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0" name="Google Shape;1420;p28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1" name="Google Shape;1421;p28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2" name="Google Shape;1422;p28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3" name="Google Shape;1423;p28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4" name="Google Shape;1424;p28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5" name="Google Shape;1425;p28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6" name="Google Shape;1426;p28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7" name="Google Shape;1427;p28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8" name="Google Shape;1428;p28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9" name="Google Shape;1429;p28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0" name="Google Shape;1430;p28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1" name="Google Shape;1431;p28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2" name="Google Shape;1432;p28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3" name="Google Shape;1433;p28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4" name="Google Shape;1434;p28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5" name="Google Shape;1435;p28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6" name="Google Shape;1436;p28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7" name="Google Shape;1437;p28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8" name="Google Shape;1438;p28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9" name="Google Shape;1439;p28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440" name="Google Shape;1440;p28"/>
          <p:cNvSpPr/>
          <p:nvPr/>
        </p:nvSpPr>
        <p:spPr>
          <a:xfrm rot="-29936" flipH="1">
            <a:off x="514789" y="1037964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441" name="Google Shape;1441;p28"/>
          <p:cNvSpPr txBox="1">
            <a:spLocks noGrp="1"/>
          </p:cNvSpPr>
          <p:nvPr>
            <p:ph type="title"/>
          </p:nvPr>
        </p:nvSpPr>
        <p:spPr>
          <a:xfrm rot="-60004">
            <a:off x="960080" y="2699629"/>
            <a:ext cx="3048064" cy="609696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42" name="Google Shape;1442;p28"/>
          <p:cNvSpPr txBox="1">
            <a:spLocks noGrp="1"/>
          </p:cNvSpPr>
          <p:nvPr>
            <p:ph type="subTitle" idx="1"/>
          </p:nvPr>
        </p:nvSpPr>
        <p:spPr>
          <a:xfrm>
            <a:off x="960000" y="3331780"/>
            <a:ext cx="30480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3" name="Google Shape;1443;p28"/>
          <p:cNvSpPr txBox="1">
            <a:spLocks noGrp="1"/>
          </p:cNvSpPr>
          <p:nvPr>
            <p:ph type="title" idx="2"/>
          </p:nvPr>
        </p:nvSpPr>
        <p:spPr>
          <a:xfrm rot="-60004">
            <a:off x="4572080" y="2699629"/>
            <a:ext cx="3048064" cy="609696"/>
          </a:xfrm>
          <a:prstGeom prst="rect">
            <a:avLst/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44" name="Google Shape;1444;p28"/>
          <p:cNvSpPr txBox="1">
            <a:spLocks noGrp="1"/>
          </p:cNvSpPr>
          <p:nvPr>
            <p:ph type="subTitle" idx="3"/>
          </p:nvPr>
        </p:nvSpPr>
        <p:spPr>
          <a:xfrm>
            <a:off x="4572000" y="3331780"/>
            <a:ext cx="30480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5" name="Google Shape;1445;p28"/>
          <p:cNvSpPr txBox="1">
            <a:spLocks noGrp="1"/>
          </p:cNvSpPr>
          <p:nvPr>
            <p:ph type="title" idx="4"/>
          </p:nvPr>
        </p:nvSpPr>
        <p:spPr>
          <a:xfrm rot="-60004">
            <a:off x="960080" y="4910365"/>
            <a:ext cx="3048064" cy="609696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46" name="Google Shape;1446;p28"/>
          <p:cNvSpPr txBox="1">
            <a:spLocks noGrp="1"/>
          </p:cNvSpPr>
          <p:nvPr>
            <p:ph type="subTitle" idx="5"/>
          </p:nvPr>
        </p:nvSpPr>
        <p:spPr>
          <a:xfrm>
            <a:off x="960000" y="5542533"/>
            <a:ext cx="30480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7" name="Google Shape;1447;p28"/>
          <p:cNvSpPr txBox="1">
            <a:spLocks noGrp="1"/>
          </p:cNvSpPr>
          <p:nvPr>
            <p:ph type="title" idx="6"/>
          </p:nvPr>
        </p:nvSpPr>
        <p:spPr>
          <a:xfrm rot="-60004">
            <a:off x="4572080" y="4910365"/>
            <a:ext cx="3048064" cy="609696"/>
          </a:xfrm>
          <a:prstGeom prst="rect">
            <a:avLst/>
          </a:prstGeom>
          <a:solidFill>
            <a:schemeClr val="accen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48" name="Google Shape;1448;p28"/>
          <p:cNvSpPr txBox="1">
            <a:spLocks noGrp="1"/>
          </p:cNvSpPr>
          <p:nvPr>
            <p:ph type="subTitle" idx="7"/>
          </p:nvPr>
        </p:nvSpPr>
        <p:spPr>
          <a:xfrm>
            <a:off x="4571997" y="5542533"/>
            <a:ext cx="30480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9" name="Google Shape;1449;p28"/>
          <p:cNvSpPr txBox="1">
            <a:spLocks noGrp="1"/>
          </p:cNvSpPr>
          <p:nvPr>
            <p:ph type="title" idx="8"/>
          </p:nvPr>
        </p:nvSpPr>
        <p:spPr>
          <a:xfrm rot="-60004">
            <a:off x="8184075" y="2699629"/>
            <a:ext cx="3048064" cy="609696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50" name="Google Shape;1450;p28"/>
          <p:cNvSpPr txBox="1">
            <a:spLocks noGrp="1"/>
          </p:cNvSpPr>
          <p:nvPr>
            <p:ph type="subTitle" idx="9"/>
          </p:nvPr>
        </p:nvSpPr>
        <p:spPr>
          <a:xfrm>
            <a:off x="8183993" y="3331780"/>
            <a:ext cx="30480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1" name="Google Shape;1451;p28"/>
          <p:cNvSpPr txBox="1">
            <a:spLocks noGrp="1"/>
          </p:cNvSpPr>
          <p:nvPr>
            <p:ph type="title" idx="13"/>
          </p:nvPr>
        </p:nvSpPr>
        <p:spPr>
          <a:xfrm rot="-60004">
            <a:off x="8184075" y="4910365"/>
            <a:ext cx="3048064" cy="609696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52" name="Google Shape;1452;p28"/>
          <p:cNvSpPr txBox="1">
            <a:spLocks noGrp="1"/>
          </p:cNvSpPr>
          <p:nvPr>
            <p:ph type="subTitle" idx="14"/>
          </p:nvPr>
        </p:nvSpPr>
        <p:spPr>
          <a:xfrm>
            <a:off x="8183993" y="5542533"/>
            <a:ext cx="30480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3" name="Google Shape;1453;p28"/>
          <p:cNvSpPr txBox="1">
            <a:spLocks noGrp="1"/>
          </p:cNvSpPr>
          <p:nvPr>
            <p:ph type="title" idx="15"/>
          </p:nvPr>
        </p:nvSpPr>
        <p:spPr>
          <a:xfrm rot="-30141">
            <a:off x="2560264" y="595381"/>
            <a:ext cx="7071472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10648135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1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5" name="Google Shape;1455;p29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456" name="Google Shape;1456;p29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57" name="Google Shape;1457;p29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58" name="Google Shape;1458;p29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59" name="Google Shape;1459;p29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0" name="Google Shape;1460;p29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1" name="Google Shape;1461;p29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2" name="Google Shape;1462;p29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3" name="Google Shape;1463;p29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4" name="Google Shape;1464;p29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5" name="Google Shape;1465;p29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6" name="Google Shape;1466;p29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7" name="Google Shape;1467;p29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8" name="Google Shape;1468;p29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9" name="Google Shape;1469;p29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0" name="Google Shape;1470;p29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1" name="Google Shape;1471;p29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2" name="Google Shape;1472;p29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3" name="Google Shape;1473;p29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4" name="Google Shape;1474;p29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5" name="Google Shape;1475;p29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6" name="Google Shape;1476;p29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7" name="Google Shape;1477;p29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8" name="Google Shape;1478;p29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9" name="Google Shape;1479;p29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0" name="Google Shape;1480;p29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1" name="Google Shape;1481;p29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2" name="Google Shape;1482;p29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3" name="Google Shape;1483;p29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4" name="Google Shape;1484;p29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5" name="Google Shape;1485;p29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6" name="Google Shape;1486;p29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7" name="Google Shape;1487;p29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8" name="Google Shape;1488;p29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9" name="Google Shape;1489;p29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0" name="Google Shape;1490;p29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1" name="Google Shape;1491;p29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2" name="Google Shape;1492;p29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3" name="Google Shape;1493;p29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4" name="Google Shape;1494;p29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5" name="Google Shape;1495;p29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6" name="Google Shape;1496;p29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7" name="Google Shape;1497;p29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8" name="Google Shape;1498;p29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9" name="Google Shape;1499;p29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500" name="Google Shape;1500;p29"/>
          <p:cNvSpPr/>
          <p:nvPr/>
        </p:nvSpPr>
        <p:spPr>
          <a:xfrm rot="-29936" flipH="1">
            <a:off x="514774" y="428351"/>
            <a:ext cx="11162423" cy="6035031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01" name="Google Shape;1501;p29"/>
          <p:cNvSpPr txBox="1">
            <a:spLocks noGrp="1"/>
          </p:cNvSpPr>
          <p:nvPr>
            <p:ph type="title" hasCustomPrompt="1"/>
          </p:nvPr>
        </p:nvSpPr>
        <p:spPr>
          <a:xfrm>
            <a:off x="2926107" y="720000"/>
            <a:ext cx="6340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502" name="Google Shape;1502;p29"/>
          <p:cNvSpPr txBox="1">
            <a:spLocks noGrp="1"/>
          </p:cNvSpPr>
          <p:nvPr>
            <p:ph type="subTitle" idx="1"/>
          </p:nvPr>
        </p:nvSpPr>
        <p:spPr>
          <a:xfrm rot="-60081">
            <a:off x="2926021" y="1824709"/>
            <a:ext cx="6340168" cy="365656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3" name="Google Shape;1503;p29"/>
          <p:cNvSpPr txBox="1">
            <a:spLocks noGrp="1"/>
          </p:cNvSpPr>
          <p:nvPr>
            <p:ph type="title" idx="2" hasCustomPrompt="1"/>
          </p:nvPr>
        </p:nvSpPr>
        <p:spPr>
          <a:xfrm>
            <a:off x="2926107" y="2693984"/>
            <a:ext cx="6340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504" name="Google Shape;1504;p29"/>
          <p:cNvSpPr txBox="1">
            <a:spLocks noGrp="1"/>
          </p:cNvSpPr>
          <p:nvPr>
            <p:ph type="subTitle" idx="3"/>
          </p:nvPr>
        </p:nvSpPr>
        <p:spPr>
          <a:xfrm rot="60081">
            <a:off x="2926021" y="3798381"/>
            <a:ext cx="6340168" cy="365656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5" name="Google Shape;1505;p29"/>
          <p:cNvSpPr txBox="1">
            <a:spLocks noGrp="1"/>
          </p:cNvSpPr>
          <p:nvPr>
            <p:ph type="title" idx="4" hasCustomPrompt="1"/>
          </p:nvPr>
        </p:nvSpPr>
        <p:spPr>
          <a:xfrm>
            <a:off x="2926107" y="4667984"/>
            <a:ext cx="6340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506" name="Google Shape;1506;p29"/>
          <p:cNvSpPr txBox="1">
            <a:spLocks noGrp="1"/>
          </p:cNvSpPr>
          <p:nvPr>
            <p:ph type="subTitle" idx="5"/>
          </p:nvPr>
        </p:nvSpPr>
        <p:spPr>
          <a:xfrm rot="-60081">
            <a:off x="2926021" y="5772092"/>
            <a:ext cx="6340168" cy="365656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73204859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1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8" name="Google Shape;1508;p30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509" name="Google Shape;1509;p30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0" name="Google Shape;1510;p30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1" name="Google Shape;1511;p30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2" name="Google Shape;1512;p30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3" name="Google Shape;1513;p30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4" name="Google Shape;1514;p30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5" name="Google Shape;1515;p30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6" name="Google Shape;1516;p30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7" name="Google Shape;1517;p30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8" name="Google Shape;1518;p30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9" name="Google Shape;1519;p30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0" name="Google Shape;1520;p30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1" name="Google Shape;1521;p30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2" name="Google Shape;1522;p30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3" name="Google Shape;1523;p30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4" name="Google Shape;1524;p30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5" name="Google Shape;1525;p30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6" name="Google Shape;1526;p30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7" name="Google Shape;1527;p30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8" name="Google Shape;1528;p30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9" name="Google Shape;1529;p30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0" name="Google Shape;1530;p30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1" name="Google Shape;1531;p30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2" name="Google Shape;1532;p30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3" name="Google Shape;1533;p30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4" name="Google Shape;1534;p30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5" name="Google Shape;1535;p30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6" name="Google Shape;1536;p30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7" name="Google Shape;1537;p30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8" name="Google Shape;1538;p30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9" name="Google Shape;1539;p30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0" name="Google Shape;1540;p30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1" name="Google Shape;1541;p30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2" name="Google Shape;1542;p30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3" name="Google Shape;1543;p30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4" name="Google Shape;1544;p30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5" name="Google Shape;1545;p30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6" name="Google Shape;1546;p30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7" name="Google Shape;1547;p30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8" name="Google Shape;1548;p30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9" name="Google Shape;1549;p30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0" name="Google Shape;1550;p30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1" name="Google Shape;1551;p30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2" name="Google Shape;1552;p30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553" name="Google Shape;1553;p30"/>
          <p:cNvSpPr/>
          <p:nvPr/>
        </p:nvSpPr>
        <p:spPr>
          <a:xfrm rot="-30003" flipH="1">
            <a:off x="1329465" y="899635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54" name="Google Shape;1554;p30"/>
          <p:cNvSpPr txBox="1">
            <a:spLocks noGrp="1"/>
          </p:cNvSpPr>
          <p:nvPr>
            <p:ph type="title" hasCustomPrompt="1"/>
          </p:nvPr>
        </p:nvSpPr>
        <p:spPr>
          <a:xfrm>
            <a:off x="1264800" y="2396443"/>
            <a:ext cx="2926000" cy="1706800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555" name="Google Shape;1555;p30"/>
          <p:cNvSpPr txBox="1">
            <a:spLocks noGrp="1"/>
          </p:cNvSpPr>
          <p:nvPr>
            <p:ph type="subTitle" idx="1"/>
          </p:nvPr>
        </p:nvSpPr>
        <p:spPr>
          <a:xfrm rot="-59781">
            <a:off x="1508698" y="3900121"/>
            <a:ext cx="2438369" cy="1341008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6" name="Google Shape;1556;p30"/>
          <p:cNvSpPr txBox="1">
            <a:spLocks noGrp="1"/>
          </p:cNvSpPr>
          <p:nvPr>
            <p:ph type="title" idx="2" hasCustomPrompt="1"/>
          </p:nvPr>
        </p:nvSpPr>
        <p:spPr>
          <a:xfrm>
            <a:off x="4633000" y="2396417"/>
            <a:ext cx="2926000" cy="1706800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557" name="Google Shape;1557;p30"/>
          <p:cNvSpPr txBox="1">
            <a:spLocks noGrp="1"/>
          </p:cNvSpPr>
          <p:nvPr>
            <p:ph type="subTitle" idx="3"/>
          </p:nvPr>
        </p:nvSpPr>
        <p:spPr>
          <a:xfrm rot="-59771">
            <a:off x="4876821" y="3900169"/>
            <a:ext cx="2438768" cy="1341408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8" name="Google Shape;1558;p30"/>
          <p:cNvSpPr txBox="1">
            <a:spLocks noGrp="1"/>
          </p:cNvSpPr>
          <p:nvPr>
            <p:ph type="title" idx="4" hasCustomPrompt="1"/>
          </p:nvPr>
        </p:nvSpPr>
        <p:spPr>
          <a:xfrm>
            <a:off x="8001200" y="2396417"/>
            <a:ext cx="2926000" cy="1706800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559" name="Google Shape;1559;p30"/>
          <p:cNvSpPr txBox="1">
            <a:spLocks noGrp="1"/>
          </p:cNvSpPr>
          <p:nvPr>
            <p:ph type="subTitle" idx="5"/>
          </p:nvPr>
        </p:nvSpPr>
        <p:spPr>
          <a:xfrm rot="-59771">
            <a:off x="8245021" y="3900169"/>
            <a:ext cx="2438768" cy="1341408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97112496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1" name="Google Shape;1561;p31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562" name="Google Shape;1562;p31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3" name="Google Shape;1563;p31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4" name="Google Shape;1564;p31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5" name="Google Shape;1565;p31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6" name="Google Shape;1566;p31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7" name="Google Shape;1567;p31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8" name="Google Shape;1568;p31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9" name="Google Shape;1569;p31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0" name="Google Shape;1570;p31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1" name="Google Shape;1571;p31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2" name="Google Shape;1572;p31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3" name="Google Shape;1573;p31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4" name="Google Shape;1574;p31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5" name="Google Shape;1575;p31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6" name="Google Shape;1576;p31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7" name="Google Shape;1577;p31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8" name="Google Shape;1578;p31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9" name="Google Shape;1579;p31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0" name="Google Shape;1580;p31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1" name="Google Shape;1581;p31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2" name="Google Shape;1582;p31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3" name="Google Shape;1583;p31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4" name="Google Shape;1584;p31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5" name="Google Shape;1585;p31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6" name="Google Shape;1586;p31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7" name="Google Shape;1587;p31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8" name="Google Shape;1588;p31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9" name="Google Shape;1589;p31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0" name="Google Shape;1590;p31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1" name="Google Shape;1591;p31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2" name="Google Shape;1592;p31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3" name="Google Shape;1593;p31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4" name="Google Shape;1594;p31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5" name="Google Shape;1595;p31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6" name="Google Shape;1596;p31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7" name="Google Shape;1597;p31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8" name="Google Shape;1598;p31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9" name="Google Shape;1599;p31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0" name="Google Shape;1600;p31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1" name="Google Shape;1601;p31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2" name="Google Shape;1602;p31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3" name="Google Shape;1603;p31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4" name="Google Shape;1604;p31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5" name="Google Shape;1605;p31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606" name="Google Shape;1606;p31"/>
          <p:cNvSpPr/>
          <p:nvPr/>
        </p:nvSpPr>
        <p:spPr>
          <a:xfrm rot="-29936" flipH="1">
            <a:off x="514774" y="428351"/>
            <a:ext cx="11162423" cy="6035031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607" name="Google Shape;1607;p31"/>
          <p:cNvSpPr txBox="1">
            <a:spLocks noGrp="1"/>
          </p:cNvSpPr>
          <p:nvPr>
            <p:ph type="ctrTitle"/>
          </p:nvPr>
        </p:nvSpPr>
        <p:spPr>
          <a:xfrm>
            <a:off x="3168917" y="720000"/>
            <a:ext cx="5852000" cy="2194400"/>
          </a:xfrm>
          <a:prstGeom prst="rect">
            <a:avLst/>
          </a:prstGeom>
          <a:solidFill>
            <a:schemeClr val="l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106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608" name="Google Shape;1608;p31"/>
          <p:cNvSpPr txBox="1">
            <a:spLocks noGrp="1"/>
          </p:cNvSpPr>
          <p:nvPr>
            <p:ph type="subTitle" idx="1"/>
          </p:nvPr>
        </p:nvSpPr>
        <p:spPr>
          <a:xfrm rot="-59779">
            <a:off x="1927353" y="2769421"/>
            <a:ext cx="8534491" cy="975359"/>
          </a:xfrm>
          <a:prstGeom prst="rect">
            <a:avLst/>
          </a:prstGeom>
          <a:solidFill>
            <a:schemeClr val="accen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609" name="Google Shape;1609;p31"/>
          <p:cNvSpPr txBox="1"/>
          <p:nvPr/>
        </p:nvSpPr>
        <p:spPr>
          <a:xfrm>
            <a:off x="2948267" y="5039800"/>
            <a:ext cx="6295600" cy="4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algn="ctr">
              <a:spcBef>
                <a:spcPts val="400"/>
              </a:spcBef>
              <a:buClr>
                <a:srgbClr val="000000"/>
              </a:buClr>
              <a:buFont typeface="Arial"/>
              <a:buNone/>
            </a:pPr>
            <a:r>
              <a:rPr lang="en" sz="1600" kern="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rPr>
              <a:t>CREDITS: This presentation template was created by </a:t>
            </a:r>
            <a:r>
              <a:rPr lang="en" sz="1600" kern="0">
                <a:solidFill>
                  <a:srgbClr val="434343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2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Slidesgo</a:t>
            </a:r>
            <a:r>
              <a:rPr lang="en" sz="1600" kern="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rPr>
              <a:t>, including icons by </a:t>
            </a:r>
            <a:r>
              <a:rPr lang="en" sz="1600" kern="0">
                <a:solidFill>
                  <a:srgbClr val="434343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3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Flaticon</a:t>
            </a:r>
            <a:r>
              <a:rPr lang="en" sz="1600" kern="0">
                <a:solidFill>
                  <a:srgbClr val="434343"/>
                </a:solidFill>
                <a:latin typeface="Roboto"/>
                <a:ea typeface="Roboto"/>
                <a:cs typeface="Roboto"/>
                <a:sym typeface="Roboto"/>
              </a:rPr>
              <a:t>, infographics &amp; images by </a:t>
            </a:r>
            <a:r>
              <a:rPr lang="en" sz="1600" kern="0">
                <a:solidFill>
                  <a:srgbClr val="434343"/>
                </a:solidFill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4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Freepik</a:t>
            </a:r>
            <a:endParaRPr sz="1600" kern="0">
              <a:solidFill>
                <a:srgbClr val="434343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1610" name="Google Shape;1610;p31"/>
          <p:cNvGrpSpPr/>
          <p:nvPr/>
        </p:nvGrpSpPr>
        <p:grpSpPr>
          <a:xfrm flipH="1">
            <a:off x="10107798" y="5727612"/>
            <a:ext cx="1782303" cy="841249"/>
            <a:chOff x="157977" y="4219508"/>
            <a:chExt cx="1336727" cy="630937"/>
          </a:xfrm>
        </p:grpSpPr>
        <p:sp>
          <p:nvSpPr>
            <p:cNvPr id="1611" name="Google Shape;1611;p31"/>
            <p:cNvSpPr/>
            <p:nvPr/>
          </p:nvSpPr>
          <p:spPr>
            <a:xfrm>
              <a:off x="1268232" y="44587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2" name="Google Shape;1612;p31"/>
            <p:cNvSpPr/>
            <p:nvPr/>
          </p:nvSpPr>
          <p:spPr>
            <a:xfrm>
              <a:off x="1320834" y="45556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3" name="Google Shape;1613;p31"/>
            <p:cNvSpPr/>
            <p:nvPr/>
          </p:nvSpPr>
          <p:spPr>
            <a:xfrm>
              <a:off x="488008" y="42241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4" name="Google Shape;1614;p31"/>
            <p:cNvSpPr/>
            <p:nvPr/>
          </p:nvSpPr>
          <p:spPr>
            <a:xfrm>
              <a:off x="504410" y="42195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5" name="Google Shape;1615;p31"/>
            <p:cNvSpPr/>
            <p:nvPr/>
          </p:nvSpPr>
          <p:spPr>
            <a:xfrm>
              <a:off x="157977" y="44346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6" name="Google Shape;1616;p31"/>
            <p:cNvSpPr/>
            <p:nvPr/>
          </p:nvSpPr>
          <p:spPr>
            <a:xfrm>
              <a:off x="1007592" y="45452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7" name="Google Shape;1617;p31"/>
            <p:cNvSpPr/>
            <p:nvPr/>
          </p:nvSpPr>
          <p:spPr>
            <a:xfrm>
              <a:off x="233851" y="45779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618" name="Google Shape;1618;p31"/>
          <p:cNvGrpSpPr/>
          <p:nvPr/>
        </p:nvGrpSpPr>
        <p:grpSpPr>
          <a:xfrm rot="-500985" flipH="1">
            <a:off x="256003" y="354238"/>
            <a:ext cx="1463047" cy="731535"/>
            <a:chOff x="6697867" y="-312822"/>
            <a:chExt cx="786877" cy="390023"/>
          </a:xfrm>
        </p:grpSpPr>
        <p:sp>
          <p:nvSpPr>
            <p:cNvPr id="1619" name="Google Shape;1619;p31"/>
            <p:cNvSpPr/>
            <p:nvPr/>
          </p:nvSpPr>
          <p:spPr>
            <a:xfrm>
              <a:off x="6835110" y="-192459"/>
              <a:ext cx="162228" cy="148026"/>
            </a:xfrm>
            <a:custGeom>
              <a:avLst/>
              <a:gdLst/>
              <a:ahLst/>
              <a:cxnLst/>
              <a:rect l="l" t="t" r="r" b="b"/>
              <a:pathLst>
                <a:path w="2013" h="1846" extrusionOk="0">
                  <a:moveTo>
                    <a:pt x="322" y="119"/>
                  </a:moveTo>
                  <a:lnTo>
                    <a:pt x="322" y="119"/>
                  </a:lnTo>
                  <a:cubicBezTo>
                    <a:pt x="810" y="238"/>
                    <a:pt x="1798" y="560"/>
                    <a:pt x="1917" y="655"/>
                  </a:cubicBezTo>
                  <a:cubicBezTo>
                    <a:pt x="1870" y="715"/>
                    <a:pt x="1667" y="798"/>
                    <a:pt x="1512" y="834"/>
                  </a:cubicBezTo>
                  <a:cubicBezTo>
                    <a:pt x="1215" y="655"/>
                    <a:pt x="655" y="310"/>
                    <a:pt x="322" y="119"/>
                  </a:cubicBezTo>
                  <a:close/>
                  <a:moveTo>
                    <a:pt x="155" y="214"/>
                  </a:moveTo>
                  <a:cubicBezTo>
                    <a:pt x="298" y="357"/>
                    <a:pt x="584" y="619"/>
                    <a:pt x="1155" y="1119"/>
                  </a:cubicBezTo>
                  <a:cubicBezTo>
                    <a:pt x="1096" y="1381"/>
                    <a:pt x="1000" y="1679"/>
                    <a:pt x="953" y="1750"/>
                  </a:cubicBezTo>
                  <a:cubicBezTo>
                    <a:pt x="834" y="1607"/>
                    <a:pt x="322" y="619"/>
                    <a:pt x="155" y="214"/>
                  </a:cubicBezTo>
                  <a:close/>
                  <a:moveTo>
                    <a:pt x="84" y="0"/>
                  </a:moveTo>
                  <a:cubicBezTo>
                    <a:pt x="72" y="0"/>
                    <a:pt x="60" y="0"/>
                    <a:pt x="48" y="12"/>
                  </a:cubicBezTo>
                  <a:lnTo>
                    <a:pt x="36" y="12"/>
                  </a:lnTo>
                  <a:cubicBezTo>
                    <a:pt x="36" y="12"/>
                    <a:pt x="36" y="24"/>
                    <a:pt x="36" y="24"/>
                  </a:cubicBezTo>
                  <a:cubicBezTo>
                    <a:pt x="12" y="48"/>
                    <a:pt x="0" y="72"/>
                    <a:pt x="107" y="310"/>
                  </a:cubicBezTo>
                  <a:cubicBezTo>
                    <a:pt x="215" y="560"/>
                    <a:pt x="834" y="1846"/>
                    <a:pt x="953" y="1846"/>
                  </a:cubicBezTo>
                  <a:cubicBezTo>
                    <a:pt x="989" y="1846"/>
                    <a:pt x="1084" y="1846"/>
                    <a:pt x="1239" y="1107"/>
                  </a:cubicBezTo>
                  <a:cubicBezTo>
                    <a:pt x="1239" y="1096"/>
                    <a:pt x="1239" y="1084"/>
                    <a:pt x="1227" y="1072"/>
                  </a:cubicBezTo>
                  <a:cubicBezTo>
                    <a:pt x="917" y="798"/>
                    <a:pt x="453" y="381"/>
                    <a:pt x="227" y="167"/>
                  </a:cubicBezTo>
                  <a:lnTo>
                    <a:pt x="227" y="167"/>
                  </a:lnTo>
                  <a:cubicBezTo>
                    <a:pt x="512" y="322"/>
                    <a:pt x="1096" y="679"/>
                    <a:pt x="1489" y="917"/>
                  </a:cubicBezTo>
                  <a:cubicBezTo>
                    <a:pt x="1501" y="929"/>
                    <a:pt x="1512" y="929"/>
                    <a:pt x="1524" y="929"/>
                  </a:cubicBezTo>
                  <a:cubicBezTo>
                    <a:pt x="1596" y="905"/>
                    <a:pt x="1953" y="798"/>
                    <a:pt x="2001" y="667"/>
                  </a:cubicBezTo>
                  <a:cubicBezTo>
                    <a:pt x="2001" y="667"/>
                    <a:pt x="2012" y="643"/>
                    <a:pt x="1989" y="619"/>
                  </a:cubicBezTo>
                  <a:cubicBezTo>
                    <a:pt x="1893" y="464"/>
                    <a:pt x="298" y="0"/>
                    <a:pt x="84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0" name="Google Shape;1620;p31"/>
            <p:cNvSpPr/>
            <p:nvPr/>
          </p:nvSpPr>
          <p:spPr>
            <a:xfrm>
              <a:off x="6923355" y="-123737"/>
              <a:ext cx="36588" cy="59259"/>
            </a:xfrm>
            <a:custGeom>
              <a:avLst/>
              <a:gdLst/>
              <a:ahLst/>
              <a:cxnLst/>
              <a:rect l="l" t="t" r="r" b="b"/>
              <a:pathLst>
                <a:path w="454" h="739" extrusionOk="0">
                  <a:moveTo>
                    <a:pt x="417" y="0"/>
                  </a:moveTo>
                  <a:cubicBezTo>
                    <a:pt x="394" y="0"/>
                    <a:pt x="370" y="12"/>
                    <a:pt x="370" y="36"/>
                  </a:cubicBezTo>
                  <a:cubicBezTo>
                    <a:pt x="346" y="298"/>
                    <a:pt x="310" y="596"/>
                    <a:pt x="286" y="655"/>
                  </a:cubicBezTo>
                  <a:cubicBezTo>
                    <a:pt x="251" y="631"/>
                    <a:pt x="155" y="548"/>
                    <a:pt x="84" y="453"/>
                  </a:cubicBezTo>
                  <a:cubicBezTo>
                    <a:pt x="70" y="446"/>
                    <a:pt x="57" y="439"/>
                    <a:pt x="45" y="439"/>
                  </a:cubicBezTo>
                  <a:cubicBezTo>
                    <a:pt x="37" y="439"/>
                    <a:pt x="30" y="443"/>
                    <a:pt x="25" y="453"/>
                  </a:cubicBezTo>
                  <a:cubicBezTo>
                    <a:pt x="1" y="465"/>
                    <a:pt x="1" y="489"/>
                    <a:pt x="13" y="512"/>
                  </a:cubicBezTo>
                  <a:cubicBezTo>
                    <a:pt x="72" y="572"/>
                    <a:pt x="203" y="727"/>
                    <a:pt x="286" y="739"/>
                  </a:cubicBezTo>
                  <a:cubicBezTo>
                    <a:pt x="310" y="739"/>
                    <a:pt x="322" y="727"/>
                    <a:pt x="334" y="715"/>
                  </a:cubicBezTo>
                  <a:cubicBezTo>
                    <a:pt x="394" y="679"/>
                    <a:pt x="429" y="322"/>
                    <a:pt x="453" y="48"/>
                  </a:cubicBezTo>
                  <a:cubicBezTo>
                    <a:pt x="453" y="24"/>
                    <a:pt x="441" y="0"/>
                    <a:pt x="417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1" name="Google Shape;1621;p31"/>
            <p:cNvSpPr/>
            <p:nvPr/>
          </p:nvSpPr>
          <p:spPr>
            <a:xfrm>
              <a:off x="7073734" y="-309534"/>
              <a:ext cx="264013" cy="149630"/>
            </a:xfrm>
            <a:custGeom>
              <a:avLst/>
              <a:gdLst/>
              <a:ahLst/>
              <a:cxnLst/>
              <a:rect l="l" t="t" r="r" b="b"/>
              <a:pathLst>
                <a:path w="3276" h="1866" extrusionOk="0">
                  <a:moveTo>
                    <a:pt x="1994" y="0"/>
                  </a:moveTo>
                  <a:cubicBezTo>
                    <a:pt x="1841" y="0"/>
                    <a:pt x="1704" y="87"/>
                    <a:pt x="1612" y="201"/>
                  </a:cubicBezTo>
                  <a:lnTo>
                    <a:pt x="1612" y="201"/>
                  </a:lnTo>
                  <a:cubicBezTo>
                    <a:pt x="1549" y="149"/>
                    <a:pt x="1467" y="103"/>
                    <a:pt x="1361" y="67"/>
                  </a:cubicBezTo>
                  <a:cubicBezTo>
                    <a:pt x="1274" y="37"/>
                    <a:pt x="1201" y="24"/>
                    <a:pt x="1140" y="24"/>
                  </a:cubicBezTo>
                  <a:cubicBezTo>
                    <a:pt x="764" y="24"/>
                    <a:pt x="826" y="508"/>
                    <a:pt x="826" y="508"/>
                  </a:cubicBezTo>
                  <a:cubicBezTo>
                    <a:pt x="786" y="484"/>
                    <a:pt x="744" y="473"/>
                    <a:pt x="701" y="473"/>
                  </a:cubicBezTo>
                  <a:cubicBezTo>
                    <a:pt x="378" y="473"/>
                    <a:pt x="0" y="1085"/>
                    <a:pt x="421" y="1401"/>
                  </a:cubicBezTo>
                  <a:cubicBezTo>
                    <a:pt x="555" y="1502"/>
                    <a:pt x="684" y="1546"/>
                    <a:pt x="794" y="1552"/>
                  </a:cubicBezTo>
                  <a:lnTo>
                    <a:pt x="794" y="1552"/>
                  </a:lnTo>
                  <a:cubicBezTo>
                    <a:pt x="830" y="1717"/>
                    <a:pt x="946" y="1861"/>
                    <a:pt x="1195" y="1865"/>
                  </a:cubicBezTo>
                  <a:cubicBezTo>
                    <a:pt x="1208" y="1865"/>
                    <a:pt x="1221" y="1865"/>
                    <a:pt x="1234" y="1865"/>
                  </a:cubicBezTo>
                  <a:cubicBezTo>
                    <a:pt x="1564" y="1865"/>
                    <a:pt x="1788" y="1790"/>
                    <a:pt x="1916" y="1677"/>
                  </a:cubicBezTo>
                  <a:lnTo>
                    <a:pt x="1916" y="1677"/>
                  </a:lnTo>
                  <a:cubicBezTo>
                    <a:pt x="1942" y="1713"/>
                    <a:pt x="1975" y="1749"/>
                    <a:pt x="2016" y="1782"/>
                  </a:cubicBezTo>
                  <a:cubicBezTo>
                    <a:pt x="2072" y="1825"/>
                    <a:pt x="2139" y="1844"/>
                    <a:pt x="2212" y="1844"/>
                  </a:cubicBezTo>
                  <a:cubicBezTo>
                    <a:pt x="2642" y="1844"/>
                    <a:pt x="3275" y="1180"/>
                    <a:pt x="2909" y="793"/>
                  </a:cubicBezTo>
                  <a:cubicBezTo>
                    <a:pt x="2808" y="686"/>
                    <a:pt x="2700" y="646"/>
                    <a:pt x="2599" y="646"/>
                  </a:cubicBezTo>
                  <a:cubicBezTo>
                    <a:pt x="2587" y="646"/>
                    <a:pt x="2575" y="647"/>
                    <a:pt x="2564" y="648"/>
                  </a:cubicBezTo>
                  <a:lnTo>
                    <a:pt x="2564" y="648"/>
                  </a:lnTo>
                  <a:cubicBezTo>
                    <a:pt x="2571" y="455"/>
                    <a:pt x="2478" y="232"/>
                    <a:pt x="2242" y="79"/>
                  </a:cubicBezTo>
                  <a:cubicBezTo>
                    <a:pt x="2157" y="24"/>
                    <a:pt x="2073" y="0"/>
                    <a:pt x="19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2" name="Google Shape;1622;p31"/>
            <p:cNvSpPr/>
            <p:nvPr/>
          </p:nvSpPr>
          <p:spPr>
            <a:xfrm>
              <a:off x="7084533" y="-312822"/>
              <a:ext cx="238063" cy="155724"/>
            </a:xfrm>
            <a:custGeom>
              <a:avLst/>
              <a:gdLst/>
              <a:ahLst/>
              <a:cxnLst/>
              <a:rect l="l" t="t" r="r" b="b"/>
              <a:pathLst>
                <a:path w="2954" h="1942" extrusionOk="0">
                  <a:moveTo>
                    <a:pt x="1489" y="299"/>
                  </a:moveTo>
                  <a:cubicBezTo>
                    <a:pt x="1608" y="418"/>
                    <a:pt x="1620" y="549"/>
                    <a:pt x="1596" y="632"/>
                  </a:cubicBezTo>
                  <a:cubicBezTo>
                    <a:pt x="1574" y="683"/>
                    <a:pt x="1543" y="707"/>
                    <a:pt x="1509" y="707"/>
                  </a:cubicBezTo>
                  <a:cubicBezTo>
                    <a:pt x="1487" y="707"/>
                    <a:pt x="1465" y="698"/>
                    <a:pt x="1442" y="680"/>
                  </a:cubicBezTo>
                  <a:cubicBezTo>
                    <a:pt x="1358" y="608"/>
                    <a:pt x="1382" y="441"/>
                    <a:pt x="1489" y="299"/>
                  </a:cubicBezTo>
                  <a:close/>
                  <a:moveTo>
                    <a:pt x="2382" y="739"/>
                  </a:moveTo>
                  <a:lnTo>
                    <a:pt x="2382" y="739"/>
                  </a:lnTo>
                  <a:cubicBezTo>
                    <a:pt x="2358" y="894"/>
                    <a:pt x="2263" y="1013"/>
                    <a:pt x="2132" y="1025"/>
                  </a:cubicBezTo>
                  <a:cubicBezTo>
                    <a:pt x="2132" y="1037"/>
                    <a:pt x="2120" y="1037"/>
                    <a:pt x="2108" y="1037"/>
                  </a:cubicBezTo>
                  <a:cubicBezTo>
                    <a:pt x="2073" y="1037"/>
                    <a:pt x="2073" y="1025"/>
                    <a:pt x="2073" y="1013"/>
                  </a:cubicBezTo>
                  <a:cubicBezTo>
                    <a:pt x="2073" y="942"/>
                    <a:pt x="2204" y="775"/>
                    <a:pt x="2382" y="739"/>
                  </a:cubicBezTo>
                  <a:close/>
                  <a:moveTo>
                    <a:pt x="834" y="1132"/>
                  </a:moveTo>
                  <a:cubicBezTo>
                    <a:pt x="858" y="1132"/>
                    <a:pt x="870" y="1156"/>
                    <a:pt x="894" y="1180"/>
                  </a:cubicBezTo>
                  <a:cubicBezTo>
                    <a:pt x="953" y="1263"/>
                    <a:pt x="965" y="1346"/>
                    <a:pt x="930" y="1418"/>
                  </a:cubicBezTo>
                  <a:cubicBezTo>
                    <a:pt x="894" y="1501"/>
                    <a:pt x="799" y="1549"/>
                    <a:pt x="692" y="1549"/>
                  </a:cubicBezTo>
                  <a:cubicBezTo>
                    <a:pt x="668" y="1406"/>
                    <a:pt x="715" y="1251"/>
                    <a:pt x="763" y="1180"/>
                  </a:cubicBezTo>
                  <a:cubicBezTo>
                    <a:pt x="787" y="1156"/>
                    <a:pt x="811" y="1132"/>
                    <a:pt x="834" y="1132"/>
                  </a:cubicBezTo>
                  <a:close/>
                  <a:moveTo>
                    <a:pt x="1811" y="1263"/>
                  </a:moveTo>
                  <a:cubicBezTo>
                    <a:pt x="1823" y="1263"/>
                    <a:pt x="1835" y="1287"/>
                    <a:pt x="1846" y="1323"/>
                  </a:cubicBezTo>
                  <a:cubicBezTo>
                    <a:pt x="1882" y="1442"/>
                    <a:pt x="1858" y="1561"/>
                    <a:pt x="1787" y="1644"/>
                  </a:cubicBezTo>
                  <a:cubicBezTo>
                    <a:pt x="1715" y="1525"/>
                    <a:pt x="1727" y="1394"/>
                    <a:pt x="1763" y="1311"/>
                  </a:cubicBezTo>
                  <a:cubicBezTo>
                    <a:pt x="1787" y="1275"/>
                    <a:pt x="1799" y="1263"/>
                    <a:pt x="1811" y="1263"/>
                  </a:cubicBezTo>
                  <a:close/>
                  <a:moveTo>
                    <a:pt x="1857" y="85"/>
                  </a:moveTo>
                  <a:cubicBezTo>
                    <a:pt x="1935" y="85"/>
                    <a:pt x="2013" y="108"/>
                    <a:pt x="2085" y="156"/>
                  </a:cubicBezTo>
                  <a:cubicBezTo>
                    <a:pt x="2275" y="263"/>
                    <a:pt x="2382" y="453"/>
                    <a:pt x="2394" y="644"/>
                  </a:cubicBezTo>
                  <a:cubicBezTo>
                    <a:pt x="2168" y="680"/>
                    <a:pt x="1989" y="882"/>
                    <a:pt x="1989" y="1013"/>
                  </a:cubicBezTo>
                  <a:cubicBezTo>
                    <a:pt x="1989" y="1061"/>
                    <a:pt x="2025" y="1108"/>
                    <a:pt x="2108" y="1108"/>
                  </a:cubicBezTo>
                  <a:lnTo>
                    <a:pt x="2144" y="1108"/>
                  </a:lnTo>
                  <a:cubicBezTo>
                    <a:pt x="2323" y="1084"/>
                    <a:pt x="2454" y="930"/>
                    <a:pt x="2466" y="715"/>
                  </a:cubicBezTo>
                  <a:cubicBezTo>
                    <a:pt x="2573" y="727"/>
                    <a:pt x="2656" y="775"/>
                    <a:pt x="2739" y="858"/>
                  </a:cubicBezTo>
                  <a:cubicBezTo>
                    <a:pt x="2882" y="1001"/>
                    <a:pt x="2847" y="1180"/>
                    <a:pt x="2799" y="1299"/>
                  </a:cubicBezTo>
                  <a:cubicBezTo>
                    <a:pt x="2668" y="1584"/>
                    <a:pt x="2335" y="1835"/>
                    <a:pt x="2085" y="1835"/>
                  </a:cubicBezTo>
                  <a:cubicBezTo>
                    <a:pt x="2013" y="1835"/>
                    <a:pt x="1954" y="1823"/>
                    <a:pt x="1906" y="1787"/>
                  </a:cubicBezTo>
                  <a:cubicBezTo>
                    <a:pt x="1882" y="1763"/>
                    <a:pt x="1858" y="1739"/>
                    <a:pt x="1835" y="1715"/>
                  </a:cubicBezTo>
                  <a:cubicBezTo>
                    <a:pt x="1942" y="1596"/>
                    <a:pt x="1977" y="1454"/>
                    <a:pt x="1930" y="1299"/>
                  </a:cubicBezTo>
                  <a:cubicBezTo>
                    <a:pt x="1894" y="1192"/>
                    <a:pt x="1846" y="1180"/>
                    <a:pt x="1811" y="1180"/>
                  </a:cubicBezTo>
                  <a:cubicBezTo>
                    <a:pt x="1763" y="1180"/>
                    <a:pt x="1715" y="1215"/>
                    <a:pt x="1692" y="1275"/>
                  </a:cubicBezTo>
                  <a:cubicBezTo>
                    <a:pt x="1632" y="1382"/>
                    <a:pt x="1620" y="1549"/>
                    <a:pt x="1727" y="1704"/>
                  </a:cubicBezTo>
                  <a:cubicBezTo>
                    <a:pt x="1620" y="1775"/>
                    <a:pt x="1442" y="1858"/>
                    <a:pt x="1096" y="1858"/>
                  </a:cubicBezTo>
                  <a:lnTo>
                    <a:pt x="1061" y="1858"/>
                  </a:lnTo>
                  <a:cubicBezTo>
                    <a:pt x="846" y="1858"/>
                    <a:pt x="751" y="1739"/>
                    <a:pt x="715" y="1632"/>
                  </a:cubicBezTo>
                  <a:cubicBezTo>
                    <a:pt x="846" y="1632"/>
                    <a:pt x="953" y="1561"/>
                    <a:pt x="1013" y="1454"/>
                  </a:cubicBezTo>
                  <a:cubicBezTo>
                    <a:pt x="1061" y="1346"/>
                    <a:pt x="1037" y="1227"/>
                    <a:pt x="953" y="1120"/>
                  </a:cubicBezTo>
                  <a:cubicBezTo>
                    <a:pt x="918" y="1061"/>
                    <a:pt x="870" y="1049"/>
                    <a:pt x="834" y="1049"/>
                  </a:cubicBezTo>
                  <a:cubicBezTo>
                    <a:pt x="787" y="1049"/>
                    <a:pt x="739" y="1073"/>
                    <a:pt x="703" y="1120"/>
                  </a:cubicBezTo>
                  <a:cubicBezTo>
                    <a:pt x="632" y="1215"/>
                    <a:pt x="596" y="1382"/>
                    <a:pt x="608" y="1537"/>
                  </a:cubicBezTo>
                  <a:cubicBezTo>
                    <a:pt x="513" y="1513"/>
                    <a:pt x="418" y="1477"/>
                    <a:pt x="311" y="1394"/>
                  </a:cubicBezTo>
                  <a:cubicBezTo>
                    <a:pt x="156" y="1287"/>
                    <a:pt x="108" y="1108"/>
                    <a:pt x="168" y="906"/>
                  </a:cubicBezTo>
                  <a:cubicBezTo>
                    <a:pt x="239" y="715"/>
                    <a:pt x="418" y="549"/>
                    <a:pt x="572" y="549"/>
                  </a:cubicBezTo>
                  <a:cubicBezTo>
                    <a:pt x="608" y="549"/>
                    <a:pt x="644" y="561"/>
                    <a:pt x="668" y="572"/>
                  </a:cubicBezTo>
                  <a:cubicBezTo>
                    <a:pt x="674" y="578"/>
                    <a:pt x="683" y="581"/>
                    <a:pt x="692" y="581"/>
                  </a:cubicBezTo>
                  <a:cubicBezTo>
                    <a:pt x="700" y="581"/>
                    <a:pt x="709" y="578"/>
                    <a:pt x="715" y="572"/>
                  </a:cubicBezTo>
                  <a:cubicBezTo>
                    <a:pt x="727" y="561"/>
                    <a:pt x="739" y="549"/>
                    <a:pt x="739" y="537"/>
                  </a:cubicBezTo>
                  <a:cubicBezTo>
                    <a:pt x="739" y="537"/>
                    <a:pt x="703" y="299"/>
                    <a:pt x="811" y="180"/>
                  </a:cubicBezTo>
                  <a:cubicBezTo>
                    <a:pt x="858" y="125"/>
                    <a:pt x="925" y="98"/>
                    <a:pt x="1010" y="98"/>
                  </a:cubicBezTo>
                  <a:cubicBezTo>
                    <a:pt x="1073" y="98"/>
                    <a:pt x="1146" y="113"/>
                    <a:pt x="1227" y="144"/>
                  </a:cubicBezTo>
                  <a:cubicBezTo>
                    <a:pt x="1299" y="168"/>
                    <a:pt x="1370" y="203"/>
                    <a:pt x="1418" y="239"/>
                  </a:cubicBezTo>
                  <a:cubicBezTo>
                    <a:pt x="1299" y="406"/>
                    <a:pt x="1263" y="620"/>
                    <a:pt x="1394" y="739"/>
                  </a:cubicBezTo>
                  <a:cubicBezTo>
                    <a:pt x="1433" y="769"/>
                    <a:pt x="1475" y="784"/>
                    <a:pt x="1515" y="784"/>
                  </a:cubicBezTo>
                  <a:cubicBezTo>
                    <a:pt x="1585" y="784"/>
                    <a:pt x="1649" y="739"/>
                    <a:pt x="1680" y="656"/>
                  </a:cubicBezTo>
                  <a:cubicBezTo>
                    <a:pt x="1715" y="537"/>
                    <a:pt x="1692" y="370"/>
                    <a:pt x="1537" y="227"/>
                  </a:cubicBezTo>
                  <a:cubicBezTo>
                    <a:pt x="1629" y="135"/>
                    <a:pt x="1743" y="85"/>
                    <a:pt x="1857" y="85"/>
                  </a:cubicBezTo>
                  <a:close/>
                  <a:moveTo>
                    <a:pt x="1858" y="1"/>
                  </a:moveTo>
                  <a:cubicBezTo>
                    <a:pt x="1715" y="1"/>
                    <a:pt x="1573" y="61"/>
                    <a:pt x="1465" y="180"/>
                  </a:cubicBezTo>
                  <a:cubicBezTo>
                    <a:pt x="1406" y="132"/>
                    <a:pt x="1334" y="96"/>
                    <a:pt x="1239" y="61"/>
                  </a:cubicBezTo>
                  <a:cubicBezTo>
                    <a:pt x="1154" y="34"/>
                    <a:pt x="1078" y="20"/>
                    <a:pt x="1010" y="20"/>
                  </a:cubicBezTo>
                  <a:cubicBezTo>
                    <a:pt x="896" y="20"/>
                    <a:pt x="806" y="58"/>
                    <a:pt x="739" y="132"/>
                  </a:cubicBezTo>
                  <a:cubicBezTo>
                    <a:pt x="656" y="239"/>
                    <a:pt x="644" y="394"/>
                    <a:pt x="644" y="477"/>
                  </a:cubicBezTo>
                  <a:cubicBezTo>
                    <a:pt x="620" y="477"/>
                    <a:pt x="584" y="465"/>
                    <a:pt x="561" y="465"/>
                  </a:cubicBezTo>
                  <a:cubicBezTo>
                    <a:pt x="370" y="465"/>
                    <a:pt x="168" y="656"/>
                    <a:pt x="84" y="894"/>
                  </a:cubicBezTo>
                  <a:cubicBezTo>
                    <a:pt x="1" y="1120"/>
                    <a:pt x="72" y="1334"/>
                    <a:pt x="263" y="1477"/>
                  </a:cubicBezTo>
                  <a:cubicBezTo>
                    <a:pt x="382" y="1561"/>
                    <a:pt x="501" y="1620"/>
                    <a:pt x="620" y="1632"/>
                  </a:cubicBezTo>
                  <a:cubicBezTo>
                    <a:pt x="680" y="1835"/>
                    <a:pt x="834" y="1942"/>
                    <a:pt x="1049" y="1942"/>
                  </a:cubicBezTo>
                  <a:lnTo>
                    <a:pt x="1096" y="1942"/>
                  </a:lnTo>
                  <a:cubicBezTo>
                    <a:pt x="1394" y="1942"/>
                    <a:pt x="1620" y="1882"/>
                    <a:pt x="1775" y="1775"/>
                  </a:cubicBezTo>
                  <a:cubicBezTo>
                    <a:pt x="1799" y="1799"/>
                    <a:pt x="1823" y="1823"/>
                    <a:pt x="1858" y="1846"/>
                  </a:cubicBezTo>
                  <a:cubicBezTo>
                    <a:pt x="1918" y="1906"/>
                    <a:pt x="1989" y="1930"/>
                    <a:pt x="2085" y="1930"/>
                  </a:cubicBezTo>
                  <a:cubicBezTo>
                    <a:pt x="2370" y="1930"/>
                    <a:pt x="2739" y="1656"/>
                    <a:pt x="2870" y="1346"/>
                  </a:cubicBezTo>
                  <a:cubicBezTo>
                    <a:pt x="2954" y="1132"/>
                    <a:pt x="2930" y="942"/>
                    <a:pt x="2799" y="799"/>
                  </a:cubicBezTo>
                  <a:cubicBezTo>
                    <a:pt x="2704" y="703"/>
                    <a:pt x="2597" y="644"/>
                    <a:pt x="2466" y="644"/>
                  </a:cubicBezTo>
                  <a:cubicBezTo>
                    <a:pt x="2454" y="418"/>
                    <a:pt x="2335" y="215"/>
                    <a:pt x="2120" y="84"/>
                  </a:cubicBezTo>
                  <a:cubicBezTo>
                    <a:pt x="2037" y="25"/>
                    <a:pt x="1942" y="1"/>
                    <a:pt x="1858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3" name="Google Shape;1623;p31"/>
            <p:cNvSpPr/>
            <p:nvPr/>
          </p:nvSpPr>
          <p:spPr>
            <a:xfrm>
              <a:off x="6697867" y="-79794"/>
              <a:ext cx="67293" cy="67839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2"/>
                    <a:pt x="477" y="226"/>
                  </a:cubicBezTo>
                  <a:cubicBezTo>
                    <a:pt x="489" y="310"/>
                    <a:pt x="501" y="333"/>
                    <a:pt x="513" y="345"/>
                  </a:cubicBezTo>
                  <a:cubicBezTo>
                    <a:pt x="513" y="357"/>
                    <a:pt x="537" y="369"/>
                    <a:pt x="620" y="393"/>
                  </a:cubicBezTo>
                  <a:cubicBezTo>
                    <a:pt x="644" y="405"/>
                    <a:pt x="679" y="417"/>
                    <a:pt x="703" y="429"/>
                  </a:cubicBezTo>
                  <a:cubicBezTo>
                    <a:pt x="656" y="453"/>
                    <a:pt x="596" y="476"/>
                    <a:pt x="537" y="500"/>
                  </a:cubicBezTo>
                  <a:cubicBezTo>
                    <a:pt x="525" y="500"/>
                    <a:pt x="513" y="512"/>
                    <a:pt x="513" y="524"/>
                  </a:cubicBezTo>
                  <a:cubicBezTo>
                    <a:pt x="477" y="595"/>
                    <a:pt x="441" y="667"/>
                    <a:pt x="417" y="714"/>
                  </a:cubicBezTo>
                  <a:cubicBezTo>
                    <a:pt x="394" y="667"/>
                    <a:pt x="370" y="583"/>
                    <a:pt x="358" y="512"/>
                  </a:cubicBezTo>
                  <a:cubicBezTo>
                    <a:pt x="358" y="488"/>
                    <a:pt x="334" y="476"/>
                    <a:pt x="322" y="476"/>
                  </a:cubicBezTo>
                  <a:cubicBezTo>
                    <a:pt x="251" y="464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3"/>
                  </a:cubicBezTo>
                  <a:cubicBezTo>
                    <a:pt x="358" y="333"/>
                    <a:pt x="370" y="322"/>
                    <a:pt x="370" y="310"/>
                  </a:cubicBezTo>
                  <a:cubicBezTo>
                    <a:pt x="394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98" y="262"/>
                  </a:cubicBezTo>
                  <a:cubicBezTo>
                    <a:pt x="25" y="381"/>
                    <a:pt x="13" y="417"/>
                    <a:pt x="1" y="429"/>
                  </a:cubicBezTo>
                  <a:cubicBezTo>
                    <a:pt x="1" y="441"/>
                    <a:pt x="1" y="464"/>
                    <a:pt x="13" y="476"/>
                  </a:cubicBezTo>
                  <a:cubicBezTo>
                    <a:pt x="25" y="488"/>
                    <a:pt x="36" y="512"/>
                    <a:pt x="286" y="560"/>
                  </a:cubicBezTo>
                  <a:cubicBezTo>
                    <a:pt x="358" y="845"/>
                    <a:pt x="382" y="845"/>
                    <a:pt x="406" y="845"/>
                  </a:cubicBezTo>
                  <a:cubicBezTo>
                    <a:pt x="406" y="845"/>
                    <a:pt x="406" y="845"/>
                    <a:pt x="417" y="834"/>
                  </a:cubicBezTo>
                  <a:cubicBezTo>
                    <a:pt x="441" y="834"/>
                    <a:pt x="465" y="834"/>
                    <a:pt x="584" y="572"/>
                  </a:cubicBezTo>
                  <a:cubicBezTo>
                    <a:pt x="656" y="548"/>
                    <a:pt x="787" y="500"/>
                    <a:pt x="822" y="464"/>
                  </a:cubicBezTo>
                  <a:cubicBezTo>
                    <a:pt x="822" y="464"/>
                    <a:pt x="834" y="441"/>
                    <a:pt x="834" y="429"/>
                  </a:cubicBezTo>
                  <a:cubicBezTo>
                    <a:pt x="822" y="393"/>
                    <a:pt x="787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72" y="274"/>
                    <a:pt x="560" y="238"/>
                    <a:pt x="548" y="214"/>
                  </a:cubicBezTo>
                  <a:cubicBezTo>
                    <a:pt x="525" y="95"/>
                    <a:pt x="513" y="48"/>
                    <a:pt x="489" y="24"/>
                  </a:cubicBezTo>
                  <a:cubicBezTo>
                    <a:pt x="489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4" name="Google Shape;1624;p31"/>
            <p:cNvSpPr/>
            <p:nvPr/>
          </p:nvSpPr>
          <p:spPr>
            <a:xfrm>
              <a:off x="7388324" y="27485"/>
              <a:ext cx="49966" cy="49716"/>
            </a:xfrm>
            <a:custGeom>
              <a:avLst/>
              <a:gdLst/>
              <a:ahLst/>
              <a:cxnLst/>
              <a:rect l="l" t="t" r="r" b="b"/>
              <a:pathLst>
                <a:path w="620" h="620" extrusionOk="0">
                  <a:moveTo>
                    <a:pt x="310" y="95"/>
                  </a:moveTo>
                  <a:cubicBezTo>
                    <a:pt x="441" y="95"/>
                    <a:pt x="536" y="191"/>
                    <a:pt x="536" y="310"/>
                  </a:cubicBezTo>
                  <a:cubicBezTo>
                    <a:pt x="536" y="441"/>
                    <a:pt x="429" y="536"/>
                    <a:pt x="310" y="536"/>
                  </a:cubicBezTo>
                  <a:cubicBezTo>
                    <a:pt x="251" y="536"/>
                    <a:pt x="191" y="512"/>
                    <a:pt x="155" y="464"/>
                  </a:cubicBezTo>
                  <a:cubicBezTo>
                    <a:pt x="108" y="429"/>
                    <a:pt x="96" y="369"/>
                    <a:pt x="96" y="310"/>
                  </a:cubicBezTo>
                  <a:cubicBezTo>
                    <a:pt x="96" y="191"/>
                    <a:pt x="191" y="95"/>
                    <a:pt x="310" y="95"/>
                  </a:cubicBezTo>
                  <a:close/>
                  <a:moveTo>
                    <a:pt x="310" y="0"/>
                  </a:moveTo>
                  <a:cubicBezTo>
                    <a:pt x="144" y="0"/>
                    <a:pt x="1" y="143"/>
                    <a:pt x="1" y="310"/>
                  </a:cubicBezTo>
                  <a:cubicBezTo>
                    <a:pt x="1" y="393"/>
                    <a:pt x="36" y="464"/>
                    <a:pt x="96" y="524"/>
                  </a:cubicBezTo>
                  <a:cubicBezTo>
                    <a:pt x="155" y="583"/>
                    <a:pt x="227" y="619"/>
                    <a:pt x="310" y="619"/>
                  </a:cubicBezTo>
                  <a:cubicBezTo>
                    <a:pt x="477" y="619"/>
                    <a:pt x="620" y="488"/>
                    <a:pt x="620" y="310"/>
                  </a:cubicBezTo>
                  <a:cubicBezTo>
                    <a:pt x="620" y="143"/>
                    <a:pt x="477" y="0"/>
                    <a:pt x="310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5" name="Google Shape;1625;p31"/>
            <p:cNvSpPr/>
            <p:nvPr/>
          </p:nvSpPr>
          <p:spPr>
            <a:xfrm>
              <a:off x="7004911" y="-110346"/>
              <a:ext cx="479833" cy="130866"/>
            </a:xfrm>
            <a:custGeom>
              <a:avLst/>
              <a:gdLst/>
              <a:ahLst/>
              <a:cxnLst/>
              <a:rect l="l" t="t" r="r" b="b"/>
              <a:pathLst>
                <a:path w="5954" h="1632" extrusionOk="0">
                  <a:moveTo>
                    <a:pt x="4918" y="0"/>
                  </a:moveTo>
                  <a:cubicBezTo>
                    <a:pt x="4894" y="0"/>
                    <a:pt x="4870" y="12"/>
                    <a:pt x="4870" y="36"/>
                  </a:cubicBezTo>
                  <a:cubicBezTo>
                    <a:pt x="4858" y="60"/>
                    <a:pt x="4882" y="83"/>
                    <a:pt x="4906" y="83"/>
                  </a:cubicBezTo>
                  <a:cubicBezTo>
                    <a:pt x="4954" y="95"/>
                    <a:pt x="5001" y="107"/>
                    <a:pt x="5061" y="119"/>
                  </a:cubicBezTo>
                  <a:lnTo>
                    <a:pt x="5073" y="119"/>
                  </a:lnTo>
                  <a:cubicBezTo>
                    <a:pt x="5085" y="119"/>
                    <a:pt x="5109" y="107"/>
                    <a:pt x="5109" y="95"/>
                  </a:cubicBezTo>
                  <a:cubicBezTo>
                    <a:pt x="5120" y="72"/>
                    <a:pt x="5109" y="48"/>
                    <a:pt x="5085" y="36"/>
                  </a:cubicBezTo>
                  <a:cubicBezTo>
                    <a:pt x="5025" y="24"/>
                    <a:pt x="4966" y="0"/>
                    <a:pt x="4918" y="0"/>
                  </a:cubicBezTo>
                  <a:close/>
                  <a:moveTo>
                    <a:pt x="4728" y="0"/>
                  </a:moveTo>
                  <a:cubicBezTo>
                    <a:pt x="4668" y="12"/>
                    <a:pt x="4620" y="24"/>
                    <a:pt x="4561" y="48"/>
                  </a:cubicBezTo>
                  <a:cubicBezTo>
                    <a:pt x="4537" y="60"/>
                    <a:pt x="4525" y="83"/>
                    <a:pt x="4537" y="107"/>
                  </a:cubicBezTo>
                  <a:cubicBezTo>
                    <a:pt x="4549" y="119"/>
                    <a:pt x="4561" y="131"/>
                    <a:pt x="4573" y="131"/>
                  </a:cubicBezTo>
                  <a:lnTo>
                    <a:pt x="4597" y="131"/>
                  </a:lnTo>
                  <a:cubicBezTo>
                    <a:pt x="4644" y="107"/>
                    <a:pt x="4692" y="95"/>
                    <a:pt x="4739" y="83"/>
                  </a:cubicBezTo>
                  <a:cubicBezTo>
                    <a:pt x="4763" y="83"/>
                    <a:pt x="4787" y="60"/>
                    <a:pt x="4775" y="36"/>
                  </a:cubicBezTo>
                  <a:cubicBezTo>
                    <a:pt x="4775" y="12"/>
                    <a:pt x="4751" y="0"/>
                    <a:pt x="4728" y="0"/>
                  </a:cubicBezTo>
                  <a:close/>
                  <a:moveTo>
                    <a:pt x="5232" y="103"/>
                  </a:moveTo>
                  <a:cubicBezTo>
                    <a:pt x="5216" y="103"/>
                    <a:pt x="5201" y="114"/>
                    <a:pt x="5192" y="131"/>
                  </a:cubicBezTo>
                  <a:cubicBezTo>
                    <a:pt x="5180" y="143"/>
                    <a:pt x="5192" y="167"/>
                    <a:pt x="5204" y="179"/>
                  </a:cubicBezTo>
                  <a:cubicBezTo>
                    <a:pt x="5251" y="202"/>
                    <a:pt x="5299" y="226"/>
                    <a:pt x="5359" y="262"/>
                  </a:cubicBezTo>
                  <a:lnTo>
                    <a:pt x="5370" y="262"/>
                  </a:lnTo>
                  <a:cubicBezTo>
                    <a:pt x="5394" y="262"/>
                    <a:pt x="5406" y="262"/>
                    <a:pt x="5406" y="250"/>
                  </a:cubicBezTo>
                  <a:cubicBezTo>
                    <a:pt x="5418" y="226"/>
                    <a:pt x="5418" y="202"/>
                    <a:pt x="5394" y="191"/>
                  </a:cubicBezTo>
                  <a:cubicBezTo>
                    <a:pt x="5347" y="155"/>
                    <a:pt x="5299" y="131"/>
                    <a:pt x="5251" y="107"/>
                  </a:cubicBezTo>
                  <a:cubicBezTo>
                    <a:pt x="5245" y="104"/>
                    <a:pt x="5239" y="103"/>
                    <a:pt x="5232" y="103"/>
                  </a:cubicBezTo>
                  <a:close/>
                  <a:moveTo>
                    <a:pt x="4430" y="135"/>
                  </a:moveTo>
                  <a:cubicBezTo>
                    <a:pt x="4420" y="135"/>
                    <a:pt x="4411" y="138"/>
                    <a:pt x="4406" y="143"/>
                  </a:cubicBezTo>
                  <a:cubicBezTo>
                    <a:pt x="4358" y="179"/>
                    <a:pt x="4323" y="214"/>
                    <a:pt x="4275" y="262"/>
                  </a:cubicBezTo>
                  <a:cubicBezTo>
                    <a:pt x="4251" y="274"/>
                    <a:pt x="4251" y="298"/>
                    <a:pt x="4275" y="322"/>
                  </a:cubicBezTo>
                  <a:cubicBezTo>
                    <a:pt x="4287" y="322"/>
                    <a:pt x="4287" y="333"/>
                    <a:pt x="4299" y="333"/>
                  </a:cubicBezTo>
                  <a:cubicBezTo>
                    <a:pt x="4311" y="333"/>
                    <a:pt x="4323" y="322"/>
                    <a:pt x="4335" y="322"/>
                  </a:cubicBezTo>
                  <a:cubicBezTo>
                    <a:pt x="4370" y="274"/>
                    <a:pt x="4418" y="238"/>
                    <a:pt x="4454" y="214"/>
                  </a:cubicBezTo>
                  <a:cubicBezTo>
                    <a:pt x="4477" y="191"/>
                    <a:pt x="4477" y="167"/>
                    <a:pt x="4466" y="155"/>
                  </a:cubicBezTo>
                  <a:cubicBezTo>
                    <a:pt x="4459" y="141"/>
                    <a:pt x="4443" y="135"/>
                    <a:pt x="4430" y="135"/>
                  </a:cubicBezTo>
                  <a:close/>
                  <a:moveTo>
                    <a:pt x="5513" y="278"/>
                  </a:moveTo>
                  <a:cubicBezTo>
                    <a:pt x="5500" y="278"/>
                    <a:pt x="5485" y="284"/>
                    <a:pt x="5478" y="298"/>
                  </a:cubicBezTo>
                  <a:cubicBezTo>
                    <a:pt x="5466" y="310"/>
                    <a:pt x="5466" y="345"/>
                    <a:pt x="5490" y="357"/>
                  </a:cubicBezTo>
                  <a:cubicBezTo>
                    <a:pt x="5537" y="381"/>
                    <a:pt x="5573" y="417"/>
                    <a:pt x="5620" y="453"/>
                  </a:cubicBezTo>
                  <a:cubicBezTo>
                    <a:pt x="5632" y="464"/>
                    <a:pt x="5644" y="464"/>
                    <a:pt x="5656" y="464"/>
                  </a:cubicBezTo>
                  <a:cubicBezTo>
                    <a:pt x="5668" y="464"/>
                    <a:pt x="5680" y="464"/>
                    <a:pt x="5680" y="453"/>
                  </a:cubicBezTo>
                  <a:cubicBezTo>
                    <a:pt x="5704" y="429"/>
                    <a:pt x="5692" y="405"/>
                    <a:pt x="5680" y="393"/>
                  </a:cubicBezTo>
                  <a:cubicBezTo>
                    <a:pt x="5632" y="357"/>
                    <a:pt x="5585" y="322"/>
                    <a:pt x="5537" y="286"/>
                  </a:cubicBezTo>
                  <a:cubicBezTo>
                    <a:pt x="5532" y="281"/>
                    <a:pt x="5523" y="278"/>
                    <a:pt x="5513" y="278"/>
                  </a:cubicBezTo>
                  <a:close/>
                  <a:moveTo>
                    <a:pt x="245" y="313"/>
                  </a:moveTo>
                  <a:cubicBezTo>
                    <a:pt x="233" y="313"/>
                    <a:pt x="221" y="316"/>
                    <a:pt x="215" y="322"/>
                  </a:cubicBezTo>
                  <a:cubicBezTo>
                    <a:pt x="215" y="322"/>
                    <a:pt x="156" y="381"/>
                    <a:pt x="96" y="464"/>
                  </a:cubicBezTo>
                  <a:cubicBezTo>
                    <a:pt x="84" y="488"/>
                    <a:pt x="96" y="512"/>
                    <a:pt x="108" y="524"/>
                  </a:cubicBezTo>
                  <a:lnTo>
                    <a:pt x="132" y="524"/>
                  </a:lnTo>
                  <a:cubicBezTo>
                    <a:pt x="144" y="524"/>
                    <a:pt x="167" y="524"/>
                    <a:pt x="167" y="512"/>
                  </a:cubicBezTo>
                  <a:cubicBezTo>
                    <a:pt x="215" y="429"/>
                    <a:pt x="275" y="381"/>
                    <a:pt x="275" y="381"/>
                  </a:cubicBezTo>
                  <a:cubicBezTo>
                    <a:pt x="286" y="369"/>
                    <a:pt x="286" y="345"/>
                    <a:pt x="275" y="322"/>
                  </a:cubicBezTo>
                  <a:cubicBezTo>
                    <a:pt x="269" y="316"/>
                    <a:pt x="257" y="313"/>
                    <a:pt x="245" y="313"/>
                  </a:cubicBezTo>
                  <a:close/>
                  <a:moveTo>
                    <a:pt x="2406" y="393"/>
                  </a:moveTo>
                  <a:cubicBezTo>
                    <a:pt x="2334" y="393"/>
                    <a:pt x="2263" y="417"/>
                    <a:pt x="2215" y="464"/>
                  </a:cubicBezTo>
                  <a:cubicBezTo>
                    <a:pt x="2203" y="488"/>
                    <a:pt x="2203" y="512"/>
                    <a:pt x="2215" y="524"/>
                  </a:cubicBezTo>
                  <a:cubicBezTo>
                    <a:pt x="2227" y="536"/>
                    <a:pt x="2239" y="536"/>
                    <a:pt x="2251" y="536"/>
                  </a:cubicBezTo>
                  <a:cubicBezTo>
                    <a:pt x="2251" y="536"/>
                    <a:pt x="2263" y="536"/>
                    <a:pt x="2275" y="524"/>
                  </a:cubicBezTo>
                  <a:cubicBezTo>
                    <a:pt x="2311" y="500"/>
                    <a:pt x="2346" y="476"/>
                    <a:pt x="2382" y="476"/>
                  </a:cubicBezTo>
                  <a:lnTo>
                    <a:pt x="2394" y="476"/>
                  </a:lnTo>
                  <a:cubicBezTo>
                    <a:pt x="2418" y="476"/>
                    <a:pt x="2442" y="464"/>
                    <a:pt x="2442" y="441"/>
                  </a:cubicBezTo>
                  <a:cubicBezTo>
                    <a:pt x="2442" y="417"/>
                    <a:pt x="2430" y="393"/>
                    <a:pt x="2406" y="393"/>
                  </a:cubicBezTo>
                  <a:close/>
                  <a:moveTo>
                    <a:pt x="4186" y="372"/>
                  </a:moveTo>
                  <a:cubicBezTo>
                    <a:pt x="4174" y="372"/>
                    <a:pt x="4162" y="375"/>
                    <a:pt x="4156" y="381"/>
                  </a:cubicBezTo>
                  <a:cubicBezTo>
                    <a:pt x="4120" y="429"/>
                    <a:pt x="4085" y="476"/>
                    <a:pt x="4049" y="524"/>
                  </a:cubicBezTo>
                  <a:cubicBezTo>
                    <a:pt x="4037" y="536"/>
                    <a:pt x="4037" y="572"/>
                    <a:pt x="4061" y="583"/>
                  </a:cubicBezTo>
                  <a:lnTo>
                    <a:pt x="4085" y="583"/>
                  </a:lnTo>
                  <a:cubicBezTo>
                    <a:pt x="4096" y="583"/>
                    <a:pt x="4108" y="583"/>
                    <a:pt x="4120" y="572"/>
                  </a:cubicBezTo>
                  <a:cubicBezTo>
                    <a:pt x="4156" y="524"/>
                    <a:pt x="4192" y="476"/>
                    <a:pt x="4227" y="441"/>
                  </a:cubicBezTo>
                  <a:cubicBezTo>
                    <a:pt x="4239" y="417"/>
                    <a:pt x="4239" y="393"/>
                    <a:pt x="4216" y="381"/>
                  </a:cubicBezTo>
                  <a:cubicBezTo>
                    <a:pt x="4210" y="375"/>
                    <a:pt x="4198" y="372"/>
                    <a:pt x="4186" y="372"/>
                  </a:cubicBezTo>
                  <a:close/>
                  <a:moveTo>
                    <a:pt x="2556" y="457"/>
                  </a:moveTo>
                  <a:cubicBezTo>
                    <a:pt x="2543" y="457"/>
                    <a:pt x="2532" y="462"/>
                    <a:pt x="2525" y="476"/>
                  </a:cubicBezTo>
                  <a:cubicBezTo>
                    <a:pt x="2501" y="488"/>
                    <a:pt x="2513" y="524"/>
                    <a:pt x="2525" y="536"/>
                  </a:cubicBezTo>
                  <a:cubicBezTo>
                    <a:pt x="2572" y="560"/>
                    <a:pt x="2596" y="595"/>
                    <a:pt x="2596" y="643"/>
                  </a:cubicBezTo>
                  <a:cubicBezTo>
                    <a:pt x="2608" y="667"/>
                    <a:pt x="2620" y="679"/>
                    <a:pt x="2644" y="679"/>
                  </a:cubicBezTo>
                  <a:lnTo>
                    <a:pt x="2656" y="679"/>
                  </a:lnTo>
                  <a:cubicBezTo>
                    <a:pt x="2680" y="679"/>
                    <a:pt x="2692" y="655"/>
                    <a:pt x="2692" y="631"/>
                  </a:cubicBezTo>
                  <a:cubicBezTo>
                    <a:pt x="2680" y="560"/>
                    <a:pt x="2644" y="512"/>
                    <a:pt x="2584" y="464"/>
                  </a:cubicBezTo>
                  <a:cubicBezTo>
                    <a:pt x="2575" y="460"/>
                    <a:pt x="2565" y="457"/>
                    <a:pt x="2556" y="457"/>
                  </a:cubicBezTo>
                  <a:close/>
                  <a:moveTo>
                    <a:pt x="5782" y="492"/>
                  </a:moveTo>
                  <a:cubicBezTo>
                    <a:pt x="5769" y="492"/>
                    <a:pt x="5758" y="498"/>
                    <a:pt x="5751" y="512"/>
                  </a:cubicBezTo>
                  <a:cubicBezTo>
                    <a:pt x="5728" y="524"/>
                    <a:pt x="5740" y="548"/>
                    <a:pt x="5751" y="560"/>
                  </a:cubicBezTo>
                  <a:cubicBezTo>
                    <a:pt x="5787" y="595"/>
                    <a:pt x="5835" y="643"/>
                    <a:pt x="5871" y="679"/>
                  </a:cubicBezTo>
                  <a:cubicBezTo>
                    <a:pt x="5882" y="691"/>
                    <a:pt x="5894" y="691"/>
                    <a:pt x="5906" y="691"/>
                  </a:cubicBezTo>
                  <a:cubicBezTo>
                    <a:pt x="5918" y="691"/>
                    <a:pt x="5930" y="691"/>
                    <a:pt x="5930" y="679"/>
                  </a:cubicBezTo>
                  <a:cubicBezTo>
                    <a:pt x="5954" y="655"/>
                    <a:pt x="5954" y="631"/>
                    <a:pt x="5930" y="619"/>
                  </a:cubicBezTo>
                  <a:cubicBezTo>
                    <a:pt x="5894" y="572"/>
                    <a:pt x="5847" y="536"/>
                    <a:pt x="5811" y="500"/>
                  </a:cubicBezTo>
                  <a:cubicBezTo>
                    <a:pt x="5801" y="495"/>
                    <a:pt x="5791" y="492"/>
                    <a:pt x="5782" y="492"/>
                  </a:cubicBezTo>
                  <a:close/>
                  <a:moveTo>
                    <a:pt x="72" y="595"/>
                  </a:moveTo>
                  <a:cubicBezTo>
                    <a:pt x="60" y="595"/>
                    <a:pt x="36" y="607"/>
                    <a:pt x="25" y="631"/>
                  </a:cubicBezTo>
                  <a:cubicBezTo>
                    <a:pt x="13" y="679"/>
                    <a:pt x="1" y="726"/>
                    <a:pt x="1" y="774"/>
                  </a:cubicBezTo>
                  <a:cubicBezTo>
                    <a:pt x="1" y="786"/>
                    <a:pt x="1" y="798"/>
                    <a:pt x="1" y="810"/>
                  </a:cubicBezTo>
                  <a:cubicBezTo>
                    <a:pt x="1" y="834"/>
                    <a:pt x="25" y="845"/>
                    <a:pt x="48" y="845"/>
                  </a:cubicBezTo>
                  <a:cubicBezTo>
                    <a:pt x="72" y="845"/>
                    <a:pt x="84" y="822"/>
                    <a:pt x="84" y="798"/>
                  </a:cubicBezTo>
                  <a:cubicBezTo>
                    <a:pt x="84" y="786"/>
                    <a:pt x="84" y="786"/>
                    <a:pt x="84" y="774"/>
                  </a:cubicBezTo>
                  <a:cubicBezTo>
                    <a:pt x="84" y="738"/>
                    <a:pt x="96" y="691"/>
                    <a:pt x="108" y="655"/>
                  </a:cubicBezTo>
                  <a:cubicBezTo>
                    <a:pt x="108" y="631"/>
                    <a:pt x="96" y="607"/>
                    <a:pt x="72" y="595"/>
                  </a:cubicBezTo>
                  <a:close/>
                  <a:moveTo>
                    <a:pt x="2180" y="595"/>
                  </a:moveTo>
                  <a:cubicBezTo>
                    <a:pt x="2156" y="595"/>
                    <a:pt x="2132" y="607"/>
                    <a:pt x="2120" y="631"/>
                  </a:cubicBezTo>
                  <a:cubicBezTo>
                    <a:pt x="2108" y="679"/>
                    <a:pt x="2096" y="738"/>
                    <a:pt x="2096" y="810"/>
                  </a:cubicBezTo>
                  <a:cubicBezTo>
                    <a:pt x="2096" y="834"/>
                    <a:pt x="2108" y="845"/>
                    <a:pt x="2132" y="857"/>
                  </a:cubicBezTo>
                  <a:cubicBezTo>
                    <a:pt x="2156" y="857"/>
                    <a:pt x="2180" y="834"/>
                    <a:pt x="2180" y="810"/>
                  </a:cubicBezTo>
                  <a:cubicBezTo>
                    <a:pt x="2180" y="750"/>
                    <a:pt x="2191" y="703"/>
                    <a:pt x="2203" y="655"/>
                  </a:cubicBezTo>
                  <a:cubicBezTo>
                    <a:pt x="2215" y="631"/>
                    <a:pt x="2203" y="607"/>
                    <a:pt x="2180" y="595"/>
                  </a:cubicBezTo>
                  <a:close/>
                  <a:moveTo>
                    <a:pt x="3984" y="641"/>
                  </a:moveTo>
                  <a:cubicBezTo>
                    <a:pt x="3971" y="641"/>
                    <a:pt x="3960" y="648"/>
                    <a:pt x="3954" y="655"/>
                  </a:cubicBezTo>
                  <a:lnTo>
                    <a:pt x="3858" y="798"/>
                  </a:lnTo>
                  <a:cubicBezTo>
                    <a:pt x="3835" y="822"/>
                    <a:pt x="3846" y="845"/>
                    <a:pt x="3858" y="857"/>
                  </a:cubicBezTo>
                  <a:cubicBezTo>
                    <a:pt x="3870" y="857"/>
                    <a:pt x="3882" y="869"/>
                    <a:pt x="3894" y="869"/>
                  </a:cubicBezTo>
                  <a:cubicBezTo>
                    <a:pt x="3906" y="869"/>
                    <a:pt x="3918" y="857"/>
                    <a:pt x="3918" y="845"/>
                  </a:cubicBezTo>
                  <a:lnTo>
                    <a:pt x="4025" y="714"/>
                  </a:lnTo>
                  <a:cubicBezTo>
                    <a:pt x="4037" y="691"/>
                    <a:pt x="4025" y="667"/>
                    <a:pt x="4013" y="655"/>
                  </a:cubicBezTo>
                  <a:cubicBezTo>
                    <a:pt x="4003" y="645"/>
                    <a:pt x="3993" y="641"/>
                    <a:pt x="3984" y="641"/>
                  </a:cubicBezTo>
                  <a:close/>
                  <a:moveTo>
                    <a:pt x="2613" y="757"/>
                  </a:moveTo>
                  <a:cubicBezTo>
                    <a:pt x="2596" y="757"/>
                    <a:pt x="2581" y="768"/>
                    <a:pt x="2572" y="786"/>
                  </a:cubicBezTo>
                  <a:cubicBezTo>
                    <a:pt x="2549" y="822"/>
                    <a:pt x="2525" y="869"/>
                    <a:pt x="2489" y="917"/>
                  </a:cubicBezTo>
                  <a:cubicBezTo>
                    <a:pt x="2465" y="929"/>
                    <a:pt x="2465" y="953"/>
                    <a:pt x="2489" y="976"/>
                  </a:cubicBezTo>
                  <a:cubicBezTo>
                    <a:pt x="2501" y="976"/>
                    <a:pt x="2501" y="988"/>
                    <a:pt x="2513" y="988"/>
                  </a:cubicBezTo>
                  <a:cubicBezTo>
                    <a:pt x="2525" y="988"/>
                    <a:pt x="2537" y="976"/>
                    <a:pt x="2549" y="964"/>
                  </a:cubicBezTo>
                  <a:cubicBezTo>
                    <a:pt x="2596" y="917"/>
                    <a:pt x="2620" y="869"/>
                    <a:pt x="2644" y="822"/>
                  </a:cubicBezTo>
                  <a:cubicBezTo>
                    <a:pt x="2656" y="798"/>
                    <a:pt x="2644" y="774"/>
                    <a:pt x="2632" y="762"/>
                  </a:cubicBezTo>
                  <a:cubicBezTo>
                    <a:pt x="2626" y="759"/>
                    <a:pt x="2619" y="757"/>
                    <a:pt x="2613" y="757"/>
                  </a:cubicBezTo>
                  <a:close/>
                  <a:moveTo>
                    <a:pt x="3787" y="921"/>
                  </a:moveTo>
                  <a:cubicBezTo>
                    <a:pt x="3773" y="921"/>
                    <a:pt x="3758" y="927"/>
                    <a:pt x="3751" y="941"/>
                  </a:cubicBezTo>
                  <a:cubicBezTo>
                    <a:pt x="3715" y="976"/>
                    <a:pt x="3692" y="1024"/>
                    <a:pt x="3656" y="1060"/>
                  </a:cubicBezTo>
                  <a:cubicBezTo>
                    <a:pt x="3632" y="1084"/>
                    <a:pt x="3644" y="1107"/>
                    <a:pt x="3656" y="1119"/>
                  </a:cubicBezTo>
                  <a:cubicBezTo>
                    <a:pt x="3668" y="1131"/>
                    <a:pt x="3668" y="1131"/>
                    <a:pt x="3680" y="1131"/>
                  </a:cubicBezTo>
                  <a:cubicBezTo>
                    <a:pt x="3692" y="1131"/>
                    <a:pt x="3704" y="1131"/>
                    <a:pt x="3715" y="1119"/>
                  </a:cubicBezTo>
                  <a:cubicBezTo>
                    <a:pt x="3751" y="1072"/>
                    <a:pt x="3787" y="1036"/>
                    <a:pt x="3823" y="988"/>
                  </a:cubicBezTo>
                  <a:cubicBezTo>
                    <a:pt x="3835" y="964"/>
                    <a:pt x="3835" y="941"/>
                    <a:pt x="3811" y="929"/>
                  </a:cubicBezTo>
                  <a:cubicBezTo>
                    <a:pt x="3806" y="924"/>
                    <a:pt x="3797" y="921"/>
                    <a:pt x="3787" y="921"/>
                  </a:cubicBezTo>
                  <a:close/>
                  <a:moveTo>
                    <a:pt x="93" y="924"/>
                  </a:moveTo>
                  <a:cubicBezTo>
                    <a:pt x="86" y="924"/>
                    <a:pt x="79" y="925"/>
                    <a:pt x="72" y="929"/>
                  </a:cubicBezTo>
                  <a:cubicBezTo>
                    <a:pt x="48" y="941"/>
                    <a:pt x="36" y="964"/>
                    <a:pt x="48" y="988"/>
                  </a:cubicBezTo>
                  <a:cubicBezTo>
                    <a:pt x="84" y="1036"/>
                    <a:pt x="120" y="1084"/>
                    <a:pt x="167" y="1131"/>
                  </a:cubicBezTo>
                  <a:cubicBezTo>
                    <a:pt x="179" y="1143"/>
                    <a:pt x="191" y="1143"/>
                    <a:pt x="191" y="1143"/>
                  </a:cubicBezTo>
                  <a:cubicBezTo>
                    <a:pt x="203" y="1143"/>
                    <a:pt x="215" y="1143"/>
                    <a:pt x="227" y="1131"/>
                  </a:cubicBezTo>
                  <a:cubicBezTo>
                    <a:pt x="239" y="1107"/>
                    <a:pt x="239" y="1084"/>
                    <a:pt x="227" y="1072"/>
                  </a:cubicBezTo>
                  <a:cubicBezTo>
                    <a:pt x="179" y="1024"/>
                    <a:pt x="156" y="988"/>
                    <a:pt x="132" y="941"/>
                  </a:cubicBezTo>
                  <a:cubicBezTo>
                    <a:pt x="123" y="932"/>
                    <a:pt x="109" y="924"/>
                    <a:pt x="93" y="924"/>
                  </a:cubicBezTo>
                  <a:close/>
                  <a:moveTo>
                    <a:pt x="2145" y="938"/>
                  </a:moveTo>
                  <a:cubicBezTo>
                    <a:pt x="2141" y="938"/>
                    <a:pt x="2136" y="938"/>
                    <a:pt x="2132" y="941"/>
                  </a:cubicBezTo>
                  <a:cubicBezTo>
                    <a:pt x="2108" y="941"/>
                    <a:pt x="2096" y="964"/>
                    <a:pt x="2096" y="988"/>
                  </a:cubicBezTo>
                  <a:cubicBezTo>
                    <a:pt x="2108" y="1048"/>
                    <a:pt x="2120" y="1107"/>
                    <a:pt x="2144" y="1155"/>
                  </a:cubicBezTo>
                  <a:cubicBezTo>
                    <a:pt x="2153" y="1172"/>
                    <a:pt x="2161" y="1183"/>
                    <a:pt x="2175" y="1183"/>
                  </a:cubicBezTo>
                  <a:cubicBezTo>
                    <a:pt x="2180" y="1183"/>
                    <a:pt x="2185" y="1182"/>
                    <a:pt x="2191" y="1179"/>
                  </a:cubicBezTo>
                  <a:cubicBezTo>
                    <a:pt x="2203" y="1179"/>
                    <a:pt x="2215" y="1179"/>
                    <a:pt x="2215" y="1167"/>
                  </a:cubicBezTo>
                  <a:cubicBezTo>
                    <a:pt x="2215" y="1167"/>
                    <a:pt x="2215" y="1179"/>
                    <a:pt x="2227" y="1179"/>
                  </a:cubicBezTo>
                  <a:cubicBezTo>
                    <a:pt x="2227" y="1191"/>
                    <a:pt x="2251" y="1203"/>
                    <a:pt x="2263" y="1203"/>
                  </a:cubicBezTo>
                  <a:cubicBezTo>
                    <a:pt x="2263" y="1203"/>
                    <a:pt x="2275" y="1203"/>
                    <a:pt x="2287" y="1191"/>
                  </a:cubicBezTo>
                  <a:cubicBezTo>
                    <a:pt x="2334" y="1155"/>
                    <a:pt x="2382" y="1131"/>
                    <a:pt x="2418" y="1095"/>
                  </a:cubicBezTo>
                  <a:cubicBezTo>
                    <a:pt x="2442" y="1072"/>
                    <a:pt x="2442" y="1048"/>
                    <a:pt x="2430" y="1036"/>
                  </a:cubicBezTo>
                  <a:cubicBezTo>
                    <a:pt x="2423" y="1022"/>
                    <a:pt x="2407" y="1016"/>
                    <a:pt x="2394" y="1016"/>
                  </a:cubicBezTo>
                  <a:cubicBezTo>
                    <a:pt x="2384" y="1016"/>
                    <a:pt x="2375" y="1019"/>
                    <a:pt x="2370" y="1024"/>
                  </a:cubicBezTo>
                  <a:cubicBezTo>
                    <a:pt x="2322" y="1060"/>
                    <a:pt x="2287" y="1095"/>
                    <a:pt x="2239" y="1119"/>
                  </a:cubicBezTo>
                  <a:cubicBezTo>
                    <a:pt x="2227" y="1131"/>
                    <a:pt x="2227" y="1131"/>
                    <a:pt x="2227" y="1131"/>
                  </a:cubicBezTo>
                  <a:cubicBezTo>
                    <a:pt x="2203" y="1084"/>
                    <a:pt x="2191" y="1024"/>
                    <a:pt x="2180" y="976"/>
                  </a:cubicBezTo>
                  <a:cubicBezTo>
                    <a:pt x="2180" y="957"/>
                    <a:pt x="2164" y="938"/>
                    <a:pt x="2145" y="938"/>
                  </a:cubicBezTo>
                  <a:close/>
                  <a:moveTo>
                    <a:pt x="329" y="1159"/>
                  </a:moveTo>
                  <a:cubicBezTo>
                    <a:pt x="316" y="1159"/>
                    <a:pt x="305" y="1165"/>
                    <a:pt x="298" y="1179"/>
                  </a:cubicBezTo>
                  <a:cubicBezTo>
                    <a:pt x="286" y="1203"/>
                    <a:pt x="286" y="1226"/>
                    <a:pt x="310" y="1238"/>
                  </a:cubicBezTo>
                  <a:cubicBezTo>
                    <a:pt x="358" y="1274"/>
                    <a:pt x="406" y="1298"/>
                    <a:pt x="465" y="1322"/>
                  </a:cubicBezTo>
                  <a:lnTo>
                    <a:pt x="477" y="1322"/>
                  </a:lnTo>
                  <a:cubicBezTo>
                    <a:pt x="501" y="1322"/>
                    <a:pt x="513" y="1322"/>
                    <a:pt x="513" y="1298"/>
                  </a:cubicBezTo>
                  <a:cubicBezTo>
                    <a:pt x="525" y="1286"/>
                    <a:pt x="513" y="1250"/>
                    <a:pt x="501" y="1250"/>
                  </a:cubicBezTo>
                  <a:cubicBezTo>
                    <a:pt x="441" y="1215"/>
                    <a:pt x="394" y="1191"/>
                    <a:pt x="358" y="1167"/>
                  </a:cubicBezTo>
                  <a:cubicBezTo>
                    <a:pt x="348" y="1162"/>
                    <a:pt x="338" y="1159"/>
                    <a:pt x="329" y="1159"/>
                  </a:cubicBezTo>
                  <a:close/>
                  <a:moveTo>
                    <a:pt x="2115" y="1198"/>
                  </a:moveTo>
                  <a:cubicBezTo>
                    <a:pt x="2109" y="1198"/>
                    <a:pt x="2103" y="1199"/>
                    <a:pt x="2096" y="1203"/>
                  </a:cubicBezTo>
                  <a:cubicBezTo>
                    <a:pt x="2049" y="1238"/>
                    <a:pt x="1989" y="1262"/>
                    <a:pt x="1941" y="1274"/>
                  </a:cubicBezTo>
                  <a:cubicBezTo>
                    <a:pt x="1918" y="1286"/>
                    <a:pt x="1906" y="1310"/>
                    <a:pt x="1918" y="1334"/>
                  </a:cubicBezTo>
                  <a:cubicBezTo>
                    <a:pt x="1930" y="1345"/>
                    <a:pt x="1941" y="1357"/>
                    <a:pt x="1953" y="1357"/>
                  </a:cubicBezTo>
                  <a:lnTo>
                    <a:pt x="1977" y="1357"/>
                  </a:lnTo>
                  <a:cubicBezTo>
                    <a:pt x="2025" y="1334"/>
                    <a:pt x="2084" y="1310"/>
                    <a:pt x="2132" y="1286"/>
                  </a:cubicBezTo>
                  <a:cubicBezTo>
                    <a:pt x="2156" y="1274"/>
                    <a:pt x="2156" y="1250"/>
                    <a:pt x="2156" y="1226"/>
                  </a:cubicBezTo>
                  <a:cubicBezTo>
                    <a:pt x="2147" y="1209"/>
                    <a:pt x="2132" y="1198"/>
                    <a:pt x="2115" y="1198"/>
                  </a:cubicBezTo>
                  <a:close/>
                  <a:moveTo>
                    <a:pt x="3571" y="1182"/>
                  </a:moveTo>
                  <a:cubicBezTo>
                    <a:pt x="3561" y="1182"/>
                    <a:pt x="3549" y="1185"/>
                    <a:pt x="3537" y="1191"/>
                  </a:cubicBezTo>
                  <a:cubicBezTo>
                    <a:pt x="3501" y="1226"/>
                    <a:pt x="3465" y="1274"/>
                    <a:pt x="3418" y="1298"/>
                  </a:cubicBezTo>
                  <a:cubicBezTo>
                    <a:pt x="3406" y="1322"/>
                    <a:pt x="3394" y="1345"/>
                    <a:pt x="3418" y="1357"/>
                  </a:cubicBezTo>
                  <a:cubicBezTo>
                    <a:pt x="3418" y="1369"/>
                    <a:pt x="3430" y="1381"/>
                    <a:pt x="3442" y="1381"/>
                  </a:cubicBezTo>
                  <a:cubicBezTo>
                    <a:pt x="3454" y="1381"/>
                    <a:pt x="3465" y="1369"/>
                    <a:pt x="3477" y="1369"/>
                  </a:cubicBezTo>
                  <a:cubicBezTo>
                    <a:pt x="3513" y="1334"/>
                    <a:pt x="3561" y="1286"/>
                    <a:pt x="3596" y="1250"/>
                  </a:cubicBezTo>
                  <a:cubicBezTo>
                    <a:pt x="3620" y="1238"/>
                    <a:pt x="3620" y="1203"/>
                    <a:pt x="3596" y="1191"/>
                  </a:cubicBezTo>
                  <a:cubicBezTo>
                    <a:pt x="3590" y="1185"/>
                    <a:pt x="3582" y="1182"/>
                    <a:pt x="3571" y="1182"/>
                  </a:cubicBezTo>
                  <a:close/>
                  <a:moveTo>
                    <a:pt x="632" y="1305"/>
                  </a:moveTo>
                  <a:cubicBezTo>
                    <a:pt x="620" y="1305"/>
                    <a:pt x="605" y="1316"/>
                    <a:pt x="596" y="1334"/>
                  </a:cubicBezTo>
                  <a:cubicBezTo>
                    <a:pt x="584" y="1357"/>
                    <a:pt x="596" y="1381"/>
                    <a:pt x="620" y="1393"/>
                  </a:cubicBezTo>
                  <a:cubicBezTo>
                    <a:pt x="644" y="1393"/>
                    <a:pt x="656" y="1405"/>
                    <a:pt x="679" y="1417"/>
                  </a:cubicBezTo>
                  <a:cubicBezTo>
                    <a:pt x="715" y="1429"/>
                    <a:pt x="751" y="1441"/>
                    <a:pt x="787" y="1441"/>
                  </a:cubicBezTo>
                  <a:cubicBezTo>
                    <a:pt x="787" y="1453"/>
                    <a:pt x="787" y="1453"/>
                    <a:pt x="798" y="1453"/>
                  </a:cubicBezTo>
                  <a:cubicBezTo>
                    <a:pt x="810" y="1453"/>
                    <a:pt x="834" y="1441"/>
                    <a:pt x="834" y="1417"/>
                  </a:cubicBezTo>
                  <a:cubicBezTo>
                    <a:pt x="846" y="1393"/>
                    <a:pt x="834" y="1369"/>
                    <a:pt x="810" y="1357"/>
                  </a:cubicBezTo>
                  <a:cubicBezTo>
                    <a:pt x="775" y="1357"/>
                    <a:pt x="739" y="1345"/>
                    <a:pt x="703" y="1334"/>
                  </a:cubicBezTo>
                  <a:cubicBezTo>
                    <a:pt x="691" y="1322"/>
                    <a:pt x="667" y="1322"/>
                    <a:pt x="644" y="1310"/>
                  </a:cubicBezTo>
                  <a:cubicBezTo>
                    <a:pt x="640" y="1307"/>
                    <a:pt x="636" y="1305"/>
                    <a:pt x="632" y="1305"/>
                  </a:cubicBezTo>
                  <a:close/>
                  <a:moveTo>
                    <a:pt x="1800" y="1330"/>
                  </a:moveTo>
                  <a:cubicBezTo>
                    <a:pt x="1796" y="1330"/>
                    <a:pt x="1791" y="1331"/>
                    <a:pt x="1787" y="1334"/>
                  </a:cubicBezTo>
                  <a:cubicBezTo>
                    <a:pt x="1739" y="1345"/>
                    <a:pt x="1680" y="1369"/>
                    <a:pt x="1632" y="1381"/>
                  </a:cubicBezTo>
                  <a:cubicBezTo>
                    <a:pt x="1608" y="1381"/>
                    <a:pt x="1584" y="1405"/>
                    <a:pt x="1596" y="1429"/>
                  </a:cubicBezTo>
                  <a:cubicBezTo>
                    <a:pt x="1596" y="1453"/>
                    <a:pt x="1620" y="1465"/>
                    <a:pt x="1632" y="1465"/>
                  </a:cubicBezTo>
                  <a:lnTo>
                    <a:pt x="1644" y="1465"/>
                  </a:lnTo>
                  <a:cubicBezTo>
                    <a:pt x="1703" y="1453"/>
                    <a:pt x="1751" y="1429"/>
                    <a:pt x="1810" y="1417"/>
                  </a:cubicBezTo>
                  <a:cubicBezTo>
                    <a:pt x="1834" y="1405"/>
                    <a:pt x="1846" y="1381"/>
                    <a:pt x="1834" y="1357"/>
                  </a:cubicBezTo>
                  <a:cubicBezTo>
                    <a:pt x="1834" y="1348"/>
                    <a:pt x="1819" y="1330"/>
                    <a:pt x="1800" y="1330"/>
                  </a:cubicBezTo>
                  <a:close/>
                  <a:moveTo>
                    <a:pt x="2256" y="1254"/>
                  </a:moveTo>
                  <a:cubicBezTo>
                    <a:pt x="2247" y="1254"/>
                    <a:pt x="2237" y="1257"/>
                    <a:pt x="2227" y="1262"/>
                  </a:cubicBezTo>
                  <a:cubicBezTo>
                    <a:pt x="2215" y="1274"/>
                    <a:pt x="2203" y="1298"/>
                    <a:pt x="2215" y="1322"/>
                  </a:cubicBezTo>
                  <a:cubicBezTo>
                    <a:pt x="2251" y="1369"/>
                    <a:pt x="2287" y="1417"/>
                    <a:pt x="2334" y="1453"/>
                  </a:cubicBezTo>
                  <a:cubicBezTo>
                    <a:pt x="2346" y="1465"/>
                    <a:pt x="2346" y="1465"/>
                    <a:pt x="2358" y="1465"/>
                  </a:cubicBezTo>
                  <a:cubicBezTo>
                    <a:pt x="2370" y="1465"/>
                    <a:pt x="2382" y="1465"/>
                    <a:pt x="2394" y="1453"/>
                  </a:cubicBezTo>
                  <a:cubicBezTo>
                    <a:pt x="2406" y="1441"/>
                    <a:pt x="2406" y="1417"/>
                    <a:pt x="2394" y="1393"/>
                  </a:cubicBezTo>
                  <a:cubicBezTo>
                    <a:pt x="2358" y="1357"/>
                    <a:pt x="2322" y="1322"/>
                    <a:pt x="2287" y="1274"/>
                  </a:cubicBezTo>
                  <a:cubicBezTo>
                    <a:pt x="2280" y="1260"/>
                    <a:pt x="2269" y="1254"/>
                    <a:pt x="2256" y="1254"/>
                  </a:cubicBezTo>
                  <a:close/>
                  <a:moveTo>
                    <a:pt x="948" y="1400"/>
                  </a:moveTo>
                  <a:cubicBezTo>
                    <a:pt x="935" y="1400"/>
                    <a:pt x="926" y="1411"/>
                    <a:pt x="918" y="1429"/>
                  </a:cubicBezTo>
                  <a:cubicBezTo>
                    <a:pt x="918" y="1453"/>
                    <a:pt x="929" y="1476"/>
                    <a:pt x="953" y="1488"/>
                  </a:cubicBezTo>
                  <a:cubicBezTo>
                    <a:pt x="1013" y="1488"/>
                    <a:pt x="1072" y="1500"/>
                    <a:pt x="1132" y="1500"/>
                  </a:cubicBezTo>
                  <a:cubicBezTo>
                    <a:pt x="1156" y="1500"/>
                    <a:pt x="1168" y="1488"/>
                    <a:pt x="1168" y="1465"/>
                  </a:cubicBezTo>
                  <a:cubicBezTo>
                    <a:pt x="1168" y="1441"/>
                    <a:pt x="1156" y="1417"/>
                    <a:pt x="1132" y="1417"/>
                  </a:cubicBezTo>
                  <a:cubicBezTo>
                    <a:pt x="1072" y="1417"/>
                    <a:pt x="1025" y="1405"/>
                    <a:pt x="965" y="1405"/>
                  </a:cubicBezTo>
                  <a:cubicBezTo>
                    <a:pt x="959" y="1402"/>
                    <a:pt x="953" y="1400"/>
                    <a:pt x="948" y="1400"/>
                  </a:cubicBezTo>
                  <a:close/>
                  <a:moveTo>
                    <a:pt x="1465" y="1405"/>
                  </a:moveTo>
                  <a:cubicBezTo>
                    <a:pt x="1406" y="1417"/>
                    <a:pt x="1346" y="1417"/>
                    <a:pt x="1299" y="1417"/>
                  </a:cubicBezTo>
                  <a:cubicBezTo>
                    <a:pt x="1275" y="1417"/>
                    <a:pt x="1251" y="1441"/>
                    <a:pt x="1251" y="1465"/>
                  </a:cubicBezTo>
                  <a:cubicBezTo>
                    <a:pt x="1263" y="1488"/>
                    <a:pt x="1275" y="1500"/>
                    <a:pt x="1299" y="1500"/>
                  </a:cubicBezTo>
                  <a:cubicBezTo>
                    <a:pt x="1299" y="1500"/>
                    <a:pt x="1299" y="1500"/>
                    <a:pt x="1299" y="1512"/>
                  </a:cubicBezTo>
                  <a:cubicBezTo>
                    <a:pt x="1358" y="1500"/>
                    <a:pt x="1418" y="1500"/>
                    <a:pt x="1465" y="1488"/>
                  </a:cubicBezTo>
                  <a:cubicBezTo>
                    <a:pt x="1501" y="1488"/>
                    <a:pt x="1513" y="1465"/>
                    <a:pt x="1513" y="1441"/>
                  </a:cubicBezTo>
                  <a:cubicBezTo>
                    <a:pt x="1501" y="1417"/>
                    <a:pt x="1477" y="1405"/>
                    <a:pt x="1465" y="1405"/>
                  </a:cubicBezTo>
                  <a:close/>
                  <a:moveTo>
                    <a:pt x="3307" y="1388"/>
                  </a:moveTo>
                  <a:cubicBezTo>
                    <a:pt x="3301" y="1388"/>
                    <a:pt x="3294" y="1390"/>
                    <a:pt x="3287" y="1393"/>
                  </a:cubicBezTo>
                  <a:cubicBezTo>
                    <a:pt x="3239" y="1429"/>
                    <a:pt x="3192" y="1453"/>
                    <a:pt x="3144" y="1476"/>
                  </a:cubicBezTo>
                  <a:cubicBezTo>
                    <a:pt x="3120" y="1476"/>
                    <a:pt x="3108" y="1500"/>
                    <a:pt x="3120" y="1524"/>
                  </a:cubicBezTo>
                  <a:cubicBezTo>
                    <a:pt x="3132" y="1548"/>
                    <a:pt x="3144" y="1548"/>
                    <a:pt x="3156" y="1548"/>
                  </a:cubicBezTo>
                  <a:lnTo>
                    <a:pt x="3180" y="1548"/>
                  </a:lnTo>
                  <a:cubicBezTo>
                    <a:pt x="3227" y="1524"/>
                    <a:pt x="3287" y="1500"/>
                    <a:pt x="3334" y="1465"/>
                  </a:cubicBezTo>
                  <a:cubicBezTo>
                    <a:pt x="3358" y="1453"/>
                    <a:pt x="3358" y="1429"/>
                    <a:pt x="3346" y="1405"/>
                  </a:cubicBezTo>
                  <a:cubicBezTo>
                    <a:pt x="3338" y="1397"/>
                    <a:pt x="3324" y="1388"/>
                    <a:pt x="3307" y="1388"/>
                  </a:cubicBezTo>
                  <a:close/>
                  <a:moveTo>
                    <a:pt x="2506" y="1484"/>
                  </a:moveTo>
                  <a:cubicBezTo>
                    <a:pt x="2489" y="1484"/>
                    <a:pt x="2474" y="1495"/>
                    <a:pt x="2465" y="1512"/>
                  </a:cubicBezTo>
                  <a:cubicBezTo>
                    <a:pt x="2453" y="1524"/>
                    <a:pt x="2465" y="1548"/>
                    <a:pt x="2477" y="1560"/>
                  </a:cubicBezTo>
                  <a:cubicBezTo>
                    <a:pt x="2537" y="1584"/>
                    <a:pt x="2596" y="1607"/>
                    <a:pt x="2656" y="1619"/>
                  </a:cubicBezTo>
                  <a:cubicBezTo>
                    <a:pt x="2680" y="1619"/>
                    <a:pt x="2703" y="1607"/>
                    <a:pt x="2703" y="1584"/>
                  </a:cubicBezTo>
                  <a:cubicBezTo>
                    <a:pt x="2703" y="1560"/>
                    <a:pt x="2692" y="1536"/>
                    <a:pt x="2668" y="1536"/>
                  </a:cubicBezTo>
                  <a:cubicBezTo>
                    <a:pt x="2620" y="1524"/>
                    <a:pt x="2561" y="1512"/>
                    <a:pt x="2525" y="1488"/>
                  </a:cubicBezTo>
                  <a:cubicBezTo>
                    <a:pt x="2518" y="1485"/>
                    <a:pt x="2512" y="1484"/>
                    <a:pt x="2506" y="1484"/>
                  </a:cubicBezTo>
                  <a:close/>
                  <a:moveTo>
                    <a:pt x="3008" y="1519"/>
                  </a:moveTo>
                  <a:cubicBezTo>
                    <a:pt x="3002" y="1519"/>
                    <a:pt x="2996" y="1521"/>
                    <a:pt x="2989" y="1524"/>
                  </a:cubicBezTo>
                  <a:cubicBezTo>
                    <a:pt x="2930" y="1536"/>
                    <a:pt x="2882" y="1536"/>
                    <a:pt x="2834" y="1548"/>
                  </a:cubicBezTo>
                  <a:cubicBezTo>
                    <a:pt x="2811" y="1548"/>
                    <a:pt x="2787" y="1560"/>
                    <a:pt x="2787" y="1584"/>
                  </a:cubicBezTo>
                  <a:cubicBezTo>
                    <a:pt x="2787" y="1607"/>
                    <a:pt x="2811" y="1631"/>
                    <a:pt x="2834" y="1631"/>
                  </a:cubicBezTo>
                  <a:cubicBezTo>
                    <a:pt x="2894" y="1619"/>
                    <a:pt x="2942" y="1619"/>
                    <a:pt x="3013" y="1607"/>
                  </a:cubicBezTo>
                  <a:cubicBezTo>
                    <a:pt x="3037" y="1596"/>
                    <a:pt x="3049" y="1572"/>
                    <a:pt x="3037" y="1548"/>
                  </a:cubicBezTo>
                  <a:cubicBezTo>
                    <a:pt x="3037" y="1530"/>
                    <a:pt x="3024" y="1519"/>
                    <a:pt x="3008" y="1519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56490238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6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7" name="Google Shape;1627;p32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628" name="Google Shape;1628;p32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29" name="Google Shape;1629;p32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0" name="Google Shape;1630;p32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1" name="Google Shape;1631;p32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2" name="Google Shape;1632;p32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3" name="Google Shape;1633;p32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4" name="Google Shape;1634;p32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5" name="Google Shape;1635;p32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6" name="Google Shape;1636;p32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7" name="Google Shape;1637;p32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8" name="Google Shape;1638;p32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9" name="Google Shape;1639;p32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0" name="Google Shape;1640;p32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1" name="Google Shape;1641;p32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2" name="Google Shape;1642;p32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3" name="Google Shape;1643;p32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4" name="Google Shape;1644;p32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5" name="Google Shape;1645;p32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6" name="Google Shape;1646;p32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7" name="Google Shape;1647;p32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8" name="Google Shape;1648;p32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9" name="Google Shape;1649;p32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0" name="Google Shape;1650;p32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1" name="Google Shape;1651;p32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2" name="Google Shape;1652;p32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3" name="Google Shape;1653;p32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4" name="Google Shape;1654;p32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5" name="Google Shape;1655;p32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6" name="Google Shape;1656;p32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7" name="Google Shape;1657;p32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8" name="Google Shape;1658;p32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9" name="Google Shape;1659;p32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0" name="Google Shape;1660;p32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1" name="Google Shape;1661;p32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2" name="Google Shape;1662;p32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3" name="Google Shape;1663;p32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4" name="Google Shape;1664;p32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5" name="Google Shape;1665;p32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6" name="Google Shape;1666;p32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7" name="Google Shape;1667;p32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8" name="Google Shape;1668;p32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9" name="Google Shape;1669;p32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0" name="Google Shape;1670;p32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1" name="Google Shape;1671;p32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  <p:extLst>
      <p:ext uri="{BB962C8B-B14F-4D97-AF65-F5344CB8AC3E}">
        <p14:creationId xmlns:p14="http://schemas.microsoft.com/office/powerpoint/2010/main" val="1488073846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fld id="{B1CF2E77-4E87-4338-A6B2-93E833A84A3C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7/10/2022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0" y="6356352"/>
            <a:ext cx="38608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fld id="{796E19DA-92E0-4635-8627-DEB5FDE3EBA8}" type="slidenum">
              <a:rPr lang="en-US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1317203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chemeClr val="accent2"/>
        </a:solidFill>
        <a:effectLst/>
      </p:bgPr>
    </p:bg>
    <p:spTree>
      <p:nvGrpSpPr>
        <p:cNvPr id="1" name="Shape 9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3" name="Google Shape;943;p38"/>
          <p:cNvGrpSpPr/>
          <p:nvPr/>
        </p:nvGrpSpPr>
        <p:grpSpPr>
          <a:xfrm>
            <a:off x="-25" y="1057919"/>
            <a:ext cx="12192076" cy="4727221"/>
            <a:chOff x="240700" y="2458750"/>
            <a:chExt cx="2132675" cy="826900"/>
          </a:xfrm>
        </p:grpSpPr>
        <p:sp>
          <p:nvSpPr>
            <p:cNvPr id="944" name="Google Shape;944;p38"/>
            <p:cNvSpPr/>
            <p:nvPr/>
          </p:nvSpPr>
          <p:spPr>
            <a:xfrm>
              <a:off x="240700" y="2761575"/>
              <a:ext cx="2132675" cy="151100"/>
            </a:xfrm>
            <a:custGeom>
              <a:avLst/>
              <a:gdLst/>
              <a:ahLst/>
              <a:cxnLst/>
              <a:rect l="l" t="t" r="r" b="b"/>
              <a:pathLst>
                <a:path w="85307" h="6044" extrusionOk="0">
                  <a:moveTo>
                    <a:pt x="29610" y="1"/>
                  </a:moveTo>
                  <a:cubicBezTo>
                    <a:pt x="24915" y="1"/>
                    <a:pt x="20179" y="1272"/>
                    <a:pt x="15614" y="2557"/>
                  </a:cubicBezTo>
                  <a:cubicBezTo>
                    <a:pt x="15097" y="2660"/>
                    <a:pt x="14554" y="2764"/>
                    <a:pt x="14011" y="2996"/>
                  </a:cubicBezTo>
                  <a:cubicBezTo>
                    <a:pt x="10010" y="4002"/>
                    <a:pt x="5836" y="4873"/>
                    <a:pt x="1854" y="4873"/>
                  </a:cubicBezTo>
                  <a:cubicBezTo>
                    <a:pt x="1231" y="4873"/>
                    <a:pt x="613" y="4851"/>
                    <a:pt x="0" y="4806"/>
                  </a:cubicBezTo>
                  <a:lnTo>
                    <a:pt x="0" y="4935"/>
                  </a:lnTo>
                  <a:cubicBezTo>
                    <a:pt x="585" y="4975"/>
                    <a:pt x="1176" y="4994"/>
                    <a:pt x="1770" y="4994"/>
                  </a:cubicBezTo>
                  <a:cubicBezTo>
                    <a:pt x="5777" y="4994"/>
                    <a:pt x="9982" y="4135"/>
                    <a:pt x="14011" y="3100"/>
                  </a:cubicBezTo>
                  <a:cubicBezTo>
                    <a:pt x="14554" y="2867"/>
                    <a:pt x="15097" y="2764"/>
                    <a:pt x="15614" y="2660"/>
                  </a:cubicBezTo>
                  <a:cubicBezTo>
                    <a:pt x="20335" y="1353"/>
                    <a:pt x="25115" y="61"/>
                    <a:pt x="29864" y="61"/>
                  </a:cubicBezTo>
                  <a:cubicBezTo>
                    <a:pt x="31409" y="61"/>
                    <a:pt x="32950" y="198"/>
                    <a:pt x="34485" y="515"/>
                  </a:cubicBezTo>
                  <a:cubicBezTo>
                    <a:pt x="32871" y="155"/>
                    <a:pt x="31243" y="1"/>
                    <a:pt x="29610" y="1"/>
                  </a:cubicBezTo>
                  <a:close/>
                  <a:moveTo>
                    <a:pt x="34485" y="515"/>
                  </a:moveTo>
                  <a:lnTo>
                    <a:pt x="34485" y="515"/>
                  </a:lnTo>
                  <a:cubicBezTo>
                    <a:pt x="36527" y="1058"/>
                    <a:pt x="38569" y="1807"/>
                    <a:pt x="40508" y="2557"/>
                  </a:cubicBezTo>
                  <a:cubicBezTo>
                    <a:pt x="41594" y="2996"/>
                    <a:pt x="42654" y="3410"/>
                    <a:pt x="43636" y="3746"/>
                  </a:cubicBezTo>
                  <a:cubicBezTo>
                    <a:pt x="48220" y="5274"/>
                    <a:pt x="53255" y="6043"/>
                    <a:pt x="58897" y="6043"/>
                  </a:cubicBezTo>
                  <a:cubicBezTo>
                    <a:pt x="62800" y="6043"/>
                    <a:pt x="66994" y="5675"/>
                    <a:pt x="71528" y="4935"/>
                  </a:cubicBezTo>
                  <a:cubicBezTo>
                    <a:pt x="72278" y="4806"/>
                    <a:pt x="73131" y="4702"/>
                    <a:pt x="74010" y="4496"/>
                  </a:cubicBezTo>
                  <a:cubicBezTo>
                    <a:pt x="77514" y="3896"/>
                    <a:pt x="81108" y="3296"/>
                    <a:pt x="84521" y="3296"/>
                  </a:cubicBezTo>
                  <a:cubicBezTo>
                    <a:pt x="84784" y="3296"/>
                    <a:pt x="85046" y="3299"/>
                    <a:pt x="85307" y="3307"/>
                  </a:cubicBezTo>
                  <a:lnTo>
                    <a:pt x="85307" y="3203"/>
                  </a:lnTo>
                  <a:cubicBezTo>
                    <a:pt x="85037" y="3196"/>
                    <a:pt x="84767" y="3192"/>
                    <a:pt x="84497" y="3192"/>
                  </a:cubicBezTo>
                  <a:cubicBezTo>
                    <a:pt x="80996" y="3192"/>
                    <a:pt x="77514" y="3792"/>
                    <a:pt x="74010" y="4392"/>
                  </a:cubicBezTo>
                  <a:cubicBezTo>
                    <a:pt x="73131" y="4599"/>
                    <a:pt x="72278" y="4702"/>
                    <a:pt x="71528" y="4806"/>
                  </a:cubicBezTo>
                  <a:cubicBezTo>
                    <a:pt x="66971" y="5560"/>
                    <a:pt x="62758" y="5935"/>
                    <a:pt x="58846" y="5935"/>
                  </a:cubicBezTo>
                  <a:cubicBezTo>
                    <a:pt x="53238" y="5935"/>
                    <a:pt x="48246" y="5165"/>
                    <a:pt x="43739" y="3643"/>
                  </a:cubicBezTo>
                  <a:cubicBezTo>
                    <a:pt x="42654" y="3307"/>
                    <a:pt x="41594" y="2867"/>
                    <a:pt x="40611" y="2454"/>
                  </a:cubicBezTo>
                  <a:cubicBezTo>
                    <a:pt x="38569" y="1704"/>
                    <a:pt x="36527" y="928"/>
                    <a:pt x="34485" y="5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5" name="Google Shape;945;p38"/>
            <p:cNvSpPr/>
            <p:nvPr/>
          </p:nvSpPr>
          <p:spPr>
            <a:xfrm>
              <a:off x="240700" y="2868067"/>
              <a:ext cx="2132675" cy="244700"/>
            </a:xfrm>
            <a:custGeom>
              <a:avLst/>
              <a:gdLst/>
              <a:ahLst/>
              <a:cxnLst/>
              <a:rect l="l" t="t" r="r" b="b"/>
              <a:pathLst>
                <a:path w="85307" h="9788" extrusionOk="0">
                  <a:moveTo>
                    <a:pt x="20034" y="3661"/>
                  </a:moveTo>
                  <a:lnTo>
                    <a:pt x="20034" y="3661"/>
                  </a:lnTo>
                  <a:cubicBezTo>
                    <a:pt x="19388" y="4101"/>
                    <a:pt x="18845" y="4514"/>
                    <a:pt x="18199" y="4954"/>
                  </a:cubicBezTo>
                  <a:cubicBezTo>
                    <a:pt x="18845" y="4618"/>
                    <a:pt x="19492" y="4101"/>
                    <a:pt x="20034" y="3661"/>
                  </a:cubicBezTo>
                  <a:close/>
                  <a:moveTo>
                    <a:pt x="28564" y="1"/>
                  </a:moveTo>
                  <a:cubicBezTo>
                    <a:pt x="27837" y="1"/>
                    <a:pt x="27107" y="67"/>
                    <a:pt x="26394" y="223"/>
                  </a:cubicBezTo>
                  <a:cubicBezTo>
                    <a:pt x="23912" y="740"/>
                    <a:pt x="21973" y="2265"/>
                    <a:pt x="20034" y="3661"/>
                  </a:cubicBezTo>
                  <a:cubicBezTo>
                    <a:pt x="21973" y="2265"/>
                    <a:pt x="24015" y="869"/>
                    <a:pt x="26394" y="327"/>
                  </a:cubicBezTo>
                  <a:cubicBezTo>
                    <a:pt x="27107" y="171"/>
                    <a:pt x="27837" y="104"/>
                    <a:pt x="28561" y="104"/>
                  </a:cubicBezTo>
                  <a:cubicBezTo>
                    <a:pt x="30358" y="104"/>
                    <a:pt x="32121" y="512"/>
                    <a:pt x="33502" y="973"/>
                  </a:cubicBezTo>
                  <a:cubicBezTo>
                    <a:pt x="36734" y="1826"/>
                    <a:pt x="39862" y="3222"/>
                    <a:pt x="42886" y="4514"/>
                  </a:cubicBezTo>
                  <a:cubicBezTo>
                    <a:pt x="44592" y="5264"/>
                    <a:pt x="46324" y="6039"/>
                    <a:pt x="48056" y="6686"/>
                  </a:cubicBezTo>
                  <a:cubicBezTo>
                    <a:pt x="52664" y="8455"/>
                    <a:pt x="56555" y="9318"/>
                    <a:pt x="60071" y="9318"/>
                  </a:cubicBezTo>
                  <a:cubicBezTo>
                    <a:pt x="61230" y="9318"/>
                    <a:pt x="62348" y="9224"/>
                    <a:pt x="63437" y="9038"/>
                  </a:cubicBezTo>
                  <a:cubicBezTo>
                    <a:pt x="65376" y="8728"/>
                    <a:pt x="67211" y="8082"/>
                    <a:pt x="68943" y="7435"/>
                  </a:cubicBezTo>
                  <a:cubicBezTo>
                    <a:pt x="70236" y="6996"/>
                    <a:pt x="71632" y="6556"/>
                    <a:pt x="73028" y="6246"/>
                  </a:cubicBezTo>
                  <a:cubicBezTo>
                    <a:pt x="74971" y="5726"/>
                    <a:pt x="77002" y="5481"/>
                    <a:pt x="79028" y="5481"/>
                  </a:cubicBezTo>
                  <a:cubicBezTo>
                    <a:pt x="80827" y="5481"/>
                    <a:pt x="82623" y="5675"/>
                    <a:pt x="84350" y="6039"/>
                  </a:cubicBezTo>
                  <a:cubicBezTo>
                    <a:pt x="84660" y="6143"/>
                    <a:pt x="84996" y="6246"/>
                    <a:pt x="85307" y="6246"/>
                  </a:cubicBezTo>
                  <a:lnTo>
                    <a:pt x="85307" y="6143"/>
                  </a:lnTo>
                  <a:cubicBezTo>
                    <a:pt x="84996" y="6143"/>
                    <a:pt x="84660" y="6039"/>
                    <a:pt x="84350" y="5910"/>
                  </a:cubicBezTo>
                  <a:cubicBezTo>
                    <a:pt x="82639" y="5561"/>
                    <a:pt x="80860" y="5374"/>
                    <a:pt x="79066" y="5374"/>
                  </a:cubicBezTo>
                  <a:cubicBezTo>
                    <a:pt x="77012" y="5374"/>
                    <a:pt x="74939" y="5619"/>
                    <a:pt x="72924" y="6143"/>
                  </a:cubicBezTo>
                  <a:cubicBezTo>
                    <a:pt x="71632" y="6453"/>
                    <a:pt x="70236" y="6892"/>
                    <a:pt x="68943" y="7332"/>
                  </a:cubicBezTo>
                  <a:cubicBezTo>
                    <a:pt x="67108" y="7978"/>
                    <a:pt x="65273" y="8624"/>
                    <a:pt x="63437" y="8935"/>
                  </a:cubicBezTo>
                  <a:cubicBezTo>
                    <a:pt x="62350" y="9120"/>
                    <a:pt x="61235" y="9214"/>
                    <a:pt x="60080" y="9214"/>
                  </a:cubicBezTo>
                  <a:cubicBezTo>
                    <a:pt x="56567" y="9214"/>
                    <a:pt x="52693" y="8346"/>
                    <a:pt x="48160" y="6556"/>
                  </a:cubicBezTo>
                  <a:cubicBezTo>
                    <a:pt x="46324" y="5910"/>
                    <a:pt x="44592" y="5161"/>
                    <a:pt x="42886" y="4411"/>
                  </a:cubicBezTo>
                  <a:cubicBezTo>
                    <a:pt x="39965" y="3118"/>
                    <a:pt x="36837" y="1722"/>
                    <a:pt x="33606" y="869"/>
                  </a:cubicBezTo>
                  <a:cubicBezTo>
                    <a:pt x="32151" y="409"/>
                    <a:pt x="30367" y="1"/>
                    <a:pt x="28564" y="1"/>
                  </a:cubicBezTo>
                  <a:close/>
                  <a:moveTo>
                    <a:pt x="18199" y="4954"/>
                  </a:moveTo>
                  <a:lnTo>
                    <a:pt x="18199" y="4954"/>
                  </a:lnTo>
                  <a:cubicBezTo>
                    <a:pt x="13564" y="7975"/>
                    <a:pt x="7932" y="9679"/>
                    <a:pt x="2318" y="9679"/>
                  </a:cubicBezTo>
                  <a:cubicBezTo>
                    <a:pt x="1544" y="9679"/>
                    <a:pt x="771" y="9647"/>
                    <a:pt x="0" y="9581"/>
                  </a:cubicBezTo>
                  <a:lnTo>
                    <a:pt x="0" y="9684"/>
                  </a:lnTo>
                  <a:cubicBezTo>
                    <a:pt x="750" y="9788"/>
                    <a:pt x="1526" y="9788"/>
                    <a:pt x="2172" y="9788"/>
                  </a:cubicBezTo>
                  <a:cubicBezTo>
                    <a:pt x="7859" y="9788"/>
                    <a:pt x="13572" y="8185"/>
                    <a:pt x="18199" y="49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" name="Google Shape;946;p38"/>
            <p:cNvSpPr/>
            <p:nvPr/>
          </p:nvSpPr>
          <p:spPr>
            <a:xfrm rot="10800000">
              <a:off x="240700" y="3136825"/>
              <a:ext cx="2132675" cy="148825"/>
            </a:xfrm>
            <a:custGeom>
              <a:avLst/>
              <a:gdLst/>
              <a:ahLst/>
              <a:cxnLst/>
              <a:rect l="l" t="t" r="r" b="b"/>
              <a:pathLst>
                <a:path w="85307" h="5953" extrusionOk="0">
                  <a:moveTo>
                    <a:pt x="85307" y="575"/>
                  </a:moveTo>
                  <a:cubicBezTo>
                    <a:pt x="82468" y="2005"/>
                    <a:pt x="79222" y="2384"/>
                    <a:pt x="76398" y="2384"/>
                  </a:cubicBezTo>
                  <a:cubicBezTo>
                    <a:pt x="75596" y="2384"/>
                    <a:pt x="74828" y="2353"/>
                    <a:pt x="74113" y="2307"/>
                  </a:cubicBezTo>
                  <a:lnTo>
                    <a:pt x="74113" y="2307"/>
                  </a:lnTo>
                  <a:cubicBezTo>
                    <a:pt x="74966" y="2389"/>
                    <a:pt x="75895" y="2442"/>
                    <a:pt x="76867" y="2442"/>
                  </a:cubicBezTo>
                  <a:cubicBezTo>
                    <a:pt x="79577" y="2442"/>
                    <a:pt x="82624" y="2030"/>
                    <a:pt x="85307" y="679"/>
                  </a:cubicBezTo>
                  <a:lnTo>
                    <a:pt x="85307" y="575"/>
                  </a:lnTo>
                  <a:close/>
                  <a:moveTo>
                    <a:pt x="56649" y="1"/>
                  </a:moveTo>
                  <a:cubicBezTo>
                    <a:pt x="52890" y="1"/>
                    <a:pt x="49086" y="571"/>
                    <a:pt x="45471" y="1661"/>
                  </a:cubicBezTo>
                  <a:cubicBezTo>
                    <a:pt x="44489" y="1971"/>
                    <a:pt x="43636" y="2307"/>
                    <a:pt x="42757" y="2514"/>
                  </a:cubicBezTo>
                  <a:cubicBezTo>
                    <a:pt x="41051" y="3161"/>
                    <a:pt x="39422" y="3703"/>
                    <a:pt x="37716" y="4014"/>
                  </a:cubicBezTo>
                  <a:cubicBezTo>
                    <a:pt x="36577" y="4257"/>
                    <a:pt x="35471" y="4379"/>
                    <a:pt x="34424" y="4379"/>
                  </a:cubicBezTo>
                  <a:cubicBezTo>
                    <a:pt x="32691" y="4379"/>
                    <a:pt x="31121" y="4044"/>
                    <a:pt x="29832" y="3367"/>
                  </a:cubicBezTo>
                  <a:cubicBezTo>
                    <a:pt x="29185" y="3161"/>
                    <a:pt x="28668" y="2721"/>
                    <a:pt x="28126" y="2411"/>
                  </a:cubicBezTo>
                  <a:cubicBezTo>
                    <a:pt x="27376" y="1868"/>
                    <a:pt x="26497" y="1222"/>
                    <a:pt x="25541" y="1015"/>
                  </a:cubicBezTo>
                  <a:cubicBezTo>
                    <a:pt x="24916" y="803"/>
                    <a:pt x="24291" y="711"/>
                    <a:pt x="23666" y="711"/>
                  </a:cubicBezTo>
                  <a:cubicBezTo>
                    <a:pt x="21706" y="711"/>
                    <a:pt x="19746" y="1613"/>
                    <a:pt x="17785" y="2514"/>
                  </a:cubicBezTo>
                  <a:cubicBezTo>
                    <a:pt x="17449" y="2618"/>
                    <a:pt x="17243" y="2850"/>
                    <a:pt x="16907" y="2954"/>
                  </a:cubicBezTo>
                  <a:cubicBezTo>
                    <a:pt x="13675" y="4350"/>
                    <a:pt x="10237" y="5306"/>
                    <a:pt x="6696" y="5746"/>
                  </a:cubicBezTo>
                  <a:cubicBezTo>
                    <a:pt x="5726" y="5877"/>
                    <a:pt x="4788" y="5937"/>
                    <a:pt x="3889" y="5937"/>
                  </a:cubicBezTo>
                  <a:cubicBezTo>
                    <a:pt x="2487" y="5937"/>
                    <a:pt x="1181" y="5791"/>
                    <a:pt x="0" y="5539"/>
                  </a:cubicBezTo>
                  <a:lnTo>
                    <a:pt x="0" y="5642"/>
                  </a:lnTo>
                  <a:cubicBezTo>
                    <a:pt x="1190" y="5849"/>
                    <a:pt x="2379" y="5952"/>
                    <a:pt x="3775" y="5952"/>
                  </a:cubicBezTo>
                  <a:cubicBezTo>
                    <a:pt x="4757" y="5952"/>
                    <a:pt x="5713" y="5952"/>
                    <a:pt x="6696" y="5849"/>
                  </a:cubicBezTo>
                  <a:cubicBezTo>
                    <a:pt x="10237" y="5435"/>
                    <a:pt x="13675" y="4453"/>
                    <a:pt x="16907" y="3057"/>
                  </a:cubicBezTo>
                  <a:cubicBezTo>
                    <a:pt x="17243" y="2850"/>
                    <a:pt x="17553" y="2721"/>
                    <a:pt x="17785" y="2618"/>
                  </a:cubicBezTo>
                  <a:cubicBezTo>
                    <a:pt x="19802" y="1690"/>
                    <a:pt x="21819" y="778"/>
                    <a:pt x="23787" y="778"/>
                  </a:cubicBezTo>
                  <a:cubicBezTo>
                    <a:pt x="24341" y="778"/>
                    <a:pt x="24892" y="850"/>
                    <a:pt x="25437" y="1015"/>
                  </a:cubicBezTo>
                  <a:cubicBezTo>
                    <a:pt x="26394" y="1325"/>
                    <a:pt x="27247" y="1868"/>
                    <a:pt x="28126" y="2514"/>
                  </a:cubicBezTo>
                  <a:lnTo>
                    <a:pt x="29728" y="3497"/>
                  </a:lnTo>
                  <a:cubicBezTo>
                    <a:pt x="31093" y="4162"/>
                    <a:pt x="32702" y="4502"/>
                    <a:pt x="34460" y="4502"/>
                  </a:cubicBezTo>
                  <a:cubicBezTo>
                    <a:pt x="35500" y="4502"/>
                    <a:pt x="36592" y="4383"/>
                    <a:pt x="37716" y="4143"/>
                  </a:cubicBezTo>
                  <a:cubicBezTo>
                    <a:pt x="39422" y="3807"/>
                    <a:pt x="41154" y="3264"/>
                    <a:pt x="42757" y="2618"/>
                  </a:cubicBezTo>
                  <a:cubicBezTo>
                    <a:pt x="43636" y="2307"/>
                    <a:pt x="44592" y="2075"/>
                    <a:pt x="45471" y="1765"/>
                  </a:cubicBezTo>
                  <a:cubicBezTo>
                    <a:pt x="49048" y="686"/>
                    <a:pt x="52809" y="116"/>
                    <a:pt x="56530" y="116"/>
                  </a:cubicBezTo>
                  <a:cubicBezTo>
                    <a:pt x="57623" y="116"/>
                    <a:pt x="58712" y="165"/>
                    <a:pt x="59792" y="265"/>
                  </a:cubicBezTo>
                  <a:cubicBezTo>
                    <a:pt x="62145" y="472"/>
                    <a:pt x="64523" y="912"/>
                    <a:pt x="66901" y="1325"/>
                  </a:cubicBezTo>
                  <a:cubicBezTo>
                    <a:pt x="69254" y="1765"/>
                    <a:pt x="71632" y="2204"/>
                    <a:pt x="74113" y="2307"/>
                  </a:cubicBezTo>
                  <a:cubicBezTo>
                    <a:pt x="71632" y="2075"/>
                    <a:pt x="69254" y="1661"/>
                    <a:pt x="66901" y="1222"/>
                  </a:cubicBezTo>
                  <a:cubicBezTo>
                    <a:pt x="64626" y="782"/>
                    <a:pt x="62145" y="369"/>
                    <a:pt x="59792" y="136"/>
                  </a:cubicBezTo>
                  <a:cubicBezTo>
                    <a:pt x="58752" y="46"/>
                    <a:pt x="57702" y="1"/>
                    <a:pt x="566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7" name="Google Shape;947;p38"/>
            <p:cNvSpPr/>
            <p:nvPr/>
          </p:nvSpPr>
          <p:spPr>
            <a:xfrm>
              <a:off x="240700" y="2458750"/>
              <a:ext cx="2132675" cy="149800"/>
            </a:xfrm>
            <a:custGeom>
              <a:avLst/>
              <a:gdLst/>
              <a:ahLst/>
              <a:cxnLst/>
              <a:rect l="l" t="t" r="r" b="b"/>
              <a:pathLst>
                <a:path w="85307" h="5992" extrusionOk="0">
                  <a:moveTo>
                    <a:pt x="80044" y="3167"/>
                  </a:moveTo>
                  <a:cubicBezTo>
                    <a:pt x="76610" y="3167"/>
                    <a:pt x="73050" y="3806"/>
                    <a:pt x="69590" y="4433"/>
                  </a:cubicBezTo>
                  <a:cubicBezTo>
                    <a:pt x="68840" y="4537"/>
                    <a:pt x="68090" y="4640"/>
                    <a:pt x="67315" y="4873"/>
                  </a:cubicBezTo>
                  <a:cubicBezTo>
                    <a:pt x="68090" y="4769"/>
                    <a:pt x="68840" y="4640"/>
                    <a:pt x="69693" y="4537"/>
                  </a:cubicBezTo>
                  <a:cubicBezTo>
                    <a:pt x="73153" y="3909"/>
                    <a:pt x="76669" y="3270"/>
                    <a:pt x="80072" y="3270"/>
                  </a:cubicBezTo>
                  <a:cubicBezTo>
                    <a:pt x="81856" y="3270"/>
                    <a:pt x="83609" y="3446"/>
                    <a:pt x="85307" y="3890"/>
                  </a:cubicBezTo>
                  <a:lnTo>
                    <a:pt x="85307" y="3787"/>
                  </a:lnTo>
                  <a:cubicBezTo>
                    <a:pt x="83609" y="3342"/>
                    <a:pt x="81843" y="3167"/>
                    <a:pt x="80044" y="3167"/>
                  </a:cubicBezTo>
                  <a:close/>
                  <a:moveTo>
                    <a:pt x="27826" y="0"/>
                  </a:moveTo>
                  <a:cubicBezTo>
                    <a:pt x="23296" y="0"/>
                    <a:pt x="18713" y="1284"/>
                    <a:pt x="14322" y="2494"/>
                  </a:cubicBezTo>
                  <a:cubicBezTo>
                    <a:pt x="13805" y="2598"/>
                    <a:pt x="13262" y="2830"/>
                    <a:pt x="12822" y="2934"/>
                  </a:cubicBezTo>
                  <a:cubicBezTo>
                    <a:pt x="9063" y="3969"/>
                    <a:pt x="5324" y="4828"/>
                    <a:pt x="1638" y="4828"/>
                  </a:cubicBezTo>
                  <a:cubicBezTo>
                    <a:pt x="1091" y="4828"/>
                    <a:pt x="545" y="4809"/>
                    <a:pt x="0" y="4769"/>
                  </a:cubicBezTo>
                  <a:lnTo>
                    <a:pt x="0" y="4873"/>
                  </a:lnTo>
                  <a:cubicBezTo>
                    <a:pt x="545" y="4913"/>
                    <a:pt x="1093" y="4932"/>
                    <a:pt x="1644" y="4932"/>
                  </a:cubicBezTo>
                  <a:cubicBezTo>
                    <a:pt x="5353" y="4932"/>
                    <a:pt x="9176" y="4073"/>
                    <a:pt x="12822" y="3037"/>
                  </a:cubicBezTo>
                  <a:cubicBezTo>
                    <a:pt x="13365" y="2830"/>
                    <a:pt x="13805" y="2701"/>
                    <a:pt x="14322" y="2598"/>
                  </a:cubicBezTo>
                  <a:cubicBezTo>
                    <a:pt x="18671" y="1322"/>
                    <a:pt x="23208" y="89"/>
                    <a:pt x="27696" y="89"/>
                  </a:cubicBezTo>
                  <a:cubicBezTo>
                    <a:pt x="29209" y="89"/>
                    <a:pt x="30717" y="230"/>
                    <a:pt x="32210" y="556"/>
                  </a:cubicBezTo>
                  <a:cubicBezTo>
                    <a:pt x="34149" y="995"/>
                    <a:pt x="36088" y="1745"/>
                    <a:pt x="37923" y="2494"/>
                  </a:cubicBezTo>
                  <a:cubicBezTo>
                    <a:pt x="38879" y="2934"/>
                    <a:pt x="39965" y="3347"/>
                    <a:pt x="40947" y="3684"/>
                  </a:cubicBezTo>
                  <a:cubicBezTo>
                    <a:pt x="45277" y="5213"/>
                    <a:pt x="50060" y="5992"/>
                    <a:pt x="55408" y="5992"/>
                  </a:cubicBezTo>
                  <a:cubicBezTo>
                    <a:pt x="59096" y="5992"/>
                    <a:pt x="63052" y="5622"/>
                    <a:pt x="67315" y="4873"/>
                  </a:cubicBezTo>
                  <a:lnTo>
                    <a:pt x="67315" y="4873"/>
                  </a:lnTo>
                  <a:cubicBezTo>
                    <a:pt x="63132" y="5556"/>
                    <a:pt x="59244" y="5899"/>
                    <a:pt x="55616" y="5899"/>
                  </a:cubicBezTo>
                  <a:cubicBezTo>
                    <a:pt x="50184" y="5899"/>
                    <a:pt x="45333" y="5130"/>
                    <a:pt x="40947" y="3580"/>
                  </a:cubicBezTo>
                  <a:cubicBezTo>
                    <a:pt x="39965" y="3244"/>
                    <a:pt x="39009" y="2830"/>
                    <a:pt x="38026" y="2391"/>
                  </a:cubicBezTo>
                  <a:cubicBezTo>
                    <a:pt x="36088" y="1641"/>
                    <a:pt x="34149" y="892"/>
                    <a:pt x="32210" y="452"/>
                  </a:cubicBezTo>
                  <a:cubicBezTo>
                    <a:pt x="30760" y="136"/>
                    <a:pt x="29296" y="0"/>
                    <a:pt x="278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" name="Google Shape;948;p38"/>
            <p:cNvSpPr/>
            <p:nvPr/>
          </p:nvSpPr>
          <p:spPr>
            <a:xfrm>
              <a:off x="240700" y="2510800"/>
              <a:ext cx="2132675" cy="244925"/>
            </a:xfrm>
            <a:custGeom>
              <a:avLst/>
              <a:gdLst/>
              <a:ahLst/>
              <a:cxnLst/>
              <a:rect l="l" t="t" r="r" b="b"/>
              <a:pathLst>
                <a:path w="85307" h="9797" extrusionOk="0">
                  <a:moveTo>
                    <a:pt x="74439" y="5421"/>
                  </a:moveTo>
                  <a:cubicBezTo>
                    <a:pt x="72500" y="5421"/>
                    <a:pt x="70570" y="5670"/>
                    <a:pt x="68737" y="6125"/>
                  </a:cubicBezTo>
                  <a:cubicBezTo>
                    <a:pt x="67444" y="6436"/>
                    <a:pt x="66152" y="6978"/>
                    <a:pt x="64859" y="7418"/>
                  </a:cubicBezTo>
                  <a:cubicBezTo>
                    <a:pt x="63230" y="7961"/>
                    <a:pt x="61395" y="8607"/>
                    <a:pt x="59689" y="8917"/>
                  </a:cubicBezTo>
                  <a:cubicBezTo>
                    <a:pt x="58636" y="9105"/>
                    <a:pt x="57556" y="9198"/>
                    <a:pt x="56441" y="9198"/>
                  </a:cubicBezTo>
                  <a:cubicBezTo>
                    <a:pt x="53094" y="9198"/>
                    <a:pt x="49420" y="8355"/>
                    <a:pt x="45135" y="6668"/>
                  </a:cubicBezTo>
                  <a:lnTo>
                    <a:pt x="45135" y="6668"/>
                  </a:lnTo>
                  <a:cubicBezTo>
                    <a:pt x="49423" y="8434"/>
                    <a:pt x="53099" y="9311"/>
                    <a:pt x="56448" y="9311"/>
                  </a:cubicBezTo>
                  <a:cubicBezTo>
                    <a:pt x="57561" y="9311"/>
                    <a:pt x="58638" y="9214"/>
                    <a:pt x="59689" y="9021"/>
                  </a:cubicBezTo>
                  <a:cubicBezTo>
                    <a:pt x="61498" y="8710"/>
                    <a:pt x="63230" y="8064"/>
                    <a:pt x="64962" y="7521"/>
                  </a:cubicBezTo>
                  <a:cubicBezTo>
                    <a:pt x="66152" y="6978"/>
                    <a:pt x="67444" y="6565"/>
                    <a:pt x="68737" y="6229"/>
                  </a:cubicBezTo>
                  <a:cubicBezTo>
                    <a:pt x="70614" y="5776"/>
                    <a:pt x="72528" y="5535"/>
                    <a:pt x="74440" y="5535"/>
                  </a:cubicBezTo>
                  <a:cubicBezTo>
                    <a:pt x="76134" y="5535"/>
                    <a:pt x="77826" y="5725"/>
                    <a:pt x="79490" y="6125"/>
                  </a:cubicBezTo>
                  <a:cubicBezTo>
                    <a:pt x="79930" y="6125"/>
                    <a:pt x="80240" y="6229"/>
                    <a:pt x="80576" y="6332"/>
                  </a:cubicBezTo>
                  <a:cubicBezTo>
                    <a:pt x="81749" y="6676"/>
                    <a:pt x="83001" y="6941"/>
                    <a:pt x="84208" y="6941"/>
                  </a:cubicBezTo>
                  <a:cubicBezTo>
                    <a:pt x="84544" y="6941"/>
                    <a:pt x="84877" y="6920"/>
                    <a:pt x="85203" y="6875"/>
                  </a:cubicBezTo>
                  <a:lnTo>
                    <a:pt x="85307" y="6875"/>
                  </a:lnTo>
                  <a:lnTo>
                    <a:pt x="85307" y="6772"/>
                  </a:lnTo>
                  <a:lnTo>
                    <a:pt x="85203" y="6772"/>
                  </a:lnTo>
                  <a:cubicBezTo>
                    <a:pt x="84877" y="6817"/>
                    <a:pt x="84549" y="6837"/>
                    <a:pt x="84220" y="6837"/>
                  </a:cubicBezTo>
                  <a:cubicBezTo>
                    <a:pt x="83041" y="6837"/>
                    <a:pt x="81852" y="6572"/>
                    <a:pt x="80679" y="6229"/>
                  </a:cubicBezTo>
                  <a:cubicBezTo>
                    <a:pt x="80240" y="6125"/>
                    <a:pt x="79930" y="6022"/>
                    <a:pt x="79490" y="6022"/>
                  </a:cubicBezTo>
                  <a:cubicBezTo>
                    <a:pt x="77838" y="5612"/>
                    <a:pt x="76135" y="5421"/>
                    <a:pt x="74439" y="5421"/>
                  </a:cubicBezTo>
                  <a:close/>
                  <a:moveTo>
                    <a:pt x="26432" y="0"/>
                  </a:moveTo>
                  <a:cubicBezTo>
                    <a:pt x="25780" y="0"/>
                    <a:pt x="25117" y="61"/>
                    <a:pt x="24455" y="206"/>
                  </a:cubicBezTo>
                  <a:cubicBezTo>
                    <a:pt x="22206" y="748"/>
                    <a:pt x="20370" y="2248"/>
                    <a:pt x="18535" y="3644"/>
                  </a:cubicBezTo>
                  <a:cubicBezTo>
                    <a:pt x="17889" y="4083"/>
                    <a:pt x="17346" y="4497"/>
                    <a:pt x="16803" y="4936"/>
                  </a:cubicBezTo>
                  <a:cubicBezTo>
                    <a:pt x="12289" y="8079"/>
                    <a:pt x="6933" y="9710"/>
                    <a:pt x="1524" y="9710"/>
                  </a:cubicBezTo>
                  <a:cubicBezTo>
                    <a:pt x="1017" y="9710"/>
                    <a:pt x="508" y="9696"/>
                    <a:pt x="0" y="9667"/>
                  </a:cubicBezTo>
                  <a:lnTo>
                    <a:pt x="0" y="9796"/>
                  </a:lnTo>
                  <a:lnTo>
                    <a:pt x="1629" y="9796"/>
                  </a:lnTo>
                  <a:cubicBezTo>
                    <a:pt x="7006" y="9796"/>
                    <a:pt x="12383" y="8168"/>
                    <a:pt x="16803" y="5040"/>
                  </a:cubicBezTo>
                  <a:cubicBezTo>
                    <a:pt x="17346" y="4626"/>
                    <a:pt x="17992" y="4187"/>
                    <a:pt x="18535" y="3747"/>
                  </a:cubicBezTo>
                  <a:cubicBezTo>
                    <a:pt x="20370" y="2351"/>
                    <a:pt x="22309" y="852"/>
                    <a:pt x="24455" y="309"/>
                  </a:cubicBezTo>
                  <a:cubicBezTo>
                    <a:pt x="25168" y="153"/>
                    <a:pt x="25881" y="87"/>
                    <a:pt x="26581" y="87"/>
                  </a:cubicBezTo>
                  <a:cubicBezTo>
                    <a:pt x="28318" y="87"/>
                    <a:pt x="29975" y="495"/>
                    <a:pt x="31357" y="955"/>
                  </a:cubicBezTo>
                  <a:cubicBezTo>
                    <a:pt x="34356" y="1808"/>
                    <a:pt x="37277" y="3204"/>
                    <a:pt x="40172" y="4497"/>
                  </a:cubicBezTo>
                  <a:cubicBezTo>
                    <a:pt x="41800" y="5272"/>
                    <a:pt x="43403" y="6022"/>
                    <a:pt x="45135" y="6668"/>
                  </a:cubicBezTo>
                  <a:cubicBezTo>
                    <a:pt x="43532" y="5919"/>
                    <a:pt x="41800" y="5143"/>
                    <a:pt x="40172" y="4393"/>
                  </a:cubicBezTo>
                  <a:cubicBezTo>
                    <a:pt x="37380" y="3101"/>
                    <a:pt x="34356" y="1808"/>
                    <a:pt x="31357" y="852"/>
                  </a:cubicBezTo>
                  <a:cubicBezTo>
                    <a:pt x="29936" y="454"/>
                    <a:pt x="28223" y="0"/>
                    <a:pt x="264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49" name="Google Shape;949;p38"/>
          <p:cNvGrpSpPr/>
          <p:nvPr/>
        </p:nvGrpSpPr>
        <p:grpSpPr>
          <a:xfrm flipH="1">
            <a:off x="536353" y="2413563"/>
            <a:ext cx="11032447" cy="1191765"/>
            <a:chOff x="-624307" y="1816938"/>
            <a:chExt cx="9603452" cy="1037401"/>
          </a:xfrm>
        </p:grpSpPr>
        <p:sp>
          <p:nvSpPr>
            <p:cNvPr id="950" name="Google Shape;950;p38"/>
            <p:cNvSpPr/>
            <p:nvPr/>
          </p:nvSpPr>
          <p:spPr>
            <a:xfrm>
              <a:off x="7947087" y="2557150"/>
              <a:ext cx="1032058" cy="297188"/>
            </a:xfrm>
            <a:custGeom>
              <a:avLst/>
              <a:gdLst/>
              <a:ahLst/>
              <a:cxnLst/>
              <a:rect l="l" t="t" r="r" b="b"/>
              <a:pathLst>
                <a:path w="31977" h="9208" extrusionOk="0">
                  <a:moveTo>
                    <a:pt x="16818" y="1"/>
                  </a:moveTo>
                  <a:cubicBezTo>
                    <a:pt x="16227" y="1"/>
                    <a:pt x="15634" y="97"/>
                    <a:pt x="15071" y="263"/>
                  </a:cubicBezTo>
                  <a:cubicBezTo>
                    <a:pt x="11736" y="1116"/>
                    <a:pt x="8608" y="3805"/>
                    <a:pt x="6669" y="7476"/>
                  </a:cubicBezTo>
                  <a:cubicBezTo>
                    <a:pt x="5989" y="6904"/>
                    <a:pt x="5158" y="6633"/>
                    <a:pt x="4320" y="6633"/>
                  </a:cubicBezTo>
                  <a:cubicBezTo>
                    <a:pt x="3566" y="6633"/>
                    <a:pt x="2807" y="6853"/>
                    <a:pt x="2146" y="7269"/>
                  </a:cubicBezTo>
                  <a:cubicBezTo>
                    <a:pt x="1396" y="7682"/>
                    <a:pt x="646" y="8329"/>
                    <a:pt x="0" y="9208"/>
                  </a:cubicBezTo>
                  <a:lnTo>
                    <a:pt x="31977" y="9208"/>
                  </a:lnTo>
                  <a:lnTo>
                    <a:pt x="31977" y="8872"/>
                  </a:lnTo>
                  <a:cubicBezTo>
                    <a:pt x="30917" y="7036"/>
                    <a:pt x="29185" y="5873"/>
                    <a:pt x="27453" y="5640"/>
                  </a:cubicBezTo>
                  <a:cubicBezTo>
                    <a:pt x="27198" y="5594"/>
                    <a:pt x="26940" y="5571"/>
                    <a:pt x="26681" y="5571"/>
                  </a:cubicBezTo>
                  <a:cubicBezTo>
                    <a:pt x="25210" y="5571"/>
                    <a:pt x="23718" y="6304"/>
                    <a:pt x="22619" y="7579"/>
                  </a:cubicBezTo>
                  <a:cubicBezTo>
                    <a:pt x="22283" y="6390"/>
                    <a:pt x="22076" y="5330"/>
                    <a:pt x="21637" y="4244"/>
                  </a:cubicBezTo>
                  <a:cubicBezTo>
                    <a:pt x="21327" y="3391"/>
                    <a:pt x="20991" y="2409"/>
                    <a:pt x="20474" y="1763"/>
                  </a:cubicBezTo>
                  <a:cubicBezTo>
                    <a:pt x="19488" y="491"/>
                    <a:pt x="18155" y="1"/>
                    <a:pt x="168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" name="Google Shape;951;p38"/>
            <p:cNvSpPr/>
            <p:nvPr/>
          </p:nvSpPr>
          <p:spPr>
            <a:xfrm flipH="1">
              <a:off x="6861573" y="1816938"/>
              <a:ext cx="1807340" cy="520459"/>
            </a:xfrm>
            <a:custGeom>
              <a:avLst/>
              <a:gdLst/>
              <a:ahLst/>
              <a:cxnLst/>
              <a:rect l="l" t="t" r="r" b="b"/>
              <a:pathLst>
                <a:path w="31977" h="9208" extrusionOk="0">
                  <a:moveTo>
                    <a:pt x="16818" y="1"/>
                  </a:moveTo>
                  <a:cubicBezTo>
                    <a:pt x="16227" y="1"/>
                    <a:pt x="15634" y="97"/>
                    <a:pt x="15071" y="263"/>
                  </a:cubicBezTo>
                  <a:cubicBezTo>
                    <a:pt x="11736" y="1116"/>
                    <a:pt x="8608" y="3805"/>
                    <a:pt x="6669" y="7476"/>
                  </a:cubicBezTo>
                  <a:cubicBezTo>
                    <a:pt x="5989" y="6904"/>
                    <a:pt x="5158" y="6633"/>
                    <a:pt x="4320" y="6633"/>
                  </a:cubicBezTo>
                  <a:cubicBezTo>
                    <a:pt x="3566" y="6633"/>
                    <a:pt x="2807" y="6853"/>
                    <a:pt x="2146" y="7269"/>
                  </a:cubicBezTo>
                  <a:cubicBezTo>
                    <a:pt x="1396" y="7682"/>
                    <a:pt x="646" y="8329"/>
                    <a:pt x="0" y="9208"/>
                  </a:cubicBezTo>
                  <a:lnTo>
                    <a:pt x="31977" y="9208"/>
                  </a:lnTo>
                  <a:lnTo>
                    <a:pt x="31977" y="8872"/>
                  </a:lnTo>
                  <a:cubicBezTo>
                    <a:pt x="30917" y="7036"/>
                    <a:pt x="29185" y="5873"/>
                    <a:pt x="27453" y="5640"/>
                  </a:cubicBezTo>
                  <a:cubicBezTo>
                    <a:pt x="27198" y="5594"/>
                    <a:pt x="26940" y="5571"/>
                    <a:pt x="26681" y="5571"/>
                  </a:cubicBezTo>
                  <a:cubicBezTo>
                    <a:pt x="25210" y="5571"/>
                    <a:pt x="23718" y="6304"/>
                    <a:pt x="22619" y="7579"/>
                  </a:cubicBezTo>
                  <a:cubicBezTo>
                    <a:pt x="22283" y="6390"/>
                    <a:pt x="22076" y="5330"/>
                    <a:pt x="21637" y="4244"/>
                  </a:cubicBezTo>
                  <a:cubicBezTo>
                    <a:pt x="21327" y="3391"/>
                    <a:pt x="20991" y="2409"/>
                    <a:pt x="20474" y="1763"/>
                  </a:cubicBezTo>
                  <a:cubicBezTo>
                    <a:pt x="19488" y="491"/>
                    <a:pt x="18155" y="1"/>
                    <a:pt x="168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" name="Google Shape;952;p38"/>
            <p:cNvSpPr/>
            <p:nvPr/>
          </p:nvSpPr>
          <p:spPr>
            <a:xfrm>
              <a:off x="-624307" y="1942454"/>
              <a:ext cx="2589338" cy="745664"/>
            </a:xfrm>
            <a:custGeom>
              <a:avLst/>
              <a:gdLst/>
              <a:ahLst/>
              <a:cxnLst/>
              <a:rect l="l" t="t" r="r" b="b"/>
              <a:pathLst>
                <a:path w="31977" h="9208" extrusionOk="0">
                  <a:moveTo>
                    <a:pt x="16818" y="1"/>
                  </a:moveTo>
                  <a:cubicBezTo>
                    <a:pt x="16227" y="1"/>
                    <a:pt x="15634" y="97"/>
                    <a:pt x="15071" y="263"/>
                  </a:cubicBezTo>
                  <a:cubicBezTo>
                    <a:pt x="11736" y="1116"/>
                    <a:pt x="8608" y="3805"/>
                    <a:pt x="6669" y="7476"/>
                  </a:cubicBezTo>
                  <a:cubicBezTo>
                    <a:pt x="5989" y="6904"/>
                    <a:pt x="5158" y="6633"/>
                    <a:pt x="4320" y="6633"/>
                  </a:cubicBezTo>
                  <a:cubicBezTo>
                    <a:pt x="3566" y="6633"/>
                    <a:pt x="2807" y="6853"/>
                    <a:pt x="2146" y="7269"/>
                  </a:cubicBezTo>
                  <a:cubicBezTo>
                    <a:pt x="1396" y="7682"/>
                    <a:pt x="646" y="8329"/>
                    <a:pt x="0" y="9208"/>
                  </a:cubicBezTo>
                  <a:lnTo>
                    <a:pt x="31977" y="9208"/>
                  </a:lnTo>
                  <a:lnTo>
                    <a:pt x="31977" y="8872"/>
                  </a:lnTo>
                  <a:cubicBezTo>
                    <a:pt x="30917" y="7036"/>
                    <a:pt x="29185" y="5873"/>
                    <a:pt x="27453" y="5640"/>
                  </a:cubicBezTo>
                  <a:cubicBezTo>
                    <a:pt x="27198" y="5594"/>
                    <a:pt x="26940" y="5571"/>
                    <a:pt x="26681" y="5571"/>
                  </a:cubicBezTo>
                  <a:cubicBezTo>
                    <a:pt x="25210" y="5571"/>
                    <a:pt x="23718" y="6304"/>
                    <a:pt x="22619" y="7579"/>
                  </a:cubicBezTo>
                  <a:cubicBezTo>
                    <a:pt x="22283" y="6390"/>
                    <a:pt x="22076" y="5330"/>
                    <a:pt x="21637" y="4244"/>
                  </a:cubicBezTo>
                  <a:cubicBezTo>
                    <a:pt x="21327" y="3391"/>
                    <a:pt x="20991" y="2409"/>
                    <a:pt x="20474" y="1763"/>
                  </a:cubicBezTo>
                  <a:cubicBezTo>
                    <a:pt x="19488" y="491"/>
                    <a:pt x="18155" y="1"/>
                    <a:pt x="168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53" name="Google Shape;953;p38"/>
          <p:cNvGrpSpPr/>
          <p:nvPr/>
        </p:nvGrpSpPr>
        <p:grpSpPr>
          <a:xfrm flipH="1">
            <a:off x="336685" y="127193"/>
            <a:ext cx="11573121" cy="1683920"/>
            <a:chOff x="215334" y="102170"/>
            <a:chExt cx="8679841" cy="1262940"/>
          </a:xfrm>
        </p:grpSpPr>
        <p:grpSp>
          <p:nvGrpSpPr>
            <p:cNvPr id="954" name="Google Shape;954;p38"/>
            <p:cNvGrpSpPr/>
            <p:nvPr/>
          </p:nvGrpSpPr>
          <p:grpSpPr>
            <a:xfrm flipH="1">
              <a:off x="215334" y="619425"/>
              <a:ext cx="744991" cy="745685"/>
              <a:chOff x="215334" y="619425"/>
              <a:chExt cx="744991" cy="745685"/>
            </a:xfrm>
          </p:grpSpPr>
          <p:sp>
            <p:nvSpPr>
              <p:cNvPr id="955" name="Google Shape;955;p38"/>
              <p:cNvSpPr/>
              <p:nvPr/>
            </p:nvSpPr>
            <p:spPr>
              <a:xfrm>
                <a:off x="215334" y="657285"/>
                <a:ext cx="623680" cy="707825"/>
              </a:xfrm>
              <a:custGeom>
                <a:avLst/>
                <a:gdLst/>
                <a:ahLst/>
                <a:cxnLst/>
                <a:rect l="l" t="t" r="r" b="b"/>
                <a:pathLst>
                  <a:path w="2483" h="2818" extrusionOk="0">
                    <a:moveTo>
                      <a:pt x="440" y="0"/>
                    </a:moveTo>
                    <a:lnTo>
                      <a:pt x="983" y="1189"/>
                    </a:lnTo>
                    <a:lnTo>
                      <a:pt x="1" y="1836"/>
                    </a:lnTo>
                    <a:lnTo>
                      <a:pt x="983" y="1732"/>
                    </a:lnTo>
                    <a:lnTo>
                      <a:pt x="1086" y="2818"/>
                    </a:lnTo>
                    <a:lnTo>
                      <a:pt x="1422" y="1629"/>
                    </a:lnTo>
                    <a:lnTo>
                      <a:pt x="2482" y="2068"/>
                    </a:lnTo>
                    <a:lnTo>
                      <a:pt x="2482" y="2068"/>
                    </a:lnTo>
                    <a:lnTo>
                      <a:pt x="1733" y="1189"/>
                    </a:lnTo>
                    <a:lnTo>
                      <a:pt x="2275" y="336"/>
                    </a:lnTo>
                    <a:lnTo>
                      <a:pt x="2275" y="336"/>
                    </a:lnTo>
                    <a:lnTo>
                      <a:pt x="1293" y="983"/>
                    </a:lnTo>
                    <a:lnTo>
                      <a:pt x="4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56" name="Google Shape;956;p38"/>
              <p:cNvSpPr/>
              <p:nvPr/>
            </p:nvSpPr>
            <p:spPr>
              <a:xfrm>
                <a:off x="544950" y="619425"/>
                <a:ext cx="101100" cy="1011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57" name="Google Shape;957;p38"/>
              <p:cNvSpPr/>
              <p:nvPr/>
            </p:nvSpPr>
            <p:spPr>
              <a:xfrm>
                <a:off x="859225" y="619425"/>
                <a:ext cx="101100" cy="1011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958" name="Google Shape;958;p38"/>
            <p:cNvGrpSpPr/>
            <p:nvPr/>
          </p:nvGrpSpPr>
          <p:grpSpPr>
            <a:xfrm>
              <a:off x="8091068" y="102170"/>
              <a:ext cx="804107" cy="701546"/>
              <a:chOff x="8091068" y="102170"/>
              <a:chExt cx="804107" cy="701546"/>
            </a:xfrm>
          </p:grpSpPr>
          <p:sp>
            <p:nvSpPr>
              <p:cNvPr id="959" name="Google Shape;959;p38"/>
              <p:cNvSpPr/>
              <p:nvPr/>
            </p:nvSpPr>
            <p:spPr>
              <a:xfrm flipH="1">
                <a:off x="8219501" y="102170"/>
                <a:ext cx="675674" cy="701546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2793" extrusionOk="0">
                    <a:moveTo>
                      <a:pt x="983" y="0"/>
                    </a:moveTo>
                    <a:lnTo>
                      <a:pt x="1190" y="1293"/>
                    </a:lnTo>
                    <a:lnTo>
                      <a:pt x="1" y="1603"/>
                    </a:lnTo>
                    <a:lnTo>
                      <a:pt x="1086" y="1732"/>
                    </a:lnTo>
                    <a:lnTo>
                      <a:pt x="750" y="2792"/>
                    </a:lnTo>
                    <a:lnTo>
                      <a:pt x="1526" y="1732"/>
                    </a:lnTo>
                    <a:lnTo>
                      <a:pt x="2379" y="2482"/>
                    </a:lnTo>
                    <a:lnTo>
                      <a:pt x="1939" y="1500"/>
                    </a:lnTo>
                    <a:lnTo>
                      <a:pt x="2689" y="854"/>
                    </a:lnTo>
                    <a:lnTo>
                      <a:pt x="2689" y="854"/>
                    </a:lnTo>
                    <a:lnTo>
                      <a:pt x="1629" y="1190"/>
                    </a:lnTo>
                    <a:lnTo>
                      <a:pt x="98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60" name="Google Shape;960;p38"/>
              <p:cNvSpPr/>
              <p:nvPr/>
            </p:nvSpPr>
            <p:spPr>
              <a:xfrm flipH="1">
                <a:off x="8794068" y="619425"/>
                <a:ext cx="101100" cy="1011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61" name="Google Shape;961;p38"/>
              <p:cNvSpPr/>
              <p:nvPr/>
            </p:nvSpPr>
            <p:spPr>
              <a:xfrm flipH="1">
                <a:off x="8091068" y="680825"/>
                <a:ext cx="101100" cy="1011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62" name="Google Shape;962;p38"/>
          <p:cNvGrpSpPr/>
          <p:nvPr/>
        </p:nvGrpSpPr>
        <p:grpSpPr>
          <a:xfrm>
            <a:off x="4782479" y="5404496"/>
            <a:ext cx="2540223" cy="1450712"/>
            <a:chOff x="-3763673" y="2607529"/>
            <a:chExt cx="2515736" cy="1436728"/>
          </a:xfrm>
        </p:grpSpPr>
        <p:sp>
          <p:nvSpPr>
            <p:cNvPr id="963" name="Google Shape;963;p38"/>
            <p:cNvSpPr/>
            <p:nvPr/>
          </p:nvSpPr>
          <p:spPr>
            <a:xfrm rot="1123467">
              <a:off x="-3443702" y="3119945"/>
              <a:ext cx="555367" cy="829916"/>
            </a:xfrm>
            <a:custGeom>
              <a:avLst/>
              <a:gdLst/>
              <a:ahLst/>
              <a:cxnLst/>
              <a:rect l="l" t="t" r="r" b="b"/>
              <a:pathLst>
                <a:path w="4758" h="7110" extrusionOk="0">
                  <a:moveTo>
                    <a:pt x="440" y="1"/>
                  </a:moveTo>
                  <a:lnTo>
                    <a:pt x="1" y="337"/>
                  </a:lnTo>
                  <a:cubicBezTo>
                    <a:pt x="1733" y="2379"/>
                    <a:pt x="3232" y="4628"/>
                    <a:pt x="4318" y="7110"/>
                  </a:cubicBezTo>
                  <a:lnTo>
                    <a:pt x="4757" y="6903"/>
                  </a:lnTo>
                  <a:cubicBezTo>
                    <a:pt x="3671" y="4421"/>
                    <a:pt x="2172" y="2172"/>
                    <a:pt x="4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" name="Google Shape;964;p38"/>
            <p:cNvSpPr/>
            <p:nvPr/>
          </p:nvSpPr>
          <p:spPr>
            <a:xfrm rot="1123467">
              <a:off x="-3697826" y="2708360"/>
              <a:ext cx="715277" cy="528181"/>
            </a:xfrm>
            <a:custGeom>
              <a:avLst/>
              <a:gdLst/>
              <a:ahLst/>
              <a:cxnLst/>
              <a:rect l="l" t="t" r="r" b="b"/>
              <a:pathLst>
                <a:path w="6128" h="4525" extrusionOk="0">
                  <a:moveTo>
                    <a:pt x="5274" y="1"/>
                  </a:moveTo>
                  <a:cubicBezTo>
                    <a:pt x="5042" y="104"/>
                    <a:pt x="4835" y="208"/>
                    <a:pt x="4731" y="311"/>
                  </a:cubicBezTo>
                  <a:cubicBezTo>
                    <a:pt x="4395" y="544"/>
                    <a:pt x="4292" y="854"/>
                    <a:pt x="4085" y="1190"/>
                  </a:cubicBezTo>
                  <a:cubicBezTo>
                    <a:pt x="4085" y="957"/>
                    <a:pt x="3982" y="751"/>
                    <a:pt x="3749" y="647"/>
                  </a:cubicBezTo>
                  <a:cubicBezTo>
                    <a:pt x="3646" y="440"/>
                    <a:pt x="3542" y="208"/>
                    <a:pt x="3335" y="104"/>
                  </a:cubicBezTo>
                  <a:cubicBezTo>
                    <a:pt x="3239" y="61"/>
                    <a:pt x="3129" y="36"/>
                    <a:pt x="3027" y="36"/>
                  </a:cubicBezTo>
                  <a:cubicBezTo>
                    <a:pt x="2881" y="36"/>
                    <a:pt x="2750" y="87"/>
                    <a:pt x="2689" y="208"/>
                  </a:cubicBezTo>
                  <a:cubicBezTo>
                    <a:pt x="2457" y="311"/>
                    <a:pt x="2457" y="440"/>
                    <a:pt x="2457" y="647"/>
                  </a:cubicBezTo>
                  <a:cubicBezTo>
                    <a:pt x="2353" y="957"/>
                    <a:pt x="2353" y="1293"/>
                    <a:pt x="2457" y="1604"/>
                  </a:cubicBezTo>
                  <a:cubicBezTo>
                    <a:pt x="2250" y="1293"/>
                    <a:pt x="1810" y="1190"/>
                    <a:pt x="1500" y="1087"/>
                  </a:cubicBezTo>
                  <a:cubicBezTo>
                    <a:pt x="1293" y="1087"/>
                    <a:pt x="957" y="1087"/>
                    <a:pt x="854" y="1293"/>
                  </a:cubicBezTo>
                  <a:cubicBezTo>
                    <a:pt x="647" y="1397"/>
                    <a:pt x="750" y="1733"/>
                    <a:pt x="750" y="1940"/>
                  </a:cubicBezTo>
                  <a:cubicBezTo>
                    <a:pt x="854" y="2146"/>
                    <a:pt x="957" y="2483"/>
                    <a:pt x="1061" y="2586"/>
                  </a:cubicBezTo>
                  <a:cubicBezTo>
                    <a:pt x="750" y="2586"/>
                    <a:pt x="311" y="2793"/>
                    <a:pt x="104" y="3129"/>
                  </a:cubicBezTo>
                  <a:cubicBezTo>
                    <a:pt x="1" y="3232"/>
                    <a:pt x="1" y="3439"/>
                    <a:pt x="1" y="3542"/>
                  </a:cubicBezTo>
                  <a:cubicBezTo>
                    <a:pt x="104" y="3775"/>
                    <a:pt x="311" y="3775"/>
                    <a:pt x="518" y="3775"/>
                  </a:cubicBezTo>
                  <a:lnTo>
                    <a:pt x="2896" y="3775"/>
                  </a:lnTo>
                  <a:cubicBezTo>
                    <a:pt x="3646" y="3878"/>
                    <a:pt x="4395" y="4085"/>
                    <a:pt x="5042" y="4525"/>
                  </a:cubicBezTo>
                  <a:cubicBezTo>
                    <a:pt x="5274" y="3336"/>
                    <a:pt x="5481" y="2250"/>
                    <a:pt x="5920" y="1190"/>
                  </a:cubicBezTo>
                  <a:cubicBezTo>
                    <a:pt x="6024" y="854"/>
                    <a:pt x="6127" y="544"/>
                    <a:pt x="5920" y="208"/>
                  </a:cubicBezTo>
                  <a:cubicBezTo>
                    <a:pt x="5817" y="104"/>
                    <a:pt x="5481" y="1"/>
                    <a:pt x="527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5" name="Google Shape;965;p38"/>
            <p:cNvSpPr/>
            <p:nvPr/>
          </p:nvSpPr>
          <p:spPr>
            <a:xfrm rot="1123467">
              <a:off x="-3331976" y="3119372"/>
              <a:ext cx="190141" cy="187227"/>
            </a:xfrm>
            <a:custGeom>
              <a:avLst/>
              <a:gdLst/>
              <a:ahLst/>
              <a:cxnLst/>
              <a:rect l="l" t="t" r="r" b="b"/>
              <a:pathLst>
                <a:path w="1629" h="1604" extrusionOk="0">
                  <a:moveTo>
                    <a:pt x="1629" y="1"/>
                  </a:moveTo>
                  <a:cubicBezTo>
                    <a:pt x="1422" y="1"/>
                    <a:pt x="1293" y="104"/>
                    <a:pt x="1189" y="208"/>
                  </a:cubicBezTo>
                  <a:cubicBezTo>
                    <a:pt x="1086" y="311"/>
                    <a:pt x="1086" y="311"/>
                    <a:pt x="982" y="414"/>
                  </a:cubicBezTo>
                  <a:lnTo>
                    <a:pt x="982" y="750"/>
                  </a:lnTo>
                  <a:cubicBezTo>
                    <a:pt x="776" y="647"/>
                    <a:pt x="646" y="647"/>
                    <a:pt x="440" y="647"/>
                  </a:cubicBezTo>
                  <a:cubicBezTo>
                    <a:pt x="336" y="647"/>
                    <a:pt x="129" y="750"/>
                    <a:pt x="0" y="854"/>
                  </a:cubicBezTo>
                  <a:cubicBezTo>
                    <a:pt x="543" y="1061"/>
                    <a:pt x="1086" y="1293"/>
                    <a:pt x="1525" y="1604"/>
                  </a:cubicBezTo>
                  <a:cubicBezTo>
                    <a:pt x="1525" y="1061"/>
                    <a:pt x="1422" y="544"/>
                    <a:pt x="1629" y="1"/>
                  </a:cubicBezTo>
                  <a:close/>
                </a:path>
              </a:pathLst>
            </a:custGeom>
            <a:solidFill>
              <a:srgbClr val="4F1F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6" name="Google Shape;966;p38"/>
            <p:cNvSpPr/>
            <p:nvPr/>
          </p:nvSpPr>
          <p:spPr>
            <a:xfrm rot="1123467">
              <a:off x="-3445145" y="3515586"/>
              <a:ext cx="452651" cy="350175"/>
            </a:xfrm>
            <a:custGeom>
              <a:avLst/>
              <a:gdLst/>
              <a:ahLst/>
              <a:cxnLst/>
              <a:rect l="l" t="t" r="r" b="b"/>
              <a:pathLst>
                <a:path w="3878" h="3000" extrusionOk="0">
                  <a:moveTo>
                    <a:pt x="0" y="1"/>
                  </a:moveTo>
                  <a:lnTo>
                    <a:pt x="0" y="1"/>
                  </a:lnTo>
                  <a:cubicBezTo>
                    <a:pt x="104" y="854"/>
                    <a:pt x="646" y="1707"/>
                    <a:pt x="1396" y="2250"/>
                  </a:cubicBezTo>
                  <a:cubicBezTo>
                    <a:pt x="2042" y="2689"/>
                    <a:pt x="3025" y="2999"/>
                    <a:pt x="3878" y="2999"/>
                  </a:cubicBezTo>
                  <a:cubicBezTo>
                    <a:pt x="3128" y="1500"/>
                    <a:pt x="1603" y="41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7" name="Google Shape;967;p38"/>
            <p:cNvSpPr/>
            <p:nvPr/>
          </p:nvSpPr>
          <p:spPr>
            <a:xfrm rot="-1032839">
              <a:off x="-1976397" y="3286274"/>
              <a:ext cx="452644" cy="678993"/>
            </a:xfrm>
            <a:custGeom>
              <a:avLst/>
              <a:gdLst/>
              <a:ahLst/>
              <a:cxnLst/>
              <a:rect l="l" t="t" r="r" b="b"/>
              <a:pathLst>
                <a:path w="3878" h="5817" extrusionOk="0">
                  <a:moveTo>
                    <a:pt x="3567" y="1"/>
                  </a:moveTo>
                  <a:cubicBezTo>
                    <a:pt x="2172" y="1733"/>
                    <a:pt x="982" y="3671"/>
                    <a:pt x="0" y="5610"/>
                  </a:cubicBezTo>
                  <a:lnTo>
                    <a:pt x="336" y="5817"/>
                  </a:lnTo>
                  <a:cubicBezTo>
                    <a:pt x="1293" y="3775"/>
                    <a:pt x="2482" y="1939"/>
                    <a:pt x="3878" y="233"/>
                  </a:cubicBezTo>
                  <a:lnTo>
                    <a:pt x="35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8" name="Google Shape;968;p38"/>
            <p:cNvSpPr/>
            <p:nvPr/>
          </p:nvSpPr>
          <p:spPr>
            <a:xfrm rot="-1032839">
              <a:off x="-1877897" y="2955400"/>
              <a:ext cx="579519" cy="428617"/>
            </a:xfrm>
            <a:custGeom>
              <a:avLst/>
              <a:gdLst/>
              <a:ahLst/>
              <a:cxnLst/>
              <a:rect l="l" t="t" r="r" b="b"/>
              <a:pathLst>
                <a:path w="4965" h="3672" extrusionOk="0">
                  <a:moveTo>
                    <a:pt x="647" y="1"/>
                  </a:moveTo>
                  <a:cubicBezTo>
                    <a:pt x="440" y="1"/>
                    <a:pt x="234" y="1"/>
                    <a:pt x="104" y="207"/>
                  </a:cubicBezTo>
                  <a:cubicBezTo>
                    <a:pt x="1" y="440"/>
                    <a:pt x="104" y="647"/>
                    <a:pt x="104" y="957"/>
                  </a:cubicBezTo>
                  <a:cubicBezTo>
                    <a:pt x="440" y="1836"/>
                    <a:pt x="647" y="2689"/>
                    <a:pt x="880" y="3671"/>
                  </a:cubicBezTo>
                  <a:cubicBezTo>
                    <a:pt x="1397" y="3232"/>
                    <a:pt x="1940" y="3129"/>
                    <a:pt x="2586" y="3129"/>
                  </a:cubicBezTo>
                  <a:cubicBezTo>
                    <a:pt x="2801" y="3094"/>
                    <a:pt x="3017" y="3083"/>
                    <a:pt x="3232" y="3083"/>
                  </a:cubicBezTo>
                  <a:cubicBezTo>
                    <a:pt x="3663" y="3083"/>
                    <a:pt x="4094" y="3129"/>
                    <a:pt x="4525" y="3129"/>
                  </a:cubicBezTo>
                  <a:cubicBezTo>
                    <a:pt x="4628" y="3129"/>
                    <a:pt x="4861" y="3025"/>
                    <a:pt x="4964" y="2896"/>
                  </a:cubicBezTo>
                  <a:cubicBezTo>
                    <a:pt x="4964" y="2793"/>
                    <a:pt x="4964" y="2586"/>
                    <a:pt x="4861" y="2482"/>
                  </a:cubicBezTo>
                  <a:cubicBezTo>
                    <a:pt x="4628" y="2250"/>
                    <a:pt x="4318" y="2146"/>
                    <a:pt x="4111" y="2146"/>
                  </a:cubicBezTo>
                  <a:cubicBezTo>
                    <a:pt x="4215" y="1939"/>
                    <a:pt x="4318" y="1733"/>
                    <a:pt x="4318" y="1603"/>
                  </a:cubicBezTo>
                  <a:cubicBezTo>
                    <a:pt x="4421" y="1397"/>
                    <a:pt x="4421" y="1190"/>
                    <a:pt x="4318" y="957"/>
                  </a:cubicBezTo>
                  <a:cubicBezTo>
                    <a:pt x="4111" y="854"/>
                    <a:pt x="3982" y="854"/>
                    <a:pt x="3775" y="854"/>
                  </a:cubicBezTo>
                  <a:cubicBezTo>
                    <a:pt x="3465" y="957"/>
                    <a:pt x="3129" y="1086"/>
                    <a:pt x="2922" y="1293"/>
                  </a:cubicBezTo>
                  <a:cubicBezTo>
                    <a:pt x="3025" y="957"/>
                    <a:pt x="3025" y="750"/>
                    <a:pt x="3025" y="544"/>
                  </a:cubicBezTo>
                  <a:cubicBezTo>
                    <a:pt x="2922" y="311"/>
                    <a:pt x="2922" y="207"/>
                    <a:pt x="2819" y="104"/>
                  </a:cubicBezTo>
                  <a:cubicBezTo>
                    <a:pt x="2754" y="52"/>
                    <a:pt x="2670" y="27"/>
                    <a:pt x="2576" y="27"/>
                  </a:cubicBezTo>
                  <a:cubicBezTo>
                    <a:pt x="2483" y="27"/>
                    <a:pt x="2379" y="52"/>
                    <a:pt x="2276" y="104"/>
                  </a:cubicBezTo>
                  <a:cubicBezTo>
                    <a:pt x="2043" y="104"/>
                    <a:pt x="1940" y="311"/>
                    <a:pt x="1836" y="440"/>
                  </a:cubicBezTo>
                  <a:cubicBezTo>
                    <a:pt x="1733" y="647"/>
                    <a:pt x="1629" y="750"/>
                    <a:pt x="1629" y="957"/>
                  </a:cubicBezTo>
                  <a:cubicBezTo>
                    <a:pt x="1526" y="647"/>
                    <a:pt x="1293" y="440"/>
                    <a:pt x="1087" y="207"/>
                  </a:cubicBezTo>
                  <a:cubicBezTo>
                    <a:pt x="983" y="104"/>
                    <a:pt x="880" y="1"/>
                    <a:pt x="6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9" name="Google Shape;969;p38"/>
            <p:cNvSpPr/>
            <p:nvPr/>
          </p:nvSpPr>
          <p:spPr>
            <a:xfrm rot="-1032839">
              <a:off x="-1759531" y="3294488"/>
              <a:ext cx="151037" cy="151043"/>
            </a:xfrm>
            <a:custGeom>
              <a:avLst/>
              <a:gdLst/>
              <a:ahLst/>
              <a:cxnLst/>
              <a:rect l="l" t="t" r="r" b="b"/>
              <a:pathLst>
                <a:path w="1294" h="1294" extrusionOk="0">
                  <a:moveTo>
                    <a:pt x="1" y="1"/>
                  </a:moveTo>
                  <a:cubicBezTo>
                    <a:pt x="104" y="440"/>
                    <a:pt x="104" y="854"/>
                    <a:pt x="104" y="1293"/>
                  </a:cubicBezTo>
                  <a:cubicBezTo>
                    <a:pt x="440" y="957"/>
                    <a:pt x="854" y="854"/>
                    <a:pt x="1293" y="647"/>
                  </a:cubicBezTo>
                  <a:cubicBezTo>
                    <a:pt x="1293" y="544"/>
                    <a:pt x="1086" y="440"/>
                    <a:pt x="983" y="440"/>
                  </a:cubicBezTo>
                  <a:cubicBezTo>
                    <a:pt x="854" y="440"/>
                    <a:pt x="647" y="440"/>
                    <a:pt x="544" y="544"/>
                  </a:cubicBezTo>
                  <a:lnTo>
                    <a:pt x="544" y="311"/>
                  </a:lnTo>
                  <a:cubicBezTo>
                    <a:pt x="544" y="208"/>
                    <a:pt x="440" y="208"/>
                    <a:pt x="337" y="104"/>
                  </a:cubicBezTo>
                  <a:cubicBezTo>
                    <a:pt x="337" y="1"/>
                    <a:pt x="104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0" name="Google Shape;970;p38"/>
            <p:cNvSpPr/>
            <p:nvPr/>
          </p:nvSpPr>
          <p:spPr>
            <a:xfrm rot="-1032839">
              <a:off x="-1885745" y="3606969"/>
              <a:ext cx="365220" cy="289713"/>
            </a:xfrm>
            <a:custGeom>
              <a:avLst/>
              <a:gdLst/>
              <a:ahLst/>
              <a:cxnLst/>
              <a:rect l="l" t="t" r="r" b="b"/>
              <a:pathLst>
                <a:path w="3129" h="2482" extrusionOk="0">
                  <a:moveTo>
                    <a:pt x="3128" y="0"/>
                  </a:moveTo>
                  <a:cubicBezTo>
                    <a:pt x="1836" y="414"/>
                    <a:pt x="543" y="1293"/>
                    <a:pt x="1" y="2482"/>
                  </a:cubicBezTo>
                  <a:cubicBezTo>
                    <a:pt x="647" y="2482"/>
                    <a:pt x="1396" y="2249"/>
                    <a:pt x="1939" y="1836"/>
                  </a:cubicBezTo>
                  <a:cubicBezTo>
                    <a:pt x="2586" y="1396"/>
                    <a:pt x="3025" y="750"/>
                    <a:pt x="3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1" name="Google Shape;971;p38"/>
            <p:cNvSpPr/>
            <p:nvPr/>
          </p:nvSpPr>
          <p:spPr>
            <a:xfrm>
              <a:off x="-3714225" y="3650887"/>
              <a:ext cx="1599215" cy="393363"/>
            </a:xfrm>
            <a:custGeom>
              <a:avLst/>
              <a:gdLst/>
              <a:ahLst/>
              <a:cxnLst/>
              <a:rect l="l" t="t" r="r" b="b"/>
              <a:pathLst>
                <a:path w="13701" h="3370" extrusionOk="0">
                  <a:moveTo>
                    <a:pt x="7414" y="0"/>
                  </a:moveTo>
                  <a:cubicBezTo>
                    <a:pt x="7278" y="0"/>
                    <a:pt x="7141" y="12"/>
                    <a:pt x="7006" y="35"/>
                  </a:cubicBezTo>
                  <a:cubicBezTo>
                    <a:pt x="5713" y="138"/>
                    <a:pt x="4653" y="1198"/>
                    <a:pt x="3878" y="2387"/>
                  </a:cubicBezTo>
                  <a:cubicBezTo>
                    <a:pt x="3394" y="2187"/>
                    <a:pt x="2910" y="2073"/>
                    <a:pt x="2426" y="2073"/>
                  </a:cubicBezTo>
                  <a:cubicBezTo>
                    <a:pt x="2160" y="2073"/>
                    <a:pt x="1894" y="2107"/>
                    <a:pt x="1629" y="2181"/>
                  </a:cubicBezTo>
                  <a:cubicBezTo>
                    <a:pt x="983" y="2387"/>
                    <a:pt x="440" y="2827"/>
                    <a:pt x="0" y="3370"/>
                  </a:cubicBezTo>
                  <a:lnTo>
                    <a:pt x="13701" y="3370"/>
                  </a:lnTo>
                  <a:cubicBezTo>
                    <a:pt x="13468" y="3034"/>
                    <a:pt x="13055" y="2723"/>
                    <a:pt x="12719" y="2491"/>
                  </a:cubicBezTo>
                  <a:cubicBezTo>
                    <a:pt x="12408" y="2387"/>
                    <a:pt x="12072" y="2284"/>
                    <a:pt x="11866" y="2181"/>
                  </a:cubicBezTo>
                  <a:cubicBezTo>
                    <a:pt x="11530" y="2181"/>
                    <a:pt x="11219" y="2181"/>
                    <a:pt x="10883" y="2284"/>
                  </a:cubicBezTo>
                  <a:cubicBezTo>
                    <a:pt x="10676" y="2284"/>
                    <a:pt x="10470" y="2387"/>
                    <a:pt x="10134" y="2491"/>
                  </a:cubicBezTo>
                  <a:cubicBezTo>
                    <a:pt x="10030" y="1741"/>
                    <a:pt x="9694" y="1095"/>
                    <a:pt x="9177" y="681"/>
                  </a:cubicBezTo>
                  <a:cubicBezTo>
                    <a:pt x="8648" y="237"/>
                    <a:pt x="8032" y="0"/>
                    <a:pt x="74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2" name="Google Shape;972;p38"/>
            <p:cNvSpPr/>
            <p:nvPr/>
          </p:nvSpPr>
          <p:spPr>
            <a:xfrm>
              <a:off x="-2190501" y="3873021"/>
              <a:ext cx="739437" cy="171236"/>
            </a:xfrm>
            <a:custGeom>
              <a:avLst/>
              <a:gdLst/>
              <a:ahLst/>
              <a:cxnLst/>
              <a:rect l="l" t="t" r="r" b="b"/>
              <a:pathLst>
                <a:path w="6335" h="1467" extrusionOk="0">
                  <a:moveTo>
                    <a:pt x="4520" y="0"/>
                  </a:moveTo>
                  <a:cubicBezTo>
                    <a:pt x="3937" y="0"/>
                    <a:pt x="3338" y="257"/>
                    <a:pt x="2793" y="588"/>
                  </a:cubicBezTo>
                  <a:cubicBezTo>
                    <a:pt x="2689" y="588"/>
                    <a:pt x="2586" y="484"/>
                    <a:pt x="2457" y="381"/>
                  </a:cubicBezTo>
                  <a:cubicBezTo>
                    <a:pt x="2250" y="278"/>
                    <a:pt x="2146" y="278"/>
                    <a:pt x="1940" y="278"/>
                  </a:cubicBezTo>
                  <a:cubicBezTo>
                    <a:pt x="1867" y="269"/>
                    <a:pt x="1796" y="265"/>
                    <a:pt x="1725" y="265"/>
                  </a:cubicBezTo>
                  <a:cubicBezTo>
                    <a:pt x="940" y="265"/>
                    <a:pt x="285" y="779"/>
                    <a:pt x="1" y="1467"/>
                  </a:cubicBezTo>
                  <a:lnTo>
                    <a:pt x="6334" y="1467"/>
                  </a:lnTo>
                  <a:cubicBezTo>
                    <a:pt x="6231" y="1027"/>
                    <a:pt x="5920" y="588"/>
                    <a:pt x="5481" y="278"/>
                  </a:cubicBezTo>
                  <a:cubicBezTo>
                    <a:pt x="5174" y="82"/>
                    <a:pt x="4849" y="0"/>
                    <a:pt x="45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0105239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pPr>
              <a:buClr>
                <a:srgbClr val="000000"/>
              </a:buClr>
              <a:buFont typeface="Arial"/>
              <a:buNone/>
            </a:pPr>
            <a:fld id="{B1CF2E77-4E87-4338-A6B2-93E833A84A3C}" type="datetimeFigureOut">
              <a:rPr lang="en-US" sz="1867" ker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>
                <a:buClr>
                  <a:srgbClr val="000000"/>
                </a:buClr>
                <a:buFont typeface="Arial"/>
                <a:buNone/>
              </a:pPr>
              <a:t>7/10/2022</a:t>
            </a:fld>
            <a:endParaRPr lang="en-US" sz="1867" kern="0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0" y="6356352"/>
            <a:ext cx="3860800" cy="365125"/>
          </a:xfrm>
          <a:prstGeom prst="rect">
            <a:avLst/>
          </a:prstGeom>
        </p:spPr>
        <p:txBody>
          <a:bodyPr/>
          <a:lstStyle/>
          <a:p>
            <a:pPr>
              <a:buClr>
                <a:srgbClr val="000000"/>
              </a:buClr>
              <a:buFont typeface="Arial"/>
              <a:buNone/>
            </a:pPr>
            <a:endParaRPr lang="en-US" sz="1867" kern="0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pPr>
              <a:buClr>
                <a:srgbClr val="000000"/>
              </a:buClr>
              <a:buFont typeface="Arial"/>
              <a:buNone/>
            </a:pPr>
            <a:fld id="{796E19DA-92E0-4635-8627-DEB5FDE3EBA8}" type="slidenum">
              <a:rPr lang="en-US" sz="1867" ker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>
                <a:buClr>
                  <a:srgbClr val="000000"/>
                </a:buClr>
                <a:buFont typeface="Arial"/>
                <a:buNone/>
              </a:pPr>
              <a:t>‹#›</a:t>
            </a:fld>
            <a:endParaRPr lang="en-US" sz="1867" kern="0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3763485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1973900" y="1610600"/>
            <a:ext cx="8369600" cy="290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1973733" y="4833951"/>
            <a:ext cx="8369600" cy="7156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667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pic>
        <p:nvPicPr>
          <p:cNvPr id="11" name="Google Shape;11;p2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3270100">
            <a:off x="7465696" y="-445309"/>
            <a:ext cx="2715913" cy="1190416"/>
          </a:xfrm>
          <a:prstGeom prst="rect">
            <a:avLst/>
          </a:prstGeom>
          <a:noFill/>
          <a:ln>
            <a:noFill/>
          </a:ln>
        </p:spPr>
      </p:pic>
      <p:pic>
        <p:nvPicPr>
          <p:cNvPr id="12" name="Google Shape;12;p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-3648580">
            <a:off x="10775131" y="-108829"/>
            <a:ext cx="2386883" cy="1403232"/>
          </a:xfrm>
          <a:prstGeom prst="rect">
            <a:avLst/>
          </a:prstGeom>
          <a:noFill/>
          <a:ln>
            <a:noFill/>
          </a:ln>
        </p:spPr>
      </p:pic>
      <p:pic>
        <p:nvPicPr>
          <p:cNvPr id="13" name="Google Shape;13;p2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1277559">
            <a:off x="-368306" y="4675086"/>
            <a:ext cx="1854711" cy="3309436"/>
          </a:xfrm>
          <a:prstGeom prst="rect">
            <a:avLst/>
          </a:prstGeom>
          <a:noFill/>
          <a:ln>
            <a:noFill/>
          </a:ln>
        </p:spPr>
      </p:pic>
      <p:pic>
        <p:nvPicPr>
          <p:cNvPr id="14" name="Google Shape;14;p2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-1686671">
            <a:off x="10985418" y="1582964"/>
            <a:ext cx="1769733" cy="3692080"/>
          </a:xfrm>
          <a:prstGeom prst="rect">
            <a:avLst/>
          </a:prstGeom>
          <a:noFill/>
          <a:ln>
            <a:noFill/>
          </a:ln>
        </p:spPr>
      </p:pic>
      <p:pic>
        <p:nvPicPr>
          <p:cNvPr id="15" name="Google Shape;15;p2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831541" y="1904256"/>
            <a:ext cx="902967" cy="959869"/>
          </a:xfrm>
          <a:prstGeom prst="rect">
            <a:avLst/>
          </a:prstGeom>
          <a:noFill/>
          <a:ln>
            <a:noFill/>
          </a:ln>
        </p:spPr>
      </p:pic>
      <p:pic>
        <p:nvPicPr>
          <p:cNvPr id="16" name="Google Shape;16;p2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 rot="-8100017">
            <a:off x="2128241" y="6054096"/>
            <a:ext cx="2155759" cy="1187877"/>
          </a:xfrm>
          <a:prstGeom prst="rect">
            <a:avLst/>
          </a:prstGeom>
          <a:noFill/>
          <a:ln>
            <a:noFill/>
          </a:ln>
        </p:spPr>
      </p:pic>
      <p:pic>
        <p:nvPicPr>
          <p:cNvPr id="17" name="Google Shape;17;p2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 rot="10799980">
            <a:off x="9782532" y="-1208947"/>
            <a:ext cx="1285641" cy="2581569"/>
          </a:xfrm>
          <a:prstGeom prst="rect">
            <a:avLst/>
          </a:prstGeom>
          <a:noFill/>
          <a:ln>
            <a:noFill/>
          </a:ln>
        </p:spPr>
      </p:pic>
      <p:pic>
        <p:nvPicPr>
          <p:cNvPr id="18" name="Google Shape;18;p2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 rot="2228923">
            <a:off x="2637867" y="-362993"/>
            <a:ext cx="1981168" cy="102575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9" name="Google Shape;19;p2"/>
          <p:cNvGrpSpPr/>
          <p:nvPr/>
        </p:nvGrpSpPr>
        <p:grpSpPr>
          <a:xfrm>
            <a:off x="10044195" y="2056887"/>
            <a:ext cx="175763" cy="193773"/>
            <a:chOff x="9943600" y="-1728387"/>
            <a:chExt cx="264225" cy="291300"/>
          </a:xfrm>
        </p:grpSpPr>
        <p:sp>
          <p:nvSpPr>
            <p:cNvPr id="20" name="Google Shape;20;p2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0" name="Google Shape;60;p2"/>
          <p:cNvGrpSpPr/>
          <p:nvPr/>
        </p:nvGrpSpPr>
        <p:grpSpPr>
          <a:xfrm>
            <a:off x="7980303" y="406425"/>
            <a:ext cx="175763" cy="182448"/>
            <a:chOff x="9933675" y="-1395987"/>
            <a:chExt cx="264225" cy="274275"/>
          </a:xfrm>
        </p:grpSpPr>
        <p:sp>
          <p:nvSpPr>
            <p:cNvPr id="61" name="Google Shape;61;p2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89" name="Google Shape;89;p2"/>
          <p:cNvGrpSpPr/>
          <p:nvPr/>
        </p:nvGrpSpPr>
        <p:grpSpPr>
          <a:xfrm>
            <a:off x="4071550" y="6248124"/>
            <a:ext cx="159565" cy="163389"/>
            <a:chOff x="9646950" y="-1595337"/>
            <a:chExt cx="239875" cy="245625"/>
          </a:xfrm>
        </p:grpSpPr>
        <p:sp>
          <p:nvSpPr>
            <p:cNvPr id="90" name="Google Shape;90;p2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8" name="Google Shape;128;p2"/>
          <p:cNvGrpSpPr/>
          <p:nvPr/>
        </p:nvGrpSpPr>
        <p:grpSpPr>
          <a:xfrm>
            <a:off x="311298" y="2760857"/>
            <a:ext cx="100247" cy="103288"/>
            <a:chOff x="10113175" y="293163"/>
            <a:chExt cx="248875" cy="256425"/>
          </a:xfrm>
        </p:grpSpPr>
        <p:sp>
          <p:nvSpPr>
            <p:cNvPr id="129" name="Google Shape;129;p2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49" name="Google Shape;149;p2"/>
          <p:cNvGrpSpPr/>
          <p:nvPr/>
        </p:nvGrpSpPr>
        <p:grpSpPr>
          <a:xfrm>
            <a:off x="3896956" y="4871718"/>
            <a:ext cx="174565" cy="165501"/>
            <a:chOff x="9607275" y="-1266912"/>
            <a:chExt cx="262425" cy="248800"/>
          </a:xfrm>
        </p:grpSpPr>
        <p:sp>
          <p:nvSpPr>
            <p:cNvPr id="150" name="Google Shape;150;p2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4" name="Google Shape;174;p2"/>
          <p:cNvGrpSpPr/>
          <p:nvPr/>
        </p:nvGrpSpPr>
        <p:grpSpPr>
          <a:xfrm>
            <a:off x="6711845" y="914824"/>
            <a:ext cx="100212" cy="95008"/>
            <a:chOff x="9607275" y="-1266912"/>
            <a:chExt cx="262425" cy="248800"/>
          </a:xfrm>
        </p:grpSpPr>
        <p:sp>
          <p:nvSpPr>
            <p:cNvPr id="175" name="Google Shape;175;p2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99" name="Google Shape;199;p2"/>
          <p:cNvGrpSpPr/>
          <p:nvPr/>
        </p:nvGrpSpPr>
        <p:grpSpPr>
          <a:xfrm>
            <a:off x="6084523" y="5954658"/>
            <a:ext cx="186539" cy="184609"/>
            <a:chOff x="10220425" y="-1503412"/>
            <a:chExt cx="280425" cy="277525"/>
          </a:xfrm>
        </p:grpSpPr>
        <p:sp>
          <p:nvSpPr>
            <p:cNvPr id="200" name="Google Shape;200;p2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227" name="Google Shape;227;p2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 rot="950329">
            <a:off x="4381808" y="5982579"/>
            <a:ext cx="1000317" cy="200864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28" name="Google Shape;228;p2"/>
          <p:cNvGrpSpPr/>
          <p:nvPr/>
        </p:nvGrpSpPr>
        <p:grpSpPr>
          <a:xfrm>
            <a:off x="3579168" y="5884208"/>
            <a:ext cx="100229" cy="104041"/>
            <a:chOff x="9933675" y="-1395987"/>
            <a:chExt cx="264225" cy="274275"/>
          </a:xfrm>
        </p:grpSpPr>
        <p:sp>
          <p:nvSpPr>
            <p:cNvPr id="229" name="Google Shape;229;p2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7" name="Google Shape;257;p2"/>
          <p:cNvGrpSpPr/>
          <p:nvPr/>
        </p:nvGrpSpPr>
        <p:grpSpPr>
          <a:xfrm>
            <a:off x="10986799" y="6402508"/>
            <a:ext cx="159565" cy="163389"/>
            <a:chOff x="9646950" y="-1595337"/>
            <a:chExt cx="239875" cy="245625"/>
          </a:xfrm>
        </p:grpSpPr>
        <p:sp>
          <p:nvSpPr>
            <p:cNvPr id="258" name="Google Shape;258;p2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96" name="Google Shape;296;p2"/>
          <p:cNvGrpSpPr/>
          <p:nvPr/>
        </p:nvGrpSpPr>
        <p:grpSpPr>
          <a:xfrm>
            <a:off x="10615107" y="5485376"/>
            <a:ext cx="100243" cy="99205"/>
            <a:chOff x="10220425" y="-1503412"/>
            <a:chExt cx="280425" cy="277525"/>
          </a:xfrm>
        </p:grpSpPr>
        <p:sp>
          <p:nvSpPr>
            <p:cNvPr id="297" name="Google Shape;297;p2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24" name="Google Shape;324;p2"/>
          <p:cNvGrpSpPr/>
          <p:nvPr/>
        </p:nvGrpSpPr>
        <p:grpSpPr>
          <a:xfrm>
            <a:off x="2207092" y="465861"/>
            <a:ext cx="100205" cy="99169"/>
            <a:chOff x="10220425" y="-1503412"/>
            <a:chExt cx="280425" cy="277525"/>
          </a:xfrm>
        </p:grpSpPr>
        <p:sp>
          <p:nvSpPr>
            <p:cNvPr id="325" name="Google Shape;325;p2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52" name="Google Shape;352;p2"/>
          <p:cNvGrpSpPr/>
          <p:nvPr/>
        </p:nvGrpSpPr>
        <p:grpSpPr>
          <a:xfrm flipH="1">
            <a:off x="3921790" y="1174240"/>
            <a:ext cx="159557" cy="175907"/>
            <a:chOff x="9943600" y="-1728387"/>
            <a:chExt cx="264225" cy="291300"/>
          </a:xfrm>
        </p:grpSpPr>
        <p:sp>
          <p:nvSpPr>
            <p:cNvPr id="353" name="Google Shape;353;p2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93" name="Google Shape;393;p2"/>
          <p:cNvGrpSpPr/>
          <p:nvPr/>
        </p:nvGrpSpPr>
        <p:grpSpPr>
          <a:xfrm>
            <a:off x="416140" y="1529600"/>
            <a:ext cx="174565" cy="165501"/>
            <a:chOff x="9607275" y="-1266912"/>
            <a:chExt cx="262425" cy="248800"/>
          </a:xfrm>
        </p:grpSpPr>
        <p:sp>
          <p:nvSpPr>
            <p:cNvPr id="394" name="Google Shape;394;p2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18" name="Google Shape;418;p2"/>
          <p:cNvGrpSpPr/>
          <p:nvPr/>
        </p:nvGrpSpPr>
        <p:grpSpPr>
          <a:xfrm>
            <a:off x="1277375" y="1034968"/>
            <a:ext cx="165552" cy="170573"/>
            <a:chOff x="10113175" y="293163"/>
            <a:chExt cx="248875" cy="256425"/>
          </a:xfrm>
        </p:grpSpPr>
        <p:sp>
          <p:nvSpPr>
            <p:cNvPr id="419" name="Google Shape;419;p2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39" name="Google Shape;439;p2"/>
          <p:cNvGrpSpPr/>
          <p:nvPr/>
        </p:nvGrpSpPr>
        <p:grpSpPr>
          <a:xfrm>
            <a:off x="410156" y="327058"/>
            <a:ext cx="186539" cy="184609"/>
            <a:chOff x="10220425" y="-1503412"/>
            <a:chExt cx="280425" cy="277525"/>
          </a:xfrm>
        </p:grpSpPr>
        <p:sp>
          <p:nvSpPr>
            <p:cNvPr id="440" name="Google Shape;440;p2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67" name="Google Shape;467;p2"/>
          <p:cNvGrpSpPr/>
          <p:nvPr/>
        </p:nvGrpSpPr>
        <p:grpSpPr>
          <a:xfrm>
            <a:off x="8018070" y="6626677"/>
            <a:ext cx="100236" cy="102639"/>
            <a:chOff x="9646950" y="-1595337"/>
            <a:chExt cx="239875" cy="245625"/>
          </a:xfrm>
        </p:grpSpPr>
        <p:sp>
          <p:nvSpPr>
            <p:cNvPr id="468" name="Google Shape;468;p2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06" name="Google Shape;506;p2"/>
          <p:cNvGrpSpPr/>
          <p:nvPr/>
        </p:nvGrpSpPr>
        <p:grpSpPr>
          <a:xfrm>
            <a:off x="5813975" y="199302"/>
            <a:ext cx="165552" cy="170573"/>
            <a:chOff x="10113175" y="293163"/>
            <a:chExt cx="248875" cy="256425"/>
          </a:xfrm>
        </p:grpSpPr>
        <p:sp>
          <p:nvSpPr>
            <p:cNvPr id="507" name="Google Shape;507;p2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27" name="Google Shape;527;p2"/>
          <p:cNvGrpSpPr/>
          <p:nvPr/>
        </p:nvGrpSpPr>
        <p:grpSpPr>
          <a:xfrm>
            <a:off x="11677278" y="5761791"/>
            <a:ext cx="100212" cy="95008"/>
            <a:chOff x="9607275" y="-1266912"/>
            <a:chExt cx="262425" cy="248800"/>
          </a:xfrm>
        </p:grpSpPr>
        <p:sp>
          <p:nvSpPr>
            <p:cNvPr id="528" name="Google Shape;528;p2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552" name="Google Shape;552;p2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 rot="9959136" flipH="1">
            <a:off x="901138" y="5908811"/>
            <a:ext cx="1342585" cy="739791"/>
          </a:xfrm>
          <a:prstGeom prst="rect">
            <a:avLst/>
          </a:prstGeom>
          <a:noFill/>
          <a:ln>
            <a:noFill/>
          </a:ln>
        </p:spPr>
      </p:pic>
      <p:pic>
        <p:nvPicPr>
          <p:cNvPr id="553" name="Google Shape;553;p2"/>
          <p:cNvPicPr preferRelativeResize="0"/>
          <p:nvPr/>
        </p:nvPicPr>
        <p:blipFill>
          <a:blip r:embed="rId11">
            <a:alphaModFix/>
          </a:blip>
          <a:stretch>
            <a:fillRect/>
          </a:stretch>
        </p:blipFill>
        <p:spPr>
          <a:xfrm rot="1680837">
            <a:off x="-806015" y="3348647"/>
            <a:ext cx="2618853" cy="969405"/>
          </a:xfrm>
          <a:prstGeom prst="rect">
            <a:avLst/>
          </a:prstGeom>
          <a:noFill/>
          <a:ln>
            <a:noFill/>
          </a:ln>
        </p:spPr>
      </p:pic>
      <p:pic>
        <p:nvPicPr>
          <p:cNvPr id="554" name="Google Shape;554;p2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10615109" y="4160574"/>
            <a:ext cx="902967" cy="959869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555" name="Google Shape;555;p2"/>
          <p:cNvGrpSpPr/>
          <p:nvPr/>
        </p:nvGrpSpPr>
        <p:grpSpPr>
          <a:xfrm>
            <a:off x="533640" y="5726551"/>
            <a:ext cx="174565" cy="165501"/>
            <a:chOff x="9607275" y="-1266912"/>
            <a:chExt cx="262425" cy="248800"/>
          </a:xfrm>
        </p:grpSpPr>
        <p:sp>
          <p:nvSpPr>
            <p:cNvPr id="556" name="Google Shape;556;p2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80" name="Google Shape;580;p2"/>
          <p:cNvGrpSpPr/>
          <p:nvPr/>
        </p:nvGrpSpPr>
        <p:grpSpPr>
          <a:xfrm>
            <a:off x="1442926" y="5372528"/>
            <a:ext cx="100205" cy="99169"/>
            <a:chOff x="10220425" y="-1503412"/>
            <a:chExt cx="280425" cy="277525"/>
          </a:xfrm>
        </p:grpSpPr>
        <p:sp>
          <p:nvSpPr>
            <p:cNvPr id="581" name="Google Shape;581;p2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" name="Google Shape;606;p2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6827463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Google Shape;609;p3"/>
          <p:cNvSpPr txBox="1">
            <a:spLocks noGrp="1"/>
          </p:cNvSpPr>
          <p:nvPr>
            <p:ph type="title" hasCustomPrompt="1"/>
          </p:nvPr>
        </p:nvSpPr>
        <p:spPr>
          <a:xfrm>
            <a:off x="5278500" y="987233"/>
            <a:ext cx="1634800" cy="129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96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0000"/>
              <a:buNone/>
              <a:defRPr sz="13333"/>
            </a:lvl9pPr>
          </a:lstStyle>
          <a:p>
            <a:r>
              <a:t>xx%</a:t>
            </a:r>
          </a:p>
        </p:txBody>
      </p:sp>
      <p:sp>
        <p:nvSpPr>
          <p:cNvPr id="610" name="Google Shape;610;p3"/>
          <p:cNvSpPr txBox="1">
            <a:spLocks noGrp="1"/>
          </p:cNvSpPr>
          <p:nvPr>
            <p:ph type="title" idx="2"/>
          </p:nvPr>
        </p:nvSpPr>
        <p:spPr>
          <a:xfrm>
            <a:off x="2434500" y="3060867"/>
            <a:ext cx="7322800" cy="1864400"/>
          </a:xfrm>
          <a:prstGeom prst="rect">
            <a:avLst/>
          </a:prstGeom>
          <a:solidFill>
            <a:schemeClr val="l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8666"/>
            </a:lvl1pPr>
            <a:lvl2pPr lvl="1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Quicksand"/>
                <a:ea typeface="Quicksand"/>
                <a:cs typeface="Quicksand"/>
                <a:sym typeface="Quicksand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Quicksand"/>
                <a:ea typeface="Quicksand"/>
                <a:cs typeface="Quicksand"/>
                <a:sym typeface="Quicksand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Quicksand"/>
                <a:ea typeface="Quicksand"/>
                <a:cs typeface="Quicksand"/>
                <a:sym typeface="Quicksand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Quicksand"/>
                <a:ea typeface="Quicksand"/>
                <a:cs typeface="Quicksand"/>
                <a:sym typeface="Quicksand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Quicksand"/>
                <a:ea typeface="Quicksand"/>
                <a:cs typeface="Quicksand"/>
                <a:sym typeface="Quicksand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Quicksand"/>
                <a:ea typeface="Quicksand"/>
                <a:cs typeface="Quicksand"/>
                <a:sym typeface="Quicksand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Quicksand"/>
                <a:ea typeface="Quicksand"/>
                <a:cs typeface="Quicksand"/>
                <a:sym typeface="Quicksand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3500"/>
              <a:buNone/>
              <a:defRPr>
                <a:latin typeface="Quicksand"/>
                <a:ea typeface="Quicksand"/>
                <a:cs typeface="Quicksand"/>
                <a:sym typeface="Quicksand"/>
              </a:defRPr>
            </a:lvl9pPr>
          </a:lstStyle>
          <a:p>
            <a:endParaRPr/>
          </a:p>
        </p:txBody>
      </p:sp>
      <p:sp>
        <p:nvSpPr>
          <p:cNvPr id="611" name="Google Shape;611;p3"/>
          <p:cNvSpPr txBox="1">
            <a:spLocks noGrp="1"/>
          </p:cNvSpPr>
          <p:nvPr>
            <p:ph type="subTitle" idx="1"/>
          </p:nvPr>
        </p:nvSpPr>
        <p:spPr>
          <a:xfrm>
            <a:off x="2434500" y="5316567"/>
            <a:ext cx="7322800" cy="7156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6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pic>
        <p:nvPicPr>
          <p:cNvPr id="612" name="Google Shape;612;p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 rot="-1602575">
            <a:off x="11392768" y="151467"/>
            <a:ext cx="1591465" cy="2839739"/>
          </a:xfrm>
          <a:prstGeom prst="rect">
            <a:avLst/>
          </a:prstGeom>
          <a:noFill/>
          <a:ln>
            <a:noFill/>
          </a:ln>
        </p:spPr>
      </p:pic>
      <p:pic>
        <p:nvPicPr>
          <p:cNvPr id="613" name="Google Shape;613;p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 rot="6415078">
            <a:off x="2174703" y="-112537"/>
            <a:ext cx="1800063" cy="931977"/>
          </a:xfrm>
          <a:prstGeom prst="rect">
            <a:avLst/>
          </a:prstGeom>
          <a:noFill/>
          <a:ln>
            <a:noFill/>
          </a:ln>
        </p:spPr>
      </p:pic>
      <p:pic>
        <p:nvPicPr>
          <p:cNvPr id="614" name="Google Shape;614;p3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3648548">
            <a:off x="9826689" y="-294194"/>
            <a:ext cx="1779127" cy="1045948"/>
          </a:xfrm>
          <a:prstGeom prst="rect">
            <a:avLst/>
          </a:prstGeom>
          <a:noFill/>
          <a:ln>
            <a:noFill/>
          </a:ln>
        </p:spPr>
      </p:pic>
      <p:pic>
        <p:nvPicPr>
          <p:cNvPr id="615" name="Google Shape;615;p3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 rot="7012012">
            <a:off x="10231586" y="1065282"/>
            <a:ext cx="969327" cy="1480711"/>
          </a:xfrm>
          <a:prstGeom prst="rect">
            <a:avLst/>
          </a:prstGeom>
          <a:noFill/>
          <a:ln>
            <a:noFill/>
          </a:ln>
        </p:spPr>
      </p:pic>
      <p:pic>
        <p:nvPicPr>
          <p:cNvPr id="616" name="Google Shape;616;p3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 rot="2011106">
            <a:off x="-556434" y="-314433"/>
            <a:ext cx="2935004" cy="1086436"/>
          </a:xfrm>
          <a:prstGeom prst="rect">
            <a:avLst/>
          </a:prstGeom>
          <a:noFill/>
          <a:ln>
            <a:noFill/>
          </a:ln>
        </p:spPr>
      </p:pic>
      <p:pic>
        <p:nvPicPr>
          <p:cNvPr id="617" name="Google Shape;617;p3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 rot="2566005">
            <a:off x="-169221" y="1897856"/>
            <a:ext cx="1345309" cy="2701352"/>
          </a:xfrm>
          <a:prstGeom prst="rect">
            <a:avLst/>
          </a:prstGeom>
          <a:noFill/>
          <a:ln>
            <a:noFill/>
          </a:ln>
        </p:spPr>
      </p:pic>
      <p:pic>
        <p:nvPicPr>
          <p:cNvPr id="618" name="Google Shape;618;p3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8085708" y="-372767"/>
            <a:ext cx="1916691" cy="1056133"/>
          </a:xfrm>
          <a:prstGeom prst="rect">
            <a:avLst/>
          </a:prstGeom>
          <a:noFill/>
          <a:ln>
            <a:noFill/>
          </a:ln>
        </p:spPr>
      </p:pic>
      <p:pic>
        <p:nvPicPr>
          <p:cNvPr id="619" name="Google Shape;619;p3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-458999" y="515667"/>
            <a:ext cx="993533" cy="105613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20" name="Google Shape;620;p3"/>
          <p:cNvGrpSpPr/>
          <p:nvPr/>
        </p:nvGrpSpPr>
        <p:grpSpPr>
          <a:xfrm>
            <a:off x="7980303" y="406425"/>
            <a:ext cx="175763" cy="182448"/>
            <a:chOff x="9933675" y="-1395987"/>
            <a:chExt cx="264225" cy="274275"/>
          </a:xfrm>
        </p:grpSpPr>
        <p:sp>
          <p:nvSpPr>
            <p:cNvPr id="621" name="Google Shape;621;p3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" name="Google Shape;622;p3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" name="Google Shape;623;p3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4" name="Google Shape;624;p3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5" name="Google Shape;625;p3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6" name="Google Shape;626;p3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" name="Google Shape;627;p3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" name="Google Shape;628;p3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" name="Google Shape;629;p3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" name="Google Shape;630;p3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" name="Google Shape;631;p3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" name="Google Shape;632;p3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" name="Google Shape;633;p3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" name="Google Shape;634;p3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" name="Google Shape;635;p3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" name="Google Shape;636;p3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" name="Google Shape;637;p3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" name="Google Shape;638;p3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" name="Google Shape;639;p3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" name="Google Shape;640;p3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" name="Google Shape;641;p3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" name="Google Shape;642;p3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" name="Google Shape;643;p3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" name="Google Shape;644;p3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" name="Google Shape;645;p3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" name="Google Shape;646;p3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" name="Google Shape;647;p3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" name="Google Shape;648;p3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49" name="Google Shape;649;p3"/>
          <p:cNvGrpSpPr/>
          <p:nvPr/>
        </p:nvGrpSpPr>
        <p:grpSpPr>
          <a:xfrm>
            <a:off x="11080050" y="1038691"/>
            <a:ext cx="159565" cy="163389"/>
            <a:chOff x="9646950" y="-1595337"/>
            <a:chExt cx="239875" cy="245625"/>
          </a:xfrm>
        </p:grpSpPr>
        <p:sp>
          <p:nvSpPr>
            <p:cNvPr id="650" name="Google Shape;650;p3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" name="Google Shape;651;p3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" name="Google Shape;652;p3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" name="Google Shape;653;p3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" name="Google Shape;654;p3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" name="Google Shape;655;p3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" name="Google Shape;656;p3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" name="Google Shape;657;p3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" name="Google Shape;658;p3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" name="Google Shape;659;p3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" name="Google Shape;660;p3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" name="Google Shape;661;p3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" name="Google Shape;662;p3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" name="Google Shape;663;p3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" name="Google Shape;664;p3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" name="Google Shape;665;p3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" name="Google Shape;666;p3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" name="Google Shape;667;p3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" name="Google Shape;668;p3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" name="Google Shape;669;p3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" name="Google Shape;670;p3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" name="Google Shape;671;p3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" name="Google Shape;672;p3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" name="Google Shape;673;p3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" name="Google Shape;674;p3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" name="Google Shape;675;p3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" name="Google Shape;676;p3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" name="Google Shape;677;p3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" name="Google Shape;678;p3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" name="Google Shape;679;p3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" name="Google Shape;680;p3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" name="Google Shape;681;p3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" name="Google Shape;682;p3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" name="Google Shape;683;p3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" name="Google Shape;684;p3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" name="Google Shape;685;p3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" name="Google Shape;686;p3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" name="Google Shape;687;p3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88" name="Google Shape;688;p3"/>
          <p:cNvGrpSpPr/>
          <p:nvPr/>
        </p:nvGrpSpPr>
        <p:grpSpPr>
          <a:xfrm>
            <a:off x="146198" y="2024257"/>
            <a:ext cx="100247" cy="103288"/>
            <a:chOff x="10113175" y="293163"/>
            <a:chExt cx="248875" cy="256425"/>
          </a:xfrm>
        </p:grpSpPr>
        <p:sp>
          <p:nvSpPr>
            <p:cNvPr id="689" name="Google Shape;689;p3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" name="Google Shape;690;p3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" name="Google Shape;691;p3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" name="Google Shape;692;p3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" name="Google Shape;693;p3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" name="Google Shape;694;p3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" name="Google Shape;695;p3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" name="Google Shape;696;p3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" name="Google Shape;697;p3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" name="Google Shape;698;p3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" name="Google Shape;699;p3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" name="Google Shape;700;p3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" name="Google Shape;701;p3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" name="Google Shape;702;p3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" name="Google Shape;703;p3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" name="Google Shape;704;p3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" name="Google Shape;705;p3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" name="Google Shape;706;p3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" name="Google Shape;707;p3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" name="Google Shape;708;p3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09" name="Google Shape;709;p3"/>
          <p:cNvGrpSpPr/>
          <p:nvPr/>
        </p:nvGrpSpPr>
        <p:grpSpPr>
          <a:xfrm>
            <a:off x="1808168" y="3591423"/>
            <a:ext cx="100229" cy="104041"/>
            <a:chOff x="9933675" y="-1395987"/>
            <a:chExt cx="264225" cy="274275"/>
          </a:xfrm>
        </p:grpSpPr>
        <p:sp>
          <p:nvSpPr>
            <p:cNvPr id="710" name="Google Shape;710;p3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" name="Google Shape;711;p3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" name="Google Shape;712;p3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" name="Google Shape;713;p3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" name="Google Shape;714;p3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" name="Google Shape;715;p3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" name="Google Shape;716;p3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" name="Google Shape;717;p3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" name="Google Shape;718;p3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" name="Google Shape;719;p3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" name="Google Shape;720;p3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" name="Google Shape;721;p3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" name="Google Shape;722;p3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" name="Google Shape;723;p3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" name="Google Shape;724;p3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" name="Google Shape;725;p3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" name="Google Shape;726;p3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" name="Google Shape;727;p3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" name="Google Shape;728;p3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" name="Google Shape;729;p3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" name="Google Shape;730;p3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" name="Google Shape;731;p3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" name="Google Shape;732;p3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" name="Google Shape;733;p3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" name="Google Shape;734;p3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" name="Google Shape;735;p3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" name="Google Shape;736;p3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" name="Google Shape;737;p3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38" name="Google Shape;738;p3"/>
          <p:cNvGrpSpPr/>
          <p:nvPr/>
        </p:nvGrpSpPr>
        <p:grpSpPr>
          <a:xfrm>
            <a:off x="5216332" y="466142"/>
            <a:ext cx="159565" cy="163389"/>
            <a:chOff x="9646950" y="-1595337"/>
            <a:chExt cx="239875" cy="245625"/>
          </a:xfrm>
        </p:grpSpPr>
        <p:sp>
          <p:nvSpPr>
            <p:cNvPr id="739" name="Google Shape;739;p3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" name="Google Shape;740;p3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" name="Google Shape;741;p3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" name="Google Shape;742;p3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" name="Google Shape;743;p3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" name="Google Shape;744;p3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" name="Google Shape;745;p3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" name="Google Shape;746;p3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" name="Google Shape;747;p3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" name="Google Shape;748;p3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" name="Google Shape;749;p3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" name="Google Shape;750;p3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" name="Google Shape;751;p3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" name="Google Shape;752;p3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" name="Google Shape;753;p3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" name="Google Shape;754;p3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" name="Google Shape;755;p3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" name="Google Shape;756;p3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" name="Google Shape;757;p3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" name="Google Shape;758;p3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" name="Google Shape;759;p3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" name="Google Shape;760;p3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" name="Google Shape;761;p3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" name="Google Shape;762;p3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" name="Google Shape;763;p3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" name="Google Shape;764;p3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" name="Google Shape;765;p3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" name="Google Shape;766;p3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" name="Google Shape;767;p3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" name="Google Shape;768;p3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" name="Google Shape;769;p3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" name="Google Shape;770;p3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" name="Google Shape;771;p3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" name="Google Shape;772;p3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" name="Google Shape;773;p3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" name="Google Shape;774;p3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" name="Google Shape;775;p3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" name="Google Shape;776;p3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777" name="Google Shape;777;p3"/>
          <p:cNvGrpSpPr/>
          <p:nvPr/>
        </p:nvGrpSpPr>
        <p:grpSpPr>
          <a:xfrm>
            <a:off x="10545626" y="2775244"/>
            <a:ext cx="100205" cy="99169"/>
            <a:chOff x="10220425" y="-1503412"/>
            <a:chExt cx="280425" cy="277525"/>
          </a:xfrm>
        </p:grpSpPr>
        <p:sp>
          <p:nvSpPr>
            <p:cNvPr id="778" name="Google Shape;778;p3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" name="Google Shape;779;p3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" name="Google Shape;780;p3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" name="Google Shape;781;p3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" name="Google Shape;782;p3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" name="Google Shape;783;p3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" name="Google Shape;784;p3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" name="Google Shape;785;p3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6" name="Google Shape;786;p3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" name="Google Shape;787;p3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" name="Google Shape;788;p3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" name="Google Shape;789;p3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" name="Google Shape;790;p3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" name="Google Shape;791;p3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" name="Google Shape;792;p3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" name="Google Shape;793;p3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" name="Google Shape;794;p3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" name="Google Shape;795;p3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" name="Google Shape;796;p3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" name="Google Shape;797;p3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" name="Google Shape;798;p3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" name="Google Shape;799;p3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" name="Google Shape;800;p3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" name="Google Shape;801;p3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" name="Google Shape;802;p3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" name="Google Shape;803;p3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" name="Google Shape;804;p3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805" name="Google Shape;805;p3"/>
          <p:cNvGrpSpPr/>
          <p:nvPr/>
        </p:nvGrpSpPr>
        <p:grpSpPr>
          <a:xfrm flipH="1">
            <a:off x="3921790" y="1129007"/>
            <a:ext cx="159557" cy="175907"/>
            <a:chOff x="9943600" y="-1728387"/>
            <a:chExt cx="264225" cy="291300"/>
          </a:xfrm>
        </p:grpSpPr>
        <p:sp>
          <p:nvSpPr>
            <p:cNvPr id="806" name="Google Shape;806;p3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" name="Google Shape;807;p3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" name="Google Shape;808;p3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9" name="Google Shape;809;p3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" name="Google Shape;810;p3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" name="Google Shape;811;p3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" name="Google Shape;812;p3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3" name="Google Shape;813;p3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" name="Google Shape;814;p3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" name="Google Shape;815;p3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" name="Google Shape;816;p3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" name="Google Shape;817;p3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" name="Google Shape;818;p3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" name="Google Shape;819;p3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" name="Google Shape;820;p3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" name="Google Shape;821;p3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" name="Google Shape;822;p3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" name="Google Shape;823;p3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" name="Google Shape;824;p3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" name="Google Shape;825;p3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" name="Google Shape;826;p3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" name="Google Shape;827;p3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" name="Google Shape;828;p3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" name="Google Shape;829;p3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" name="Google Shape;830;p3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" name="Google Shape;831;p3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2" name="Google Shape;832;p3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" name="Google Shape;833;p3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" name="Google Shape;834;p3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" name="Google Shape;835;p3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" name="Google Shape;836;p3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" name="Google Shape;837;p3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" name="Google Shape;838;p3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" name="Google Shape;839;p3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" name="Google Shape;840;p3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" name="Google Shape;841;p3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" name="Google Shape;842;p3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" name="Google Shape;843;p3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" name="Google Shape;844;p3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" name="Google Shape;845;p3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846" name="Google Shape;846;p3"/>
          <p:cNvGrpSpPr/>
          <p:nvPr/>
        </p:nvGrpSpPr>
        <p:grpSpPr>
          <a:xfrm>
            <a:off x="1543140" y="1350134"/>
            <a:ext cx="174565" cy="165501"/>
            <a:chOff x="9607275" y="-1266912"/>
            <a:chExt cx="262425" cy="248800"/>
          </a:xfrm>
        </p:grpSpPr>
        <p:sp>
          <p:nvSpPr>
            <p:cNvPr id="847" name="Google Shape;847;p3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" name="Google Shape;848;p3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" name="Google Shape;849;p3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" name="Google Shape;850;p3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" name="Google Shape;851;p3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" name="Google Shape;852;p3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" name="Google Shape;853;p3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" name="Google Shape;854;p3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" name="Google Shape;855;p3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" name="Google Shape;856;p3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" name="Google Shape;857;p3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" name="Google Shape;858;p3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" name="Google Shape;859;p3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" name="Google Shape;860;p3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" name="Google Shape;861;p3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" name="Google Shape;862;p3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" name="Google Shape;863;p3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" name="Google Shape;864;p3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" name="Google Shape;865;p3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" name="Google Shape;866;p3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" name="Google Shape;867;p3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" name="Google Shape;868;p3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" name="Google Shape;869;p3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" name="Google Shape;870;p3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871" name="Google Shape;871;p3"/>
          <p:cNvGrpSpPr/>
          <p:nvPr/>
        </p:nvGrpSpPr>
        <p:grpSpPr>
          <a:xfrm>
            <a:off x="9591741" y="958435"/>
            <a:ext cx="165552" cy="170573"/>
            <a:chOff x="10113175" y="293163"/>
            <a:chExt cx="248875" cy="256425"/>
          </a:xfrm>
        </p:grpSpPr>
        <p:sp>
          <p:nvSpPr>
            <p:cNvPr id="872" name="Google Shape;872;p3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" name="Google Shape;873;p3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" name="Google Shape;874;p3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" name="Google Shape;875;p3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" name="Google Shape;876;p3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" name="Google Shape;877;p3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" name="Google Shape;878;p3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" name="Google Shape;879;p3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" name="Google Shape;880;p3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" name="Google Shape;881;p3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" name="Google Shape;882;p3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" name="Google Shape;883;p3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" name="Google Shape;884;p3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" name="Google Shape;885;p3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" name="Google Shape;886;p3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" name="Google Shape;887;p3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" name="Google Shape;888;p3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" name="Google Shape;889;p3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" name="Google Shape;890;p3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" name="Google Shape;891;p3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892" name="Google Shape;892;p3"/>
          <p:cNvGrpSpPr/>
          <p:nvPr/>
        </p:nvGrpSpPr>
        <p:grpSpPr>
          <a:xfrm>
            <a:off x="11714156" y="4419525"/>
            <a:ext cx="186539" cy="184609"/>
            <a:chOff x="10220425" y="-1503412"/>
            <a:chExt cx="280425" cy="277525"/>
          </a:xfrm>
        </p:grpSpPr>
        <p:sp>
          <p:nvSpPr>
            <p:cNvPr id="893" name="Google Shape;893;p3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" name="Google Shape;894;p3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" name="Google Shape;895;p3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" name="Google Shape;896;p3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" name="Google Shape;897;p3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" name="Google Shape;898;p3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" name="Google Shape;899;p3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" name="Google Shape;900;p3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" name="Google Shape;901;p3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" name="Google Shape;902;p3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" name="Google Shape;903;p3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" name="Google Shape;904;p3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5" name="Google Shape;905;p3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" name="Google Shape;906;p3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" name="Google Shape;907;p3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" name="Google Shape;908;p3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" name="Google Shape;909;p3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0" name="Google Shape;910;p3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1" name="Google Shape;911;p3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2" name="Google Shape;912;p3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3" name="Google Shape;913;p3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4" name="Google Shape;914;p3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5" name="Google Shape;915;p3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6" name="Google Shape;916;p3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7" name="Google Shape;917;p3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8" name="Google Shape;918;p3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9" name="Google Shape;919;p3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20" name="Google Shape;920;p3"/>
          <p:cNvGrpSpPr/>
          <p:nvPr/>
        </p:nvGrpSpPr>
        <p:grpSpPr>
          <a:xfrm>
            <a:off x="1483408" y="6360368"/>
            <a:ext cx="165552" cy="170573"/>
            <a:chOff x="10113175" y="293163"/>
            <a:chExt cx="248875" cy="256425"/>
          </a:xfrm>
        </p:grpSpPr>
        <p:sp>
          <p:nvSpPr>
            <p:cNvPr id="921" name="Google Shape;921;p3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2" name="Google Shape;922;p3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3" name="Google Shape;923;p3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4" name="Google Shape;924;p3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5" name="Google Shape;925;p3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6" name="Google Shape;926;p3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7" name="Google Shape;927;p3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8" name="Google Shape;928;p3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9" name="Google Shape;929;p3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0" name="Google Shape;930;p3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1" name="Google Shape;931;p3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2" name="Google Shape;932;p3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3" name="Google Shape;933;p3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4" name="Google Shape;934;p3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5" name="Google Shape;935;p3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6" name="Google Shape;936;p3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7" name="Google Shape;937;p3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8" name="Google Shape;938;p3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9" name="Google Shape;939;p3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0" name="Google Shape;940;p3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41" name="Google Shape;941;p3"/>
          <p:cNvGrpSpPr/>
          <p:nvPr/>
        </p:nvGrpSpPr>
        <p:grpSpPr>
          <a:xfrm>
            <a:off x="769826" y="4178728"/>
            <a:ext cx="100205" cy="99169"/>
            <a:chOff x="10220425" y="-1503412"/>
            <a:chExt cx="280425" cy="277525"/>
          </a:xfrm>
        </p:grpSpPr>
        <p:sp>
          <p:nvSpPr>
            <p:cNvPr id="942" name="Google Shape;942;p3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3" name="Google Shape;943;p3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4" name="Google Shape;944;p3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5" name="Google Shape;945;p3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" name="Google Shape;946;p3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7" name="Google Shape;947;p3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" name="Google Shape;948;p3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9" name="Google Shape;949;p3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0" name="Google Shape;950;p3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" name="Google Shape;951;p3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" name="Google Shape;952;p3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3" name="Google Shape;953;p3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4" name="Google Shape;954;p3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5" name="Google Shape;955;p3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6" name="Google Shape;956;p3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7" name="Google Shape;957;p3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8" name="Google Shape;958;p3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9" name="Google Shape;959;p3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0" name="Google Shape;960;p3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1" name="Google Shape;961;p3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2" name="Google Shape;962;p3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3" name="Google Shape;963;p3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" name="Google Shape;964;p3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5" name="Google Shape;965;p3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6" name="Google Shape;966;p3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7" name="Google Shape;967;p3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8" name="Google Shape;968;p3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69" name="Google Shape;969;p3"/>
          <p:cNvGrpSpPr/>
          <p:nvPr/>
        </p:nvGrpSpPr>
        <p:grpSpPr>
          <a:xfrm>
            <a:off x="2434503" y="1945075"/>
            <a:ext cx="175763" cy="182448"/>
            <a:chOff x="9933675" y="-1395987"/>
            <a:chExt cx="264225" cy="274275"/>
          </a:xfrm>
        </p:grpSpPr>
        <p:sp>
          <p:nvSpPr>
            <p:cNvPr id="970" name="Google Shape;970;p3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1" name="Google Shape;971;p3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2" name="Google Shape;972;p3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3" name="Google Shape;973;p3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4" name="Google Shape;974;p3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5" name="Google Shape;975;p3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6" name="Google Shape;976;p3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7" name="Google Shape;977;p3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8" name="Google Shape;978;p3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9" name="Google Shape;979;p3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0" name="Google Shape;980;p3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1" name="Google Shape;981;p3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2" name="Google Shape;982;p3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3" name="Google Shape;983;p3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4" name="Google Shape;984;p3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5" name="Google Shape;985;p3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6" name="Google Shape;986;p3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7" name="Google Shape;987;p3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8" name="Google Shape;988;p3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9" name="Google Shape;989;p3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0" name="Google Shape;990;p3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1" name="Google Shape;991;p3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2" name="Google Shape;992;p3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3" name="Google Shape;993;p3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4" name="Google Shape;994;p3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5" name="Google Shape;995;p3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6" name="Google Shape;996;p3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7" name="Google Shape;997;p3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98" name="Google Shape;998;p3"/>
          <p:cNvGrpSpPr/>
          <p:nvPr/>
        </p:nvGrpSpPr>
        <p:grpSpPr>
          <a:xfrm>
            <a:off x="3908289" y="2282441"/>
            <a:ext cx="186539" cy="184609"/>
            <a:chOff x="10220425" y="-1503412"/>
            <a:chExt cx="280425" cy="277525"/>
          </a:xfrm>
        </p:grpSpPr>
        <p:sp>
          <p:nvSpPr>
            <p:cNvPr id="999" name="Google Shape;999;p3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0" name="Google Shape;1000;p3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1" name="Google Shape;1001;p3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2" name="Google Shape;1002;p3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3" name="Google Shape;1003;p3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4" name="Google Shape;1004;p3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5" name="Google Shape;1005;p3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6" name="Google Shape;1006;p3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7" name="Google Shape;1007;p3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8" name="Google Shape;1008;p3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9" name="Google Shape;1009;p3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0" name="Google Shape;1010;p3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1" name="Google Shape;1011;p3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2" name="Google Shape;1012;p3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3" name="Google Shape;1013;p3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4" name="Google Shape;1014;p3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5" name="Google Shape;1015;p3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6" name="Google Shape;1016;p3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7" name="Google Shape;1017;p3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8" name="Google Shape;1018;p3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9" name="Google Shape;1019;p3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0" name="Google Shape;1020;p3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1" name="Google Shape;1021;p3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2" name="Google Shape;1022;p3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3" name="Google Shape;1023;p3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4" name="Google Shape;1024;p3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5" name="Google Shape;1025;p3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26" name="Google Shape;1026;p3"/>
          <p:cNvGrpSpPr/>
          <p:nvPr/>
        </p:nvGrpSpPr>
        <p:grpSpPr>
          <a:xfrm>
            <a:off x="7980295" y="1775220"/>
            <a:ext cx="175763" cy="193773"/>
            <a:chOff x="9943600" y="-1728387"/>
            <a:chExt cx="264225" cy="291300"/>
          </a:xfrm>
        </p:grpSpPr>
        <p:sp>
          <p:nvSpPr>
            <p:cNvPr id="1027" name="Google Shape;1027;p3"/>
            <p:cNvSpPr/>
            <p:nvPr/>
          </p:nvSpPr>
          <p:spPr>
            <a:xfrm>
              <a:off x="9958925" y="-1722937"/>
              <a:ext cx="237175" cy="88925"/>
            </a:xfrm>
            <a:custGeom>
              <a:avLst/>
              <a:gdLst/>
              <a:ahLst/>
              <a:cxnLst/>
              <a:rect l="l" t="t" r="r" b="b"/>
              <a:pathLst>
                <a:path w="9487" h="3557" extrusionOk="0">
                  <a:moveTo>
                    <a:pt x="4382" y="1"/>
                  </a:moveTo>
                  <a:cubicBezTo>
                    <a:pt x="3812" y="1"/>
                    <a:pt x="3246" y="130"/>
                    <a:pt x="2742" y="383"/>
                  </a:cubicBezTo>
                  <a:cubicBezTo>
                    <a:pt x="1443" y="888"/>
                    <a:pt x="433" y="1970"/>
                    <a:pt x="1" y="3304"/>
                  </a:cubicBezTo>
                  <a:cubicBezTo>
                    <a:pt x="51" y="3354"/>
                    <a:pt x="117" y="3381"/>
                    <a:pt x="184" y="3381"/>
                  </a:cubicBezTo>
                  <a:cubicBezTo>
                    <a:pt x="261" y="3381"/>
                    <a:pt x="339" y="3345"/>
                    <a:pt x="397" y="3268"/>
                  </a:cubicBezTo>
                  <a:cubicBezTo>
                    <a:pt x="515" y="3209"/>
                    <a:pt x="585" y="2933"/>
                    <a:pt x="705" y="2933"/>
                  </a:cubicBezTo>
                  <a:cubicBezTo>
                    <a:pt x="732" y="2933"/>
                    <a:pt x="761" y="2947"/>
                    <a:pt x="794" y="2980"/>
                  </a:cubicBezTo>
                  <a:cubicBezTo>
                    <a:pt x="1099" y="3226"/>
                    <a:pt x="1432" y="3280"/>
                    <a:pt x="1770" y="3280"/>
                  </a:cubicBezTo>
                  <a:cubicBezTo>
                    <a:pt x="2033" y="3280"/>
                    <a:pt x="2299" y="3247"/>
                    <a:pt x="2554" y="3247"/>
                  </a:cubicBezTo>
                  <a:cubicBezTo>
                    <a:pt x="2784" y="3247"/>
                    <a:pt x="3006" y="3274"/>
                    <a:pt x="3211" y="3376"/>
                  </a:cubicBezTo>
                  <a:cubicBezTo>
                    <a:pt x="3414" y="3478"/>
                    <a:pt x="3617" y="3503"/>
                    <a:pt x="3818" y="3503"/>
                  </a:cubicBezTo>
                  <a:cubicBezTo>
                    <a:pt x="4024" y="3503"/>
                    <a:pt x="4228" y="3477"/>
                    <a:pt x="4428" y="3477"/>
                  </a:cubicBezTo>
                  <a:cubicBezTo>
                    <a:pt x="4590" y="3477"/>
                    <a:pt x="4749" y="3494"/>
                    <a:pt x="4906" y="3557"/>
                  </a:cubicBezTo>
                  <a:cubicBezTo>
                    <a:pt x="5447" y="3484"/>
                    <a:pt x="5988" y="3340"/>
                    <a:pt x="6493" y="3052"/>
                  </a:cubicBezTo>
                  <a:cubicBezTo>
                    <a:pt x="7286" y="2727"/>
                    <a:pt x="7142" y="2150"/>
                    <a:pt x="7070" y="1537"/>
                  </a:cubicBezTo>
                  <a:cubicBezTo>
                    <a:pt x="7070" y="1393"/>
                    <a:pt x="6817" y="1320"/>
                    <a:pt x="7070" y="1104"/>
                  </a:cubicBezTo>
                  <a:cubicBezTo>
                    <a:pt x="7322" y="1212"/>
                    <a:pt x="7575" y="1320"/>
                    <a:pt x="7863" y="1465"/>
                  </a:cubicBezTo>
                  <a:cubicBezTo>
                    <a:pt x="8368" y="1825"/>
                    <a:pt x="8765" y="2330"/>
                    <a:pt x="8981" y="2907"/>
                  </a:cubicBezTo>
                  <a:cubicBezTo>
                    <a:pt x="9084" y="3114"/>
                    <a:pt x="9089" y="3451"/>
                    <a:pt x="9433" y="3451"/>
                  </a:cubicBezTo>
                  <a:cubicBezTo>
                    <a:pt x="9450" y="3451"/>
                    <a:pt x="9468" y="3450"/>
                    <a:pt x="9486" y="3448"/>
                  </a:cubicBezTo>
                  <a:cubicBezTo>
                    <a:pt x="9306" y="2006"/>
                    <a:pt x="8476" y="1104"/>
                    <a:pt x="7178" y="563"/>
                  </a:cubicBezTo>
                  <a:cubicBezTo>
                    <a:pt x="6673" y="383"/>
                    <a:pt x="6096" y="347"/>
                    <a:pt x="5591" y="202"/>
                  </a:cubicBezTo>
                  <a:cubicBezTo>
                    <a:pt x="5200" y="67"/>
                    <a:pt x="4790" y="1"/>
                    <a:pt x="4382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8" name="Google Shape;1028;p3"/>
            <p:cNvSpPr/>
            <p:nvPr/>
          </p:nvSpPr>
          <p:spPr>
            <a:xfrm>
              <a:off x="10132050" y="-1690612"/>
              <a:ext cx="72150" cy="72825"/>
            </a:xfrm>
            <a:custGeom>
              <a:avLst/>
              <a:gdLst/>
              <a:ahLst/>
              <a:cxnLst/>
              <a:rect l="l" t="t" r="r" b="b"/>
              <a:pathLst>
                <a:path w="2886" h="2913" extrusionOk="0">
                  <a:moveTo>
                    <a:pt x="804" y="1"/>
                  </a:moveTo>
                  <a:cubicBezTo>
                    <a:pt x="388" y="1"/>
                    <a:pt x="352" y="402"/>
                    <a:pt x="289" y="749"/>
                  </a:cubicBezTo>
                  <a:cubicBezTo>
                    <a:pt x="253" y="1073"/>
                    <a:pt x="181" y="1362"/>
                    <a:pt x="1" y="1650"/>
                  </a:cubicBezTo>
                  <a:cubicBezTo>
                    <a:pt x="1" y="1723"/>
                    <a:pt x="37" y="1795"/>
                    <a:pt x="73" y="1867"/>
                  </a:cubicBezTo>
                  <a:cubicBezTo>
                    <a:pt x="253" y="1975"/>
                    <a:pt x="578" y="1975"/>
                    <a:pt x="722" y="2191"/>
                  </a:cubicBezTo>
                  <a:cubicBezTo>
                    <a:pt x="797" y="2305"/>
                    <a:pt x="883" y="2359"/>
                    <a:pt x="973" y="2359"/>
                  </a:cubicBezTo>
                  <a:cubicBezTo>
                    <a:pt x="1055" y="2359"/>
                    <a:pt x="1141" y="2314"/>
                    <a:pt x="1227" y="2228"/>
                  </a:cubicBezTo>
                  <a:cubicBezTo>
                    <a:pt x="1311" y="2158"/>
                    <a:pt x="1389" y="2131"/>
                    <a:pt x="1466" y="2131"/>
                  </a:cubicBezTo>
                  <a:cubicBezTo>
                    <a:pt x="1588" y="2131"/>
                    <a:pt x="1707" y="2197"/>
                    <a:pt x="1840" y="2264"/>
                  </a:cubicBezTo>
                  <a:cubicBezTo>
                    <a:pt x="2165" y="2480"/>
                    <a:pt x="2417" y="2841"/>
                    <a:pt x="2850" y="2913"/>
                  </a:cubicBezTo>
                  <a:cubicBezTo>
                    <a:pt x="2850" y="2624"/>
                    <a:pt x="2886" y="2336"/>
                    <a:pt x="2561" y="2155"/>
                  </a:cubicBezTo>
                  <a:cubicBezTo>
                    <a:pt x="2381" y="2083"/>
                    <a:pt x="2381" y="1903"/>
                    <a:pt x="2345" y="1795"/>
                  </a:cubicBezTo>
                  <a:cubicBezTo>
                    <a:pt x="2020" y="1073"/>
                    <a:pt x="1732" y="388"/>
                    <a:pt x="1010" y="27"/>
                  </a:cubicBezTo>
                  <a:cubicBezTo>
                    <a:pt x="933" y="9"/>
                    <a:pt x="864" y="1"/>
                    <a:pt x="804" y="1"/>
                  </a:cubicBezTo>
                  <a:close/>
                </a:path>
              </a:pathLst>
            </a:custGeom>
            <a:solidFill>
              <a:srgbClr val="FFC3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9" name="Google Shape;1029;p3"/>
            <p:cNvSpPr/>
            <p:nvPr/>
          </p:nvSpPr>
          <p:spPr>
            <a:xfrm>
              <a:off x="10136550" y="-1645237"/>
              <a:ext cx="71275" cy="67350"/>
            </a:xfrm>
            <a:custGeom>
              <a:avLst/>
              <a:gdLst/>
              <a:ahLst/>
              <a:cxnLst/>
              <a:rect l="l" t="t" r="r" b="b"/>
              <a:pathLst>
                <a:path w="2851" h="2694" extrusionOk="0">
                  <a:moveTo>
                    <a:pt x="1382" y="1"/>
                  </a:moveTo>
                  <a:cubicBezTo>
                    <a:pt x="1286" y="1"/>
                    <a:pt x="1187" y="108"/>
                    <a:pt x="975" y="340"/>
                  </a:cubicBezTo>
                  <a:cubicBezTo>
                    <a:pt x="758" y="881"/>
                    <a:pt x="1" y="1134"/>
                    <a:pt x="181" y="1891"/>
                  </a:cubicBezTo>
                  <a:cubicBezTo>
                    <a:pt x="362" y="2144"/>
                    <a:pt x="542" y="2324"/>
                    <a:pt x="722" y="2504"/>
                  </a:cubicBezTo>
                  <a:cubicBezTo>
                    <a:pt x="812" y="2624"/>
                    <a:pt x="951" y="2694"/>
                    <a:pt x="1099" y="2694"/>
                  </a:cubicBezTo>
                  <a:cubicBezTo>
                    <a:pt x="1129" y="2694"/>
                    <a:pt x="1160" y="2691"/>
                    <a:pt x="1191" y="2685"/>
                  </a:cubicBezTo>
                  <a:cubicBezTo>
                    <a:pt x="1371" y="2613"/>
                    <a:pt x="1444" y="2396"/>
                    <a:pt x="1371" y="2216"/>
                  </a:cubicBezTo>
                  <a:cubicBezTo>
                    <a:pt x="1335" y="1927"/>
                    <a:pt x="1480" y="1783"/>
                    <a:pt x="1732" y="1639"/>
                  </a:cubicBezTo>
                  <a:cubicBezTo>
                    <a:pt x="1834" y="1503"/>
                    <a:pt x="1920" y="1431"/>
                    <a:pt x="1994" y="1431"/>
                  </a:cubicBezTo>
                  <a:cubicBezTo>
                    <a:pt x="2077" y="1431"/>
                    <a:pt x="2144" y="1521"/>
                    <a:pt x="2201" y="1711"/>
                  </a:cubicBezTo>
                  <a:cubicBezTo>
                    <a:pt x="2309" y="1999"/>
                    <a:pt x="2201" y="2396"/>
                    <a:pt x="2670" y="2468"/>
                  </a:cubicBezTo>
                  <a:cubicBezTo>
                    <a:pt x="2778" y="2216"/>
                    <a:pt x="2778" y="1927"/>
                    <a:pt x="2670" y="1675"/>
                  </a:cubicBezTo>
                  <a:cubicBezTo>
                    <a:pt x="2670" y="1495"/>
                    <a:pt x="2850" y="1350"/>
                    <a:pt x="2670" y="1098"/>
                  </a:cubicBezTo>
                  <a:cubicBezTo>
                    <a:pt x="2490" y="845"/>
                    <a:pt x="2345" y="521"/>
                    <a:pt x="1949" y="485"/>
                  </a:cubicBezTo>
                  <a:cubicBezTo>
                    <a:pt x="1840" y="485"/>
                    <a:pt x="1768" y="340"/>
                    <a:pt x="1696" y="232"/>
                  </a:cubicBezTo>
                  <a:cubicBezTo>
                    <a:pt x="1545" y="82"/>
                    <a:pt x="1465" y="1"/>
                    <a:pt x="1382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0" name="Google Shape;1030;p3"/>
            <p:cNvSpPr/>
            <p:nvPr/>
          </p:nvSpPr>
          <p:spPr>
            <a:xfrm>
              <a:off x="9957125" y="-1516437"/>
              <a:ext cx="128075" cy="79350"/>
            </a:xfrm>
            <a:custGeom>
              <a:avLst/>
              <a:gdLst/>
              <a:ahLst/>
              <a:cxnLst/>
              <a:rect l="l" t="t" r="r" b="b"/>
              <a:pathLst>
                <a:path w="5123" h="3174" extrusionOk="0">
                  <a:moveTo>
                    <a:pt x="263" y="1"/>
                  </a:moveTo>
                  <a:cubicBezTo>
                    <a:pt x="207" y="1"/>
                    <a:pt x="144" y="18"/>
                    <a:pt x="73" y="57"/>
                  </a:cubicBezTo>
                  <a:cubicBezTo>
                    <a:pt x="37" y="57"/>
                    <a:pt x="37" y="57"/>
                    <a:pt x="37" y="94"/>
                  </a:cubicBezTo>
                  <a:cubicBezTo>
                    <a:pt x="1" y="166"/>
                    <a:pt x="37" y="202"/>
                    <a:pt x="73" y="238"/>
                  </a:cubicBezTo>
                  <a:cubicBezTo>
                    <a:pt x="325" y="635"/>
                    <a:pt x="614" y="1031"/>
                    <a:pt x="902" y="1392"/>
                  </a:cubicBezTo>
                  <a:cubicBezTo>
                    <a:pt x="1624" y="2510"/>
                    <a:pt x="2742" y="2871"/>
                    <a:pt x="3932" y="3123"/>
                  </a:cubicBezTo>
                  <a:cubicBezTo>
                    <a:pt x="4059" y="3158"/>
                    <a:pt x="4190" y="3174"/>
                    <a:pt x="4321" y="3174"/>
                  </a:cubicBezTo>
                  <a:cubicBezTo>
                    <a:pt x="4599" y="3174"/>
                    <a:pt x="4877" y="3101"/>
                    <a:pt x="5122" y="2979"/>
                  </a:cubicBezTo>
                  <a:cubicBezTo>
                    <a:pt x="5093" y="2748"/>
                    <a:pt x="4995" y="2586"/>
                    <a:pt x="4828" y="2586"/>
                  </a:cubicBezTo>
                  <a:cubicBezTo>
                    <a:pt x="4786" y="2586"/>
                    <a:pt x="4740" y="2597"/>
                    <a:pt x="4689" y="2618"/>
                  </a:cubicBezTo>
                  <a:cubicBezTo>
                    <a:pt x="4518" y="2670"/>
                    <a:pt x="4353" y="2691"/>
                    <a:pt x="4191" y="2691"/>
                  </a:cubicBezTo>
                  <a:cubicBezTo>
                    <a:pt x="3672" y="2691"/>
                    <a:pt x="3192" y="2476"/>
                    <a:pt x="2670" y="2366"/>
                  </a:cubicBezTo>
                  <a:cubicBezTo>
                    <a:pt x="1912" y="1825"/>
                    <a:pt x="1263" y="1139"/>
                    <a:pt x="722" y="382"/>
                  </a:cubicBezTo>
                  <a:cubicBezTo>
                    <a:pt x="581" y="213"/>
                    <a:pt x="463" y="1"/>
                    <a:pt x="263" y="1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1" name="Google Shape;1031;p3"/>
            <p:cNvSpPr/>
            <p:nvPr/>
          </p:nvSpPr>
          <p:spPr>
            <a:xfrm>
              <a:off x="10027450" y="-1728387"/>
              <a:ext cx="110950" cy="19550"/>
            </a:xfrm>
            <a:custGeom>
              <a:avLst/>
              <a:gdLst/>
              <a:ahLst/>
              <a:cxnLst/>
              <a:rect l="l" t="t" r="r" b="b"/>
              <a:pathLst>
                <a:path w="4438" h="782" extrusionOk="0">
                  <a:moveTo>
                    <a:pt x="1258" y="1"/>
                  </a:moveTo>
                  <a:cubicBezTo>
                    <a:pt x="774" y="1"/>
                    <a:pt x="318" y="139"/>
                    <a:pt x="1" y="601"/>
                  </a:cubicBezTo>
                  <a:cubicBezTo>
                    <a:pt x="217" y="601"/>
                    <a:pt x="434" y="601"/>
                    <a:pt x="650" y="529"/>
                  </a:cubicBezTo>
                  <a:cubicBezTo>
                    <a:pt x="974" y="433"/>
                    <a:pt x="1307" y="388"/>
                    <a:pt x="1640" y="388"/>
                  </a:cubicBezTo>
                  <a:cubicBezTo>
                    <a:pt x="1938" y="388"/>
                    <a:pt x="2236" y="424"/>
                    <a:pt x="2525" y="492"/>
                  </a:cubicBezTo>
                  <a:cubicBezTo>
                    <a:pt x="2801" y="575"/>
                    <a:pt x="2992" y="721"/>
                    <a:pt x="3276" y="721"/>
                  </a:cubicBezTo>
                  <a:cubicBezTo>
                    <a:pt x="3364" y="721"/>
                    <a:pt x="3461" y="707"/>
                    <a:pt x="3571" y="673"/>
                  </a:cubicBezTo>
                  <a:cubicBezTo>
                    <a:pt x="3607" y="661"/>
                    <a:pt x="3648" y="656"/>
                    <a:pt x="3691" y="656"/>
                  </a:cubicBezTo>
                  <a:cubicBezTo>
                    <a:pt x="3906" y="656"/>
                    <a:pt x="4197" y="781"/>
                    <a:pt x="4437" y="781"/>
                  </a:cubicBezTo>
                  <a:cubicBezTo>
                    <a:pt x="3571" y="348"/>
                    <a:pt x="2598" y="96"/>
                    <a:pt x="1624" y="24"/>
                  </a:cubicBezTo>
                  <a:cubicBezTo>
                    <a:pt x="1501" y="9"/>
                    <a:pt x="1379" y="1"/>
                    <a:pt x="1258" y="1"/>
                  </a:cubicBezTo>
                  <a:close/>
                </a:path>
              </a:pathLst>
            </a:custGeom>
            <a:solidFill>
              <a:srgbClr val="FED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2" name="Google Shape;1032;p3"/>
            <p:cNvSpPr/>
            <p:nvPr/>
          </p:nvSpPr>
          <p:spPr>
            <a:xfrm>
              <a:off x="9943600" y="-1645012"/>
              <a:ext cx="42400" cy="66350"/>
            </a:xfrm>
            <a:custGeom>
              <a:avLst/>
              <a:gdLst/>
              <a:ahLst/>
              <a:cxnLst/>
              <a:rect l="l" t="t" r="r" b="b"/>
              <a:pathLst>
                <a:path w="1696" h="2654" extrusionOk="0">
                  <a:moveTo>
                    <a:pt x="1088" y="0"/>
                  </a:moveTo>
                  <a:cubicBezTo>
                    <a:pt x="1038" y="0"/>
                    <a:pt x="987" y="14"/>
                    <a:pt x="938" y="43"/>
                  </a:cubicBezTo>
                  <a:cubicBezTo>
                    <a:pt x="866" y="151"/>
                    <a:pt x="722" y="187"/>
                    <a:pt x="614" y="187"/>
                  </a:cubicBezTo>
                  <a:cubicBezTo>
                    <a:pt x="181" y="548"/>
                    <a:pt x="397" y="1089"/>
                    <a:pt x="181" y="1522"/>
                  </a:cubicBezTo>
                  <a:cubicBezTo>
                    <a:pt x="1" y="1882"/>
                    <a:pt x="1" y="2279"/>
                    <a:pt x="145" y="2640"/>
                  </a:cubicBezTo>
                  <a:cubicBezTo>
                    <a:pt x="181" y="2649"/>
                    <a:pt x="212" y="2653"/>
                    <a:pt x="241" y="2653"/>
                  </a:cubicBezTo>
                  <a:cubicBezTo>
                    <a:pt x="325" y="2653"/>
                    <a:pt x="379" y="2613"/>
                    <a:pt x="433" y="2532"/>
                  </a:cubicBezTo>
                  <a:cubicBezTo>
                    <a:pt x="602" y="2329"/>
                    <a:pt x="708" y="2095"/>
                    <a:pt x="1015" y="2095"/>
                  </a:cubicBezTo>
                  <a:cubicBezTo>
                    <a:pt x="1037" y="2095"/>
                    <a:pt x="1059" y="2096"/>
                    <a:pt x="1083" y="2099"/>
                  </a:cubicBezTo>
                  <a:cubicBezTo>
                    <a:pt x="1109" y="2102"/>
                    <a:pt x="1134" y="2104"/>
                    <a:pt x="1159" y="2104"/>
                  </a:cubicBezTo>
                  <a:cubicBezTo>
                    <a:pt x="1378" y="2104"/>
                    <a:pt x="1559" y="1968"/>
                    <a:pt x="1624" y="1774"/>
                  </a:cubicBezTo>
                  <a:cubicBezTo>
                    <a:pt x="1696" y="1486"/>
                    <a:pt x="1551" y="1377"/>
                    <a:pt x="1299" y="1233"/>
                  </a:cubicBezTo>
                  <a:cubicBezTo>
                    <a:pt x="1010" y="1125"/>
                    <a:pt x="794" y="945"/>
                    <a:pt x="974" y="584"/>
                  </a:cubicBezTo>
                  <a:cubicBezTo>
                    <a:pt x="1083" y="512"/>
                    <a:pt x="1227" y="476"/>
                    <a:pt x="1335" y="404"/>
                  </a:cubicBezTo>
                  <a:cubicBezTo>
                    <a:pt x="1371" y="367"/>
                    <a:pt x="1407" y="295"/>
                    <a:pt x="1407" y="259"/>
                  </a:cubicBezTo>
                  <a:cubicBezTo>
                    <a:pt x="1354" y="101"/>
                    <a:pt x="1224" y="0"/>
                    <a:pt x="1088" y="0"/>
                  </a:cubicBezTo>
                  <a:close/>
                </a:path>
              </a:pathLst>
            </a:custGeom>
            <a:solidFill>
              <a:srgbClr val="FFCB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3" name="Google Shape;1033;p3"/>
            <p:cNvSpPr/>
            <p:nvPr/>
          </p:nvSpPr>
          <p:spPr>
            <a:xfrm>
              <a:off x="9944500" y="-1587562"/>
              <a:ext cx="33400" cy="77075"/>
            </a:xfrm>
            <a:custGeom>
              <a:avLst/>
              <a:gdLst/>
              <a:ahLst/>
              <a:cxnLst/>
              <a:rect l="l" t="t" r="r" b="b"/>
              <a:pathLst>
                <a:path w="1336" h="3083" extrusionOk="0">
                  <a:moveTo>
                    <a:pt x="808" y="1"/>
                  </a:moveTo>
                  <a:cubicBezTo>
                    <a:pt x="665" y="1"/>
                    <a:pt x="485" y="57"/>
                    <a:pt x="253" y="161"/>
                  </a:cubicBezTo>
                  <a:lnTo>
                    <a:pt x="109" y="306"/>
                  </a:lnTo>
                  <a:cubicBezTo>
                    <a:pt x="1" y="1279"/>
                    <a:pt x="145" y="2217"/>
                    <a:pt x="578" y="3083"/>
                  </a:cubicBezTo>
                  <a:lnTo>
                    <a:pt x="614" y="2902"/>
                  </a:lnTo>
                  <a:cubicBezTo>
                    <a:pt x="686" y="2794"/>
                    <a:pt x="758" y="2650"/>
                    <a:pt x="758" y="2506"/>
                  </a:cubicBezTo>
                  <a:cubicBezTo>
                    <a:pt x="722" y="2109"/>
                    <a:pt x="469" y="1784"/>
                    <a:pt x="506" y="1388"/>
                  </a:cubicBezTo>
                  <a:cubicBezTo>
                    <a:pt x="578" y="883"/>
                    <a:pt x="1227" y="1243"/>
                    <a:pt x="1335" y="811"/>
                  </a:cubicBezTo>
                  <a:cubicBezTo>
                    <a:pt x="1237" y="248"/>
                    <a:pt x="1106" y="1"/>
                    <a:pt x="808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4" name="Google Shape;1034;p3"/>
            <p:cNvSpPr/>
            <p:nvPr/>
          </p:nvSpPr>
          <p:spPr>
            <a:xfrm>
              <a:off x="10023850" y="-1467412"/>
              <a:ext cx="101925" cy="25450"/>
            </a:xfrm>
            <a:custGeom>
              <a:avLst/>
              <a:gdLst/>
              <a:ahLst/>
              <a:cxnLst/>
              <a:rect l="l" t="t" r="r" b="b"/>
              <a:pathLst>
                <a:path w="4077" h="1018" extrusionOk="0">
                  <a:moveTo>
                    <a:pt x="3725" y="1"/>
                  </a:moveTo>
                  <a:cubicBezTo>
                    <a:pt x="3546" y="1"/>
                    <a:pt x="3377" y="94"/>
                    <a:pt x="3247" y="224"/>
                  </a:cubicBezTo>
                  <a:cubicBezTo>
                    <a:pt x="3108" y="363"/>
                    <a:pt x="2925" y="428"/>
                    <a:pt x="2735" y="428"/>
                  </a:cubicBezTo>
                  <a:cubicBezTo>
                    <a:pt x="2629" y="428"/>
                    <a:pt x="2521" y="408"/>
                    <a:pt x="2417" y="369"/>
                  </a:cubicBezTo>
                  <a:cubicBezTo>
                    <a:pt x="1997" y="330"/>
                    <a:pt x="1566" y="242"/>
                    <a:pt x="1136" y="242"/>
                  </a:cubicBezTo>
                  <a:cubicBezTo>
                    <a:pt x="755" y="242"/>
                    <a:pt x="374" y="312"/>
                    <a:pt x="1" y="549"/>
                  </a:cubicBezTo>
                  <a:cubicBezTo>
                    <a:pt x="289" y="802"/>
                    <a:pt x="650" y="657"/>
                    <a:pt x="974" y="838"/>
                  </a:cubicBezTo>
                  <a:cubicBezTo>
                    <a:pt x="1119" y="910"/>
                    <a:pt x="1272" y="946"/>
                    <a:pt x="1425" y="946"/>
                  </a:cubicBezTo>
                  <a:cubicBezTo>
                    <a:pt x="1578" y="946"/>
                    <a:pt x="1732" y="910"/>
                    <a:pt x="1876" y="838"/>
                  </a:cubicBezTo>
                  <a:cubicBezTo>
                    <a:pt x="1960" y="781"/>
                    <a:pt x="2028" y="759"/>
                    <a:pt x="2084" y="759"/>
                  </a:cubicBezTo>
                  <a:cubicBezTo>
                    <a:pt x="2245" y="759"/>
                    <a:pt x="2320" y="938"/>
                    <a:pt x="2453" y="1018"/>
                  </a:cubicBezTo>
                  <a:cubicBezTo>
                    <a:pt x="2922" y="874"/>
                    <a:pt x="3463" y="874"/>
                    <a:pt x="3824" y="405"/>
                  </a:cubicBezTo>
                  <a:cubicBezTo>
                    <a:pt x="3932" y="297"/>
                    <a:pt x="4076" y="224"/>
                    <a:pt x="3932" y="44"/>
                  </a:cubicBezTo>
                  <a:cubicBezTo>
                    <a:pt x="3862" y="14"/>
                    <a:pt x="3793" y="1"/>
                    <a:pt x="3725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5" name="Google Shape;1035;p3"/>
            <p:cNvSpPr/>
            <p:nvPr/>
          </p:nvSpPr>
          <p:spPr>
            <a:xfrm>
              <a:off x="10119425" y="-1508712"/>
              <a:ext cx="60450" cy="51425"/>
            </a:xfrm>
            <a:custGeom>
              <a:avLst/>
              <a:gdLst/>
              <a:ahLst/>
              <a:cxnLst/>
              <a:rect l="l" t="t" r="r" b="b"/>
              <a:pathLst>
                <a:path w="2418" h="2057" extrusionOk="0">
                  <a:moveTo>
                    <a:pt x="2345" y="1"/>
                  </a:moveTo>
                  <a:cubicBezTo>
                    <a:pt x="1660" y="37"/>
                    <a:pt x="1299" y="650"/>
                    <a:pt x="758" y="975"/>
                  </a:cubicBezTo>
                  <a:cubicBezTo>
                    <a:pt x="722" y="1011"/>
                    <a:pt x="650" y="1083"/>
                    <a:pt x="614" y="1119"/>
                  </a:cubicBezTo>
                  <a:cubicBezTo>
                    <a:pt x="506" y="1371"/>
                    <a:pt x="217" y="1480"/>
                    <a:pt x="145" y="1768"/>
                  </a:cubicBezTo>
                  <a:lnTo>
                    <a:pt x="1" y="2057"/>
                  </a:lnTo>
                  <a:cubicBezTo>
                    <a:pt x="181" y="2057"/>
                    <a:pt x="397" y="1985"/>
                    <a:pt x="542" y="1876"/>
                  </a:cubicBezTo>
                  <a:cubicBezTo>
                    <a:pt x="1299" y="1408"/>
                    <a:pt x="1912" y="794"/>
                    <a:pt x="2417" y="73"/>
                  </a:cubicBezTo>
                  <a:lnTo>
                    <a:pt x="2345" y="1"/>
                  </a:ln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6" name="Google Shape;1036;p3"/>
            <p:cNvSpPr/>
            <p:nvPr/>
          </p:nvSpPr>
          <p:spPr>
            <a:xfrm>
              <a:off x="10194275" y="-1603387"/>
              <a:ext cx="13550" cy="55025"/>
            </a:xfrm>
            <a:custGeom>
              <a:avLst/>
              <a:gdLst/>
              <a:ahLst/>
              <a:cxnLst/>
              <a:rect l="l" t="t" r="r" b="b"/>
              <a:pathLst>
                <a:path w="542" h="2201" extrusionOk="0">
                  <a:moveTo>
                    <a:pt x="361" y="1"/>
                  </a:moveTo>
                  <a:lnTo>
                    <a:pt x="361" y="1"/>
                  </a:lnTo>
                  <a:cubicBezTo>
                    <a:pt x="289" y="289"/>
                    <a:pt x="469" y="578"/>
                    <a:pt x="217" y="794"/>
                  </a:cubicBezTo>
                  <a:lnTo>
                    <a:pt x="144" y="903"/>
                  </a:lnTo>
                  <a:lnTo>
                    <a:pt x="144" y="975"/>
                  </a:lnTo>
                  <a:lnTo>
                    <a:pt x="181" y="1047"/>
                  </a:lnTo>
                  <a:cubicBezTo>
                    <a:pt x="253" y="1155"/>
                    <a:pt x="108" y="1119"/>
                    <a:pt x="108" y="1191"/>
                  </a:cubicBezTo>
                  <a:cubicBezTo>
                    <a:pt x="72" y="1227"/>
                    <a:pt x="72" y="1299"/>
                    <a:pt x="36" y="1371"/>
                  </a:cubicBezTo>
                  <a:cubicBezTo>
                    <a:pt x="0" y="1624"/>
                    <a:pt x="36" y="1876"/>
                    <a:pt x="144" y="2129"/>
                  </a:cubicBezTo>
                  <a:lnTo>
                    <a:pt x="217" y="2201"/>
                  </a:lnTo>
                  <a:cubicBezTo>
                    <a:pt x="361" y="1696"/>
                    <a:pt x="469" y="1191"/>
                    <a:pt x="505" y="650"/>
                  </a:cubicBezTo>
                  <a:cubicBezTo>
                    <a:pt x="541" y="434"/>
                    <a:pt x="505" y="217"/>
                    <a:pt x="361" y="1"/>
                  </a:cubicBez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7" name="Google Shape;1037;p3"/>
            <p:cNvSpPr/>
            <p:nvPr/>
          </p:nvSpPr>
          <p:spPr>
            <a:xfrm>
              <a:off x="10175325" y="-1531237"/>
              <a:ext cx="17175" cy="24375"/>
            </a:xfrm>
            <a:custGeom>
              <a:avLst/>
              <a:gdLst/>
              <a:ahLst/>
              <a:cxnLst/>
              <a:rect l="l" t="t" r="r" b="b"/>
              <a:pathLst>
                <a:path w="687" h="975" extrusionOk="0">
                  <a:moveTo>
                    <a:pt x="614" y="0"/>
                  </a:moveTo>
                  <a:cubicBezTo>
                    <a:pt x="542" y="0"/>
                    <a:pt x="470" y="36"/>
                    <a:pt x="434" y="108"/>
                  </a:cubicBezTo>
                  <a:cubicBezTo>
                    <a:pt x="253" y="361"/>
                    <a:pt x="1" y="577"/>
                    <a:pt x="181" y="938"/>
                  </a:cubicBezTo>
                  <a:lnTo>
                    <a:pt x="217" y="974"/>
                  </a:lnTo>
                  <a:cubicBezTo>
                    <a:pt x="434" y="686"/>
                    <a:pt x="686" y="469"/>
                    <a:pt x="686" y="72"/>
                  </a:cubicBezTo>
                  <a:lnTo>
                    <a:pt x="614" y="0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8" name="Google Shape;1038;p3"/>
            <p:cNvSpPr/>
            <p:nvPr/>
          </p:nvSpPr>
          <p:spPr>
            <a:xfrm>
              <a:off x="10191550" y="-1549287"/>
              <a:ext cx="9050" cy="11750"/>
            </a:xfrm>
            <a:custGeom>
              <a:avLst/>
              <a:gdLst/>
              <a:ahLst/>
              <a:cxnLst/>
              <a:rect l="l" t="t" r="r" b="b"/>
              <a:pathLst>
                <a:path w="362" h="470" extrusionOk="0">
                  <a:moveTo>
                    <a:pt x="290" y="1"/>
                  </a:moveTo>
                  <a:cubicBezTo>
                    <a:pt x="1" y="1"/>
                    <a:pt x="37" y="217"/>
                    <a:pt x="109" y="398"/>
                  </a:cubicBezTo>
                  <a:lnTo>
                    <a:pt x="181" y="470"/>
                  </a:lnTo>
                  <a:cubicBezTo>
                    <a:pt x="290" y="362"/>
                    <a:pt x="362" y="181"/>
                    <a:pt x="326" y="37"/>
                  </a:cubicBezTo>
                  <a:lnTo>
                    <a:pt x="290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9" name="Google Shape;1039;p3"/>
            <p:cNvSpPr/>
            <p:nvPr/>
          </p:nvSpPr>
          <p:spPr>
            <a:xfrm>
              <a:off x="10188850" y="-1537562"/>
              <a:ext cx="7250" cy="8150"/>
            </a:xfrm>
            <a:custGeom>
              <a:avLst/>
              <a:gdLst/>
              <a:ahLst/>
              <a:cxnLst/>
              <a:rect l="l" t="t" r="r" b="b"/>
              <a:pathLst>
                <a:path w="290" h="326" extrusionOk="0">
                  <a:moveTo>
                    <a:pt x="253" y="1"/>
                  </a:moveTo>
                  <a:cubicBezTo>
                    <a:pt x="37" y="1"/>
                    <a:pt x="1" y="109"/>
                    <a:pt x="109" y="289"/>
                  </a:cubicBezTo>
                  <a:lnTo>
                    <a:pt x="109" y="325"/>
                  </a:lnTo>
                  <a:cubicBezTo>
                    <a:pt x="217" y="253"/>
                    <a:pt x="289" y="145"/>
                    <a:pt x="289" y="37"/>
                  </a:cubicBezTo>
                  <a:lnTo>
                    <a:pt x="253" y="1"/>
                  </a:lnTo>
                  <a:close/>
                </a:path>
              </a:pathLst>
            </a:custGeom>
            <a:solidFill>
              <a:srgbClr val="FDC0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0" name="Google Shape;1040;p3"/>
            <p:cNvSpPr/>
            <p:nvPr/>
          </p:nvSpPr>
          <p:spPr>
            <a:xfrm>
              <a:off x="9967050" y="-1657487"/>
              <a:ext cx="114525" cy="64725"/>
            </a:xfrm>
            <a:custGeom>
              <a:avLst/>
              <a:gdLst/>
              <a:ahLst/>
              <a:cxnLst/>
              <a:rect l="l" t="t" r="r" b="b"/>
              <a:pathLst>
                <a:path w="4581" h="2589" extrusionOk="0">
                  <a:moveTo>
                    <a:pt x="361" y="1"/>
                  </a:moveTo>
                  <a:cubicBezTo>
                    <a:pt x="181" y="109"/>
                    <a:pt x="72" y="325"/>
                    <a:pt x="0" y="542"/>
                  </a:cubicBezTo>
                  <a:cubicBezTo>
                    <a:pt x="145" y="614"/>
                    <a:pt x="325" y="650"/>
                    <a:pt x="433" y="830"/>
                  </a:cubicBezTo>
                  <a:cubicBezTo>
                    <a:pt x="649" y="1155"/>
                    <a:pt x="1335" y="1371"/>
                    <a:pt x="722" y="1912"/>
                  </a:cubicBezTo>
                  <a:cubicBezTo>
                    <a:pt x="613" y="1985"/>
                    <a:pt x="686" y="2201"/>
                    <a:pt x="830" y="2309"/>
                  </a:cubicBezTo>
                  <a:cubicBezTo>
                    <a:pt x="884" y="2363"/>
                    <a:pt x="965" y="2390"/>
                    <a:pt x="1051" y="2390"/>
                  </a:cubicBezTo>
                  <a:cubicBezTo>
                    <a:pt x="1136" y="2390"/>
                    <a:pt x="1227" y="2363"/>
                    <a:pt x="1299" y="2309"/>
                  </a:cubicBezTo>
                  <a:cubicBezTo>
                    <a:pt x="1768" y="2057"/>
                    <a:pt x="2092" y="1588"/>
                    <a:pt x="2164" y="1083"/>
                  </a:cubicBezTo>
                  <a:cubicBezTo>
                    <a:pt x="2236" y="1732"/>
                    <a:pt x="2850" y="2021"/>
                    <a:pt x="3066" y="2562"/>
                  </a:cubicBezTo>
                  <a:cubicBezTo>
                    <a:pt x="3102" y="2580"/>
                    <a:pt x="3147" y="2589"/>
                    <a:pt x="3197" y="2589"/>
                  </a:cubicBezTo>
                  <a:cubicBezTo>
                    <a:pt x="3246" y="2589"/>
                    <a:pt x="3300" y="2580"/>
                    <a:pt x="3355" y="2562"/>
                  </a:cubicBezTo>
                  <a:cubicBezTo>
                    <a:pt x="3607" y="1912"/>
                    <a:pt x="4004" y="1335"/>
                    <a:pt x="4545" y="939"/>
                  </a:cubicBezTo>
                  <a:cubicBezTo>
                    <a:pt x="4545" y="903"/>
                    <a:pt x="4545" y="866"/>
                    <a:pt x="4581" y="830"/>
                  </a:cubicBezTo>
                  <a:cubicBezTo>
                    <a:pt x="4509" y="668"/>
                    <a:pt x="4419" y="623"/>
                    <a:pt x="4319" y="623"/>
                  </a:cubicBezTo>
                  <a:cubicBezTo>
                    <a:pt x="4220" y="623"/>
                    <a:pt x="4112" y="668"/>
                    <a:pt x="4004" y="686"/>
                  </a:cubicBezTo>
                  <a:cubicBezTo>
                    <a:pt x="3787" y="722"/>
                    <a:pt x="3571" y="758"/>
                    <a:pt x="3318" y="758"/>
                  </a:cubicBezTo>
                  <a:cubicBezTo>
                    <a:pt x="3102" y="722"/>
                    <a:pt x="3138" y="325"/>
                    <a:pt x="2922" y="325"/>
                  </a:cubicBezTo>
                  <a:lnTo>
                    <a:pt x="2597" y="614"/>
                  </a:lnTo>
                  <a:cubicBezTo>
                    <a:pt x="2516" y="391"/>
                    <a:pt x="2367" y="328"/>
                    <a:pt x="2213" y="328"/>
                  </a:cubicBezTo>
                  <a:cubicBezTo>
                    <a:pt x="2093" y="328"/>
                    <a:pt x="1971" y="366"/>
                    <a:pt x="1876" y="398"/>
                  </a:cubicBezTo>
                  <a:cubicBezTo>
                    <a:pt x="1709" y="475"/>
                    <a:pt x="1536" y="512"/>
                    <a:pt x="1366" y="512"/>
                  </a:cubicBezTo>
                  <a:cubicBezTo>
                    <a:pt x="982" y="512"/>
                    <a:pt x="611" y="326"/>
                    <a:pt x="361" y="1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1" name="Google Shape;1041;p3"/>
            <p:cNvSpPr/>
            <p:nvPr/>
          </p:nvSpPr>
          <p:spPr>
            <a:xfrm>
              <a:off x="10070725" y="-1702487"/>
              <a:ext cx="86600" cy="102800"/>
            </a:xfrm>
            <a:custGeom>
              <a:avLst/>
              <a:gdLst/>
              <a:ahLst/>
              <a:cxnLst/>
              <a:rect l="l" t="t" r="r" b="b"/>
              <a:pathLst>
                <a:path w="3464" h="4112" extrusionOk="0">
                  <a:moveTo>
                    <a:pt x="2697" y="0"/>
                  </a:moveTo>
                  <a:cubicBezTo>
                    <a:pt x="2544" y="0"/>
                    <a:pt x="2391" y="176"/>
                    <a:pt x="2237" y="286"/>
                  </a:cubicBezTo>
                  <a:cubicBezTo>
                    <a:pt x="2129" y="322"/>
                    <a:pt x="2021" y="358"/>
                    <a:pt x="2057" y="466"/>
                  </a:cubicBezTo>
                  <a:cubicBezTo>
                    <a:pt x="2093" y="719"/>
                    <a:pt x="2562" y="611"/>
                    <a:pt x="2454" y="827"/>
                  </a:cubicBezTo>
                  <a:cubicBezTo>
                    <a:pt x="2309" y="1224"/>
                    <a:pt x="2742" y="1909"/>
                    <a:pt x="1913" y="2017"/>
                  </a:cubicBezTo>
                  <a:cubicBezTo>
                    <a:pt x="1716" y="2045"/>
                    <a:pt x="1629" y="2358"/>
                    <a:pt x="1412" y="2358"/>
                  </a:cubicBezTo>
                  <a:cubicBezTo>
                    <a:pt x="1350" y="2358"/>
                    <a:pt x="1279" y="2333"/>
                    <a:pt x="1191" y="2270"/>
                  </a:cubicBezTo>
                  <a:cubicBezTo>
                    <a:pt x="1155" y="2270"/>
                    <a:pt x="975" y="2342"/>
                    <a:pt x="975" y="2414"/>
                  </a:cubicBezTo>
                  <a:cubicBezTo>
                    <a:pt x="917" y="2605"/>
                    <a:pt x="810" y="2644"/>
                    <a:pt x="694" y="2644"/>
                  </a:cubicBezTo>
                  <a:cubicBezTo>
                    <a:pt x="613" y="2644"/>
                    <a:pt x="529" y="2625"/>
                    <a:pt x="456" y="2625"/>
                  </a:cubicBezTo>
                  <a:cubicBezTo>
                    <a:pt x="435" y="2625"/>
                    <a:pt x="416" y="2627"/>
                    <a:pt x="398" y="2630"/>
                  </a:cubicBezTo>
                  <a:cubicBezTo>
                    <a:pt x="290" y="2847"/>
                    <a:pt x="217" y="3027"/>
                    <a:pt x="145" y="3280"/>
                  </a:cubicBezTo>
                  <a:cubicBezTo>
                    <a:pt x="1" y="3496"/>
                    <a:pt x="73" y="3821"/>
                    <a:pt x="326" y="3929"/>
                  </a:cubicBezTo>
                  <a:cubicBezTo>
                    <a:pt x="485" y="4020"/>
                    <a:pt x="645" y="4111"/>
                    <a:pt x="805" y="4111"/>
                  </a:cubicBezTo>
                  <a:cubicBezTo>
                    <a:pt x="897" y="4111"/>
                    <a:pt x="990" y="4080"/>
                    <a:pt x="1083" y="4001"/>
                  </a:cubicBezTo>
                  <a:cubicBezTo>
                    <a:pt x="1444" y="3748"/>
                    <a:pt x="1840" y="3460"/>
                    <a:pt x="1876" y="3027"/>
                  </a:cubicBezTo>
                  <a:cubicBezTo>
                    <a:pt x="1949" y="2558"/>
                    <a:pt x="2237" y="2378"/>
                    <a:pt x="2562" y="2162"/>
                  </a:cubicBezTo>
                  <a:cubicBezTo>
                    <a:pt x="2778" y="1909"/>
                    <a:pt x="2886" y="1584"/>
                    <a:pt x="2922" y="1260"/>
                  </a:cubicBezTo>
                  <a:cubicBezTo>
                    <a:pt x="2886" y="899"/>
                    <a:pt x="3139" y="575"/>
                    <a:pt x="3463" y="502"/>
                  </a:cubicBezTo>
                  <a:cubicBezTo>
                    <a:pt x="3355" y="322"/>
                    <a:pt x="3067" y="394"/>
                    <a:pt x="2995" y="286"/>
                  </a:cubicBezTo>
                  <a:cubicBezTo>
                    <a:pt x="2895" y="74"/>
                    <a:pt x="2796" y="0"/>
                    <a:pt x="2697" y="0"/>
                  </a:cubicBezTo>
                  <a:close/>
                </a:path>
              </a:pathLst>
            </a:custGeom>
            <a:solidFill>
              <a:srgbClr val="FFC9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2" name="Google Shape;1042;p3"/>
            <p:cNvSpPr/>
            <p:nvPr/>
          </p:nvSpPr>
          <p:spPr>
            <a:xfrm>
              <a:off x="10029250" y="-1648087"/>
              <a:ext cx="135275" cy="91525"/>
            </a:xfrm>
            <a:custGeom>
              <a:avLst/>
              <a:gdLst/>
              <a:ahLst/>
              <a:cxnLst/>
              <a:rect l="l" t="t" r="r" b="b"/>
              <a:pathLst>
                <a:path w="5411" h="3661" extrusionOk="0">
                  <a:moveTo>
                    <a:pt x="4634" y="1"/>
                  </a:moveTo>
                  <a:cubicBezTo>
                    <a:pt x="4511" y="1"/>
                    <a:pt x="4366" y="65"/>
                    <a:pt x="4221" y="130"/>
                  </a:cubicBezTo>
                  <a:cubicBezTo>
                    <a:pt x="4092" y="87"/>
                    <a:pt x="3989" y="63"/>
                    <a:pt x="3915" y="63"/>
                  </a:cubicBezTo>
                  <a:cubicBezTo>
                    <a:pt x="3737" y="63"/>
                    <a:pt x="3719" y="197"/>
                    <a:pt x="3896" y="527"/>
                  </a:cubicBezTo>
                  <a:cubicBezTo>
                    <a:pt x="4171" y="1111"/>
                    <a:pt x="3955" y="1794"/>
                    <a:pt x="3434" y="1794"/>
                  </a:cubicBezTo>
                  <a:cubicBezTo>
                    <a:pt x="3408" y="1794"/>
                    <a:pt x="3382" y="1792"/>
                    <a:pt x="3355" y="1789"/>
                  </a:cubicBezTo>
                  <a:cubicBezTo>
                    <a:pt x="3290" y="1781"/>
                    <a:pt x="3231" y="1777"/>
                    <a:pt x="3178" y="1777"/>
                  </a:cubicBezTo>
                  <a:cubicBezTo>
                    <a:pt x="2763" y="1777"/>
                    <a:pt x="2706" y="2022"/>
                    <a:pt x="2706" y="2438"/>
                  </a:cubicBezTo>
                  <a:cubicBezTo>
                    <a:pt x="2412" y="1919"/>
                    <a:pt x="2133" y="1668"/>
                    <a:pt x="1806" y="1668"/>
                  </a:cubicBezTo>
                  <a:cubicBezTo>
                    <a:pt x="1611" y="1668"/>
                    <a:pt x="1398" y="1758"/>
                    <a:pt x="1155" y="1933"/>
                  </a:cubicBezTo>
                  <a:cubicBezTo>
                    <a:pt x="975" y="2041"/>
                    <a:pt x="975" y="2294"/>
                    <a:pt x="758" y="2366"/>
                  </a:cubicBezTo>
                  <a:cubicBezTo>
                    <a:pt x="686" y="2366"/>
                    <a:pt x="650" y="2402"/>
                    <a:pt x="578" y="2402"/>
                  </a:cubicBezTo>
                  <a:cubicBezTo>
                    <a:pt x="506" y="2691"/>
                    <a:pt x="1" y="2366"/>
                    <a:pt x="37" y="2799"/>
                  </a:cubicBezTo>
                  <a:cubicBezTo>
                    <a:pt x="144" y="3148"/>
                    <a:pt x="272" y="3397"/>
                    <a:pt x="569" y="3397"/>
                  </a:cubicBezTo>
                  <a:cubicBezTo>
                    <a:pt x="670" y="3397"/>
                    <a:pt x="791" y="3368"/>
                    <a:pt x="939" y="3304"/>
                  </a:cubicBezTo>
                  <a:cubicBezTo>
                    <a:pt x="1079" y="3226"/>
                    <a:pt x="1233" y="3188"/>
                    <a:pt x="1385" y="3188"/>
                  </a:cubicBezTo>
                  <a:cubicBezTo>
                    <a:pt x="1586" y="3188"/>
                    <a:pt x="1785" y="3253"/>
                    <a:pt x="1949" y="3376"/>
                  </a:cubicBezTo>
                  <a:cubicBezTo>
                    <a:pt x="2220" y="3567"/>
                    <a:pt x="2399" y="3660"/>
                    <a:pt x="2565" y="3660"/>
                  </a:cubicBezTo>
                  <a:cubicBezTo>
                    <a:pt x="2774" y="3660"/>
                    <a:pt x="2961" y="3513"/>
                    <a:pt x="3283" y="3232"/>
                  </a:cubicBezTo>
                  <a:cubicBezTo>
                    <a:pt x="3716" y="2871"/>
                    <a:pt x="3788" y="2186"/>
                    <a:pt x="4437" y="2077"/>
                  </a:cubicBezTo>
                  <a:lnTo>
                    <a:pt x="4509" y="1969"/>
                  </a:lnTo>
                  <a:cubicBezTo>
                    <a:pt x="4581" y="1789"/>
                    <a:pt x="4798" y="1681"/>
                    <a:pt x="4726" y="1464"/>
                  </a:cubicBezTo>
                  <a:cubicBezTo>
                    <a:pt x="4654" y="1320"/>
                    <a:pt x="4762" y="1176"/>
                    <a:pt x="4834" y="1176"/>
                  </a:cubicBezTo>
                  <a:cubicBezTo>
                    <a:pt x="5411" y="1176"/>
                    <a:pt x="5267" y="779"/>
                    <a:pt x="5267" y="454"/>
                  </a:cubicBezTo>
                  <a:lnTo>
                    <a:pt x="5267" y="454"/>
                  </a:lnTo>
                  <a:cubicBezTo>
                    <a:pt x="5203" y="476"/>
                    <a:pt x="5101" y="535"/>
                    <a:pt x="5028" y="535"/>
                  </a:cubicBezTo>
                  <a:cubicBezTo>
                    <a:pt x="4978" y="535"/>
                    <a:pt x="4942" y="507"/>
                    <a:pt x="4942" y="418"/>
                  </a:cubicBezTo>
                  <a:cubicBezTo>
                    <a:pt x="4902" y="99"/>
                    <a:pt x="4785" y="1"/>
                    <a:pt x="4634" y="1"/>
                  </a:cubicBezTo>
                  <a:close/>
                </a:path>
              </a:pathLst>
            </a:custGeom>
            <a:solidFill>
              <a:srgbClr val="FFC0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3" name="Google Shape;1043;p3"/>
            <p:cNvSpPr/>
            <p:nvPr/>
          </p:nvSpPr>
          <p:spPr>
            <a:xfrm>
              <a:off x="10046400" y="-1649362"/>
              <a:ext cx="93800" cy="69000"/>
            </a:xfrm>
            <a:custGeom>
              <a:avLst/>
              <a:gdLst/>
              <a:ahLst/>
              <a:cxnLst/>
              <a:rect l="l" t="t" r="r" b="b"/>
              <a:pathLst>
                <a:path w="3752" h="2760" extrusionOk="0">
                  <a:moveTo>
                    <a:pt x="3535" y="0"/>
                  </a:moveTo>
                  <a:cubicBezTo>
                    <a:pt x="2886" y="73"/>
                    <a:pt x="2669" y="181"/>
                    <a:pt x="2741" y="614"/>
                  </a:cubicBezTo>
                  <a:cubicBezTo>
                    <a:pt x="2849" y="1335"/>
                    <a:pt x="2092" y="1335"/>
                    <a:pt x="1948" y="1768"/>
                  </a:cubicBezTo>
                  <a:cubicBezTo>
                    <a:pt x="1934" y="1795"/>
                    <a:pt x="1904" y="1807"/>
                    <a:pt x="1867" y="1807"/>
                  </a:cubicBezTo>
                  <a:cubicBezTo>
                    <a:pt x="1807" y="1807"/>
                    <a:pt x="1726" y="1776"/>
                    <a:pt x="1659" y="1732"/>
                  </a:cubicBezTo>
                  <a:lnTo>
                    <a:pt x="1154" y="1479"/>
                  </a:lnTo>
                  <a:cubicBezTo>
                    <a:pt x="1371" y="1191"/>
                    <a:pt x="1479" y="830"/>
                    <a:pt x="1407" y="469"/>
                  </a:cubicBezTo>
                  <a:lnTo>
                    <a:pt x="1407" y="469"/>
                  </a:lnTo>
                  <a:cubicBezTo>
                    <a:pt x="1082" y="614"/>
                    <a:pt x="902" y="974"/>
                    <a:pt x="505" y="974"/>
                  </a:cubicBezTo>
                  <a:cubicBezTo>
                    <a:pt x="397" y="974"/>
                    <a:pt x="325" y="1082"/>
                    <a:pt x="325" y="1191"/>
                  </a:cubicBezTo>
                  <a:cubicBezTo>
                    <a:pt x="289" y="1515"/>
                    <a:pt x="217" y="1840"/>
                    <a:pt x="181" y="2164"/>
                  </a:cubicBezTo>
                  <a:cubicBezTo>
                    <a:pt x="72" y="2237"/>
                    <a:pt x="0" y="2345"/>
                    <a:pt x="36" y="2453"/>
                  </a:cubicBezTo>
                  <a:cubicBezTo>
                    <a:pt x="72" y="2561"/>
                    <a:pt x="108" y="2706"/>
                    <a:pt x="289" y="2706"/>
                  </a:cubicBezTo>
                  <a:cubicBezTo>
                    <a:pt x="469" y="2706"/>
                    <a:pt x="361" y="2561"/>
                    <a:pt x="361" y="2489"/>
                  </a:cubicBezTo>
                  <a:cubicBezTo>
                    <a:pt x="289" y="1984"/>
                    <a:pt x="649" y="2128"/>
                    <a:pt x="938" y="2020"/>
                  </a:cubicBezTo>
                  <a:cubicBezTo>
                    <a:pt x="1127" y="1961"/>
                    <a:pt x="1266" y="1925"/>
                    <a:pt x="1367" y="1925"/>
                  </a:cubicBezTo>
                  <a:cubicBezTo>
                    <a:pt x="1574" y="1925"/>
                    <a:pt x="1623" y="2077"/>
                    <a:pt x="1623" y="2489"/>
                  </a:cubicBezTo>
                  <a:cubicBezTo>
                    <a:pt x="1623" y="2633"/>
                    <a:pt x="1587" y="2742"/>
                    <a:pt x="1767" y="2742"/>
                  </a:cubicBezTo>
                  <a:cubicBezTo>
                    <a:pt x="1830" y="2752"/>
                    <a:pt x="1890" y="2759"/>
                    <a:pt x="1945" y="2759"/>
                  </a:cubicBezTo>
                  <a:cubicBezTo>
                    <a:pt x="2079" y="2759"/>
                    <a:pt x="2185" y="2715"/>
                    <a:pt x="2236" y="2561"/>
                  </a:cubicBezTo>
                  <a:cubicBezTo>
                    <a:pt x="2308" y="2345"/>
                    <a:pt x="2164" y="2128"/>
                    <a:pt x="2345" y="1840"/>
                  </a:cubicBezTo>
                  <a:cubicBezTo>
                    <a:pt x="2479" y="2058"/>
                    <a:pt x="2605" y="2143"/>
                    <a:pt x="2727" y="2143"/>
                  </a:cubicBezTo>
                  <a:cubicBezTo>
                    <a:pt x="2868" y="2143"/>
                    <a:pt x="3003" y="2030"/>
                    <a:pt x="3138" y="1876"/>
                  </a:cubicBezTo>
                  <a:cubicBezTo>
                    <a:pt x="3715" y="1335"/>
                    <a:pt x="3751" y="1010"/>
                    <a:pt x="3246" y="361"/>
                  </a:cubicBezTo>
                  <a:cubicBezTo>
                    <a:pt x="3210" y="289"/>
                    <a:pt x="3174" y="253"/>
                    <a:pt x="3246" y="181"/>
                  </a:cubicBezTo>
                  <a:lnTo>
                    <a:pt x="3535" y="181"/>
                  </a:lnTo>
                  <a:lnTo>
                    <a:pt x="3535" y="0"/>
                  </a:ln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4" name="Google Shape;1044;p3"/>
            <p:cNvSpPr/>
            <p:nvPr/>
          </p:nvSpPr>
          <p:spPr>
            <a:xfrm>
              <a:off x="9959825" y="-1618587"/>
              <a:ext cx="241675" cy="165475"/>
            </a:xfrm>
            <a:custGeom>
              <a:avLst/>
              <a:gdLst/>
              <a:ahLst/>
              <a:cxnLst/>
              <a:rect l="l" t="t" r="r" b="b"/>
              <a:pathLst>
                <a:path w="9667" h="6619" extrusionOk="0">
                  <a:moveTo>
                    <a:pt x="9048" y="0"/>
                  </a:moveTo>
                  <a:cubicBezTo>
                    <a:pt x="8990" y="0"/>
                    <a:pt x="8931" y="10"/>
                    <a:pt x="8873" y="32"/>
                  </a:cubicBezTo>
                  <a:cubicBezTo>
                    <a:pt x="8585" y="140"/>
                    <a:pt x="8801" y="320"/>
                    <a:pt x="8837" y="465"/>
                  </a:cubicBezTo>
                  <a:cubicBezTo>
                    <a:pt x="8477" y="573"/>
                    <a:pt x="8404" y="789"/>
                    <a:pt x="8477" y="1150"/>
                  </a:cubicBezTo>
                  <a:cubicBezTo>
                    <a:pt x="8510" y="1315"/>
                    <a:pt x="8512" y="1664"/>
                    <a:pt x="8205" y="1664"/>
                  </a:cubicBezTo>
                  <a:cubicBezTo>
                    <a:pt x="8178" y="1664"/>
                    <a:pt x="8148" y="1661"/>
                    <a:pt x="8116" y="1655"/>
                  </a:cubicBezTo>
                  <a:cubicBezTo>
                    <a:pt x="8018" y="1640"/>
                    <a:pt x="7922" y="1633"/>
                    <a:pt x="7828" y="1633"/>
                  </a:cubicBezTo>
                  <a:cubicBezTo>
                    <a:pt x="7227" y="1633"/>
                    <a:pt x="6693" y="1906"/>
                    <a:pt x="6132" y="2124"/>
                  </a:cubicBezTo>
                  <a:lnTo>
                    <a:pt x="6060" y="2196"/>
                  </a:lnTo>
                  <a:lnTo>
                    <a:pt x="5880" y="2340"/>
                  </a:lnTo>
                  <a:cubicBezTo>
                    <a:pt x="5844" y="2376"/>
                    <a:pt x="5808" y="2448"/>
                    <a:pt x="5771" y="2484"/>
                  </a:cubicBezTo>
                  <a:cubicBezTo>
                    <a:pt x="5684" y="2572"/>
                    <a:pt x="5738" y="2776"/>
                    <a:pt x="5591" y="2776"/>
                  </a:cubicBezTo>
                  <a:cubicBezTo>
                    <a:pt x="5556" y="2776"/>
                    <a:pt x="5510" y="2765"/>
                    <a:pt x="5447" y="2737"/>
                  </a:cubicBezTo>
                  <a:cubicBezTo>
                    <a:pt x="5389" y="2704"/>
                    <a:pt x="5339" y="2690"/>
                    <a:pt x="5295" y="2690"/>
                  </a:cubicBezTo>
                  <a:cubicBezTo>
                    <a:pt x="5145" y="2690"/>
                    <a:pt x="5061" y="2850"/>
                    <a:pt x="4978" y="2989"/>
                  </a:cubicBezTo>
                  <a:cubicBezTo>
                    <a:pt x="4978" y="3025"/>
                    <a:pt x="4942" y="3061"/>
                    <a:pt x="4906" y="3170"/>
                  </a:cubicBezTo>
                  <a:cubicBezTo>
                    <a:pt x="4888" y="3206"/>
                    <a:pt x="4879" y="3224"/>
                    <a:pt x="4874" y="3224"/>
                  </a:cubicBezTo>
                  <a:cubicBezTo>
                    <a:pt x="4870" y="3224"/>
                    <a:pt x="4870" y="3206"/>
                    <a:pt x="4870" y="3170"/>
                  </a:cubicBezTo>
                  <a:cubicBezTo>
                    <a:pt x="4870" y="3098"/>
                    <a:pt x="4798" y="3061"/>
                    <a:pt x="4762" y="3025"/>
                  </a:cubicBezTo>
                  <a:cubicBezTo>
                    <a:pt x="4671" y="2953"/>
                    <a:pt x="4581" y="2899"/>
                    <a:pt x="4505" y="2899"/>
                  </a:cubicBezTo>
                  <a:cubicBezTo>
                    <a:pt x="4428" y="2899"/>
                    <a:pt x="4365" y="2953"/>
                    <a:pt x="4329" y="3098"/>
                  </a:cubicBezTo>
                  <a:cubicBezTo>
                    <a:pt x="4257" y="3278"/>
                    <a:pt x="4185" y="3458"/>
                    <a:pt x="4040" y="3639"/>
                  </a:cubicBezTo>
                  <a:cubicBezTo>
                    <a:pt x="4004" y="3675"/>
                    <a:pt x="3968" y="3747"/>
                    <a:pt x="3968" y="3819"/>
                  </a:cubicBezTo>
                  <a:cubicBezTo>
                    <a:pt x="3889" y="3898"/>
                    <a:pt x="3926" y="4169"/>
                    <a:pt x="3796" y="4169"/>
                  </a:cubicBezTo>
                  <a:cubicBezTo>
                    <a:pt x="3749" y="4169"/>
                    <a:pt x="3678" y="4132"/>
                    <a:pt x="3571" y="4035"/>
                  </a:cubicBezTo>
                  <a:cubicBezTo>
                    <a:pt x="3517" y="3981"/>
                    <a:pt x="3445" y="3954"/>
                    <a:pt x="3373" y="3954"/>
                  </a:cubicBezTo>
                  <a:cubicBezTo>
                    <a:pt x="3301" y="3954"/>
                    <a:pt x="3229" y="3981"/>
                    <a:pt x="3175" y="4035"/>
                  </a:cubicBezTo>
                  <a:cubicBezTo>
                    <a:pt x="2919" y="4193"/>
                    <a:pt x="2672" y="4253"/>
                    <a:pt x="2429" y="4253"/>
                  </a:cubicBezTo>
                  <a:cubicBezTo>
                    <a:pt x="1951" y="4253"/>
                    <a:pt x="1489" y="4022"/>
                    <a:pt x="1011" y="3855"/>
                  </a:cubicBezTo>
                  <a:cubicBezTo>
                    <a:pt x="845" y="3669"/>
                    <a:pt x="656" y="3613"/>
                    <a:pt x="457" y="3613"/>
                  </a:cubicBezTo>
                  <a:cubicBezTo>
                    <a:pt x="308" y="3613"/>
                    <a:pt x="155" y="3644"/>
                    <a:pt x="1" y="3675"/>
                  </a:cubicBezTo>
                  <a:lnTo>
                    <a:pt x="1" y="4143"/>
                  </a:lnTo>
                  <a:cubicBezTo>
                    <a:pt x="145" y="4180"/>
                    <a:pt x="325" y="4288"/>
                    <a:pt x="397" y="4432"/>
                  </a:cubicBezTo>
                  <a:cubicBezTo>
                    <a:pt x="866" y="5189"/>
                    <a:pt x="1480" y="5875"/>
                    <a:pt x="2129" y="6452"/>
                  </a:cubicBezTo>
                  <a:cubicBezTo>
                    <a:pt x="2237" y="6560"/>
                    <a:pt x="2417" y="6560"/>
                    <a:pt x="2562" y="6596"/>
                  </a:cubicBezTo>
                  <a:cubicBezTo>
                    <a:pt x="2635" y="6612"/>
                    <a:pt x="2708" y="6618"/>
                    <a:pt x="2779" y="6618"/>
                  </a:cubicBezTo>
                  <a:cubicBezTo>
                    <a:pt x="3123" y="6618"/>
                    <a:pt x="3438" y="6465"/>
                    <a:pt x="3764" y="6465"/>
                  </a:cubicBezTo>
                  <a:cubicBezTo>
                    <a:pt x="3832" y="6465"/>
                    <a:pt x="3899" y="6472"/>
                    <a:pt x="3968" y="6488"/>
                  </a:cubicBezTo>
                  <a:cubicBezTo>
                    <a:pt x="4365" y="6560"/>
                    <a:pt x="4762" y="6596"/>
                    <a:pt x="5158" y="6596"/>
                  </a:cubicBezTo>
                  <a:cubicBezTo>
                    <a:pt x="5194" y="6452"/>
                    <a:pt x="5303" y="6452"/>
                    <a:pt x="5483" y="6380"/>
                  </a:cubicBezTo>
                  <a:cubicBezTo>
                    <a:pt x="5952" y="6307"/>
                    <a:pt x="6385" y="6091"/>
                    <a:pt x="6709" y="5730"/>
                  </a:cubicBezTo>
                  <a:cubicBezTo>
                    <a:pt x="7250" y="4937"/>
                    <a:pt x="8224" y="4540"/>
                    <a:pt x="8477" y="3530"/>
                  </a:cubicBezTo>
                  <a:cubicBezTo>
                    <a:pt x="8513" y="3422"/>
                    <a:pt x="8657" y="3350"/>
                    <a:pt x="8765" y="3314"/>
                  </a:cubicBezTo>
                  <a:cubicBezTo>
                    <a:pt x="8837" y="3278"/>
                    <a:pt x="8909" y="3242"/>
                    <a:pt x="8945" y="3206"/>
                  </a:cubicBezTo>
                  <a:cubicBezTo>
                    <a:pt x="9018" y="3170"/>
                    <a:pt x="9054" y="3134"/>
                    <a:pt x="9090" y="3061"/>
                  </a:cubicBezTo>
                  <a:cubicBezTo>
                    <a:pt x="9595" y="2701"/>
                    <a:pt x="9414" y="2124"/>
                    <a:pt x="9595" y="1691"/>
                  </a:cubicBezTo>
                  <a:cubicBezTo>
                    <a:pt x="9631" y="1691"/>
                    <a:pt x="9595" y="1655"/>
                    <a:pt x="9631" y="1619"/>
                  </a:cubicBezTo>
                  <a:cubicBezTo>
                    <a:pt x="9631" y="1583"/>
                    <a:pt x="9631" y="1547"/>
                    <a:pt x="9595" y="1511"/>
                  </a:cubicBezTo>
                  <a:cubicBezTo>
                    <a:pt x="9595" y="1511"/>
                    <a:pt x="9559" y="1511"/>
                    <a:pt x="9559" y="1475"/>
                  </a:cubicBezTo>
                  <a:cubicBezTo>
                    <a:pt x="9559" y="1438"/>
                    <a:pt x="9559" y="1402"/>
                    <a:pt x="9595" y="1366"/>
                  </a:cubicBezTo>
                  <a:cubicBezTo>
                    <a:pt x="9667" y="1042"/>
                    <a:pt x="9486" y="753"/>
                    <a:pt x="9486" y="392"/>
                  </a:cubicBezTo>
                  <a:cubicBezTo>
                    <a:pt x="9486" y="162"/>
                    <a:pt x="9279" y="0"/>
                    <a:pt x="9048" y="0"/>
                  </a:cubicBezTo>
                  <a:close/>
                </a:path>
              </a:pathLst>
            </a:custGeom>
            <a:solidFill>
              <a:srgbClr val="FFB2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5" name="Google Shape;1045;p3"/>
            <p:cNvSpPr/>
            <p:nvPr/>
          </p:nvSpPr>
          <p:spPr>
            <a:xfrm>
              <a:off x="10105900" y="-1606087"/>
              <a:ext cx="73975" cy="45125"/>
            </a:xfrm>
            <a:custGeom>
              <a:avLst/>
              <a:gdLst/>
              <a:ahLst/>
              <a:cxnLst/>
              <a:rect l="l" t="t" r="r" b="b"/>
              <a:pathLst>
                <a:path w="2959" h="1805" extrusionOk="0">
                  <a:moveTo>
                    <a:pt x="2958" y="1"/>
                  </a:moveTo>
                  <a:cubicBezTo>
                    <a:pt x="2417" y="109"/>
                    <a:pt x="2417" y="109"/>
                    <a:pt x="2489" y="686"/>
                  </a:cubicBezTo>
                  <a:cubicBezTo>
                    <a:pt x="2489" y="758"/>
                    <a:pt x="2525" y="902"/>
                    <a:pt x="2417" y="938"/>
                  </a:cubicBezTo>
                  <a:cubicBezTo>
                    <a:pt x="2381" y="962"/>
                    <a:pt x="2341" y="975"/>
                    <a:pt x="2302" y="975"/>
                  </a:cubicBezTo>
                  <a:cubicBezTo>
                    <a:pt x="2225" y="975"/>
                    <a:pt x="2153" y="926"/>
                    <a:pt x="2129" y="830"/>
                  </a:cubicBezTo>
                  <a:cubicBezTo>
                    <a:pt x="1984" y="578"/>
                    <a:pt x="1732" y="361"/>
                    <a:pt x="1443" y="289"/>
                  </a:cubicBezTo>
                  <a:cubicBezTo>
                    <a:pt x="1407" y="758"/>
                    <a:pt x="1047" y="1155"/>
                    <a:pt x="578" y="1191"/>
                  </a:cubicBezTo>
                  <a:cubicBezTo>
                    <a:pt x="289" y="1299"/>
                    <a:pt x="1" y="1407"/>
                    <a:pt x="217" y="1804"/>
                  </a:cubicBezTo>
                  <a:cubicBezTo>
                    <a:pt x="844" y="1540"/>
                    <a:pt x="1501" y="1367"/>
                    <a:pt x="2188" y="1367"/>
                  </a:cubicBezTo>
                  <a:cubicBezTo>
                    <a:pt x="2252" y="1367"/>
                    <a:pt x="2317" y="1368"/>
                    <a:pt x="2381" y="1371"/>
                  </a:cubicBezTo>
                  <a:cubicBezTo>
                    <a:pt x="2489" y="1371"/>
                    <a:pt x="2634" y="1299"/>
                    <a:pt x="2634" y="1155"/>
                  </a:cubicBezTo>
                  <a:cubicBezTo>
                    <a:pt x="2670" y="938"/>
                    <a:pt x="2886" y="758"/>
                    <a:pt x="2742" y="506"/>
                  </a:cubicBezTo>
                  <a:cubicBezTo>
                    <a:pt x="2634" y="217"/>
                    <a:pt x="2886" y="145"/>
                    <a:pt x="2958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6" name="Google Shape;1046;p3"/>
            <p:cNvSpPr/>
            <p:nvPr/>
          </p:nvSpPr>
          <p:spPr>
            <a:xfrm>
              <a:off x="9951725" y="-1638137"/>
              <a:ext cx="91075" cy="73000"/>
            </a:xfrm>
            <a:custGeom>
              <a:avLst/>
              <a:gdLst/>
              <a:ahLst/>
              <a:cxnLst/>
              <a:rect l="l" t="t" r="r" b="b"/>
              <a:pathLst>
                <a:path w="3643" h="2920" extrusionOk="0">
                  <a:moveTo>
                    <a:pt x="1272" y="1"/>
                  </a:moveTo>
                  <a:cubicBezTo>
                    <a:pt x="1203" y="1"/>
                    <a:pt x="1124" y="25"/>
                    <a:pt x="1046" y="56"/>
                  </a:cubicBezTo>
                  <a:cubicBezTo>
                    <a:pt x="992" y="111"/>
                    <a:pt x="911" y="138"/>
                    <a:pt x="830" y="138"/>
                  </a:cubicBezTo>
                  <a:cubicBezTo>
                    <a:pt x="749" y="138"/>
                    <a:pt x="667" y="111"/>
                    <a:pt x="613" y="56"/>
                  </a:cubicBezTo>
                  <a:lnTo>
                    <a:pt x="613" y="56"/>
                  </a:lnTo>
                  <a:cubicBezTo>
                    <a:pt x="180" y="525"/>
                    <a:pt x="289" y="958"/>
                    <a:pt x="866" y="1102"/>
                  </a:cubicBezTo>
                  <a:cubicBezTo>
                    <a:pt x="1082" y="1174"/>
                    <a:pt x="1226" y="1211"/>
                    <a:pt x="1190" y="1427"/>
                  </a:cubicBezTo>
                  <a:cubicBezTo>
                    <a:pt x="1166" y="1575"/>
                    <a:pt x="1039" y="1673"/>
                    <a:pt x="904" y="1673"/>
                  </a:cubicBezTo>
                  <a:cubicBezTo>
                    <a:pt x="842" y="1673"/>
                    <a:pt x="778" y="1653"/>
                    <a:pt x="721" y="1607"/>
                  </a:cubicBezTo>
                  <a:cubicBezTo>
                    <a:pt x="637" y="1559"/>
                    <a:pt x="565" y="1535"/>
                    <a:pt x="502" y="1535"/>
                  </a:cubicBezTo>
                  <a:cubicBezTo>
                    <a:pt x="377" y="1535"/>
                    <a:pt x="289" y="1631"/>
                    <a:pt x="217" y="1824"/>
                  </a:cubicBezTo>
                  <a:cubicBezTo>
                    <a:pt x="180" y="1932"/>
                    <a:pt x="0" y="2004"/>
                    <a:pt x="0" y="2184"/>
                  </a:cubicBezTo>
                  <a:cubicBezTo>
                    <a:pt x="649" y="2184"/>
                    <a:pt x="649" y="2220"/>
                    <a:pt x="902" y="2653"/>
                  </a:cubicBezTo>
                  <a:cubicBezTo>
                    <a:pt x="938" y="2689"/>
                    <a:pt x="1010" y="2761"/>
                    <a:pt x="1046" y="2798"/>
                  </a:cubicBezTo>
                  <a:lnTo>
                    <a:pt x="1118" y="2870"/>
                  </a:lnTo>
                  <a:cubicBezTo>
                    <a:pt x="1183" y="2902"/>
                    <a:pt x="1248" y="2920"/>
                    <a:pt x="1309" y="2920"/>
                  </a:cubicBezTo>
                  <a:cubicBezTo>
                    <a:pt x="1385" y="2920"/>
                    <a:pt x="1455" y="2893"/>
                    <a:pt x="1515" y="2834"/>
                  </a:cubicBezTo>
                  <a:cubicBezTo>
                    <a:pt x="1587" y="2798"/>
                    <a:pt x="1623" y="2761"/>
                    <a:pt x="1659" y="2689"/>
                  </a:cubicBezTo>
                  <a:cubicBezTo>
                    <a:pt x="1702" y="2547"/>
                    <a:pt x="1762" y="2500"/>
                    <a:pt x="1827" y="2500"/>
                  </a:cubicBezTo>
                  <a:cubicBezTo>
                    <a:pt x="1927" y="2500"/>
                    <a:pt x="2041" y="2610"/>
                    <a:pt x="2128" y="2653"/>
                  </a:cubicBezTo>
                  <a:cubicBezTo>
                    <a:pt x="2260" y="2703"/>
                    <a:pt x="2392" y="2745"/>
                    <a:pt x="2517" y="2745"/>
                  </a:cubicBezTo>
                  <a:cubicBezTo>
                    <a:pt x="2665" y="2745"/>
                    <a:pt x="2804" y="2685"/>
                    <a:pt x="2922" y="2509"/>
                  </a:cubicBezTo>
                  <a:cubicBezTo>
                    <a:pt x="2958" y="2473"/>
                    <a:pt x="2994" y="2401"/>
                    <a:pt x="3030" y="2329"/>
                  </a:cubicBezTo>
                  <a:cubicBezTo>
                    <a:pt x="3138" y="2076"/>
                    <a:pt x="3390" y="1968"/>
                    <a:pt x="3607" y="1788"/>
                  </a:cubicBezTo>
                  <a:lnTo>
                    <a:pt x="3643" y="1752"/>
                  </a:lnTo>
                  <a:cubicBezTo>
                    <a:pt x="3571" y="1391"/>
                    <a:pt x="3535" y="994"/>
                    <a:pt x="3607" y="633"/>
                  </a:cubicBezTo>
                  <a:cubicBezTo>
                    <a:pt x="3582" y="626"/>
                    <a:pt x="3559" y="623"/>
                    <a:pt x="3539" y="623"/>
                  </a:cubicBezTo>
                  <a:cubicBezTo>
                    <a:pt x="3359" y="623"/>
                    <a:pt x="3372" y="886"/>
                    <a:pt x="3210" y="886"/>
                  </a:cubicBezTo>
                  <a:cubicBezTo>
                    <a:pt x="3174" y="850"/>
                    <a:pt x="3102" y="814"/>
                    <a:pt x="3102" y="814"/>
                  </a:cubicBezTo>
                  <a:cubicBezTo>
                    <a:pt x="3066" y="489"/>
                    <a:pt x="2922" y="237"/>
                    <a:pt x="2669" y="56"/>
                  </a:cubicBezTo>
                  <a:cubicBezTo>
                    <a:pt x="2561" y="273"/>
                    <a:pt x="2489" y="489"/>
                    <a:pt x="2489" y="742"/>
                  </a:cubicBezTo>
                  <a:cubicBezTo>
                    <a:pt x="2417" y="1030"/>
                    <a:pt x="2020" y="1066"/>
                    <a:pt x="1876" y="1355"/>
                  </a:cubicBezTo>
                  <a:cubicBezTo>
                    <a:pt x="1832" y="1442"/>
                    <a:pt x="1735" y="1490"/>
                    <a:pt x="1642" y="1490"/>
                  </a:cubicBezTo>
                  <a:cubicBezTo>
                    <a:pt x="1581" y="1490"/>
                    <a:pt x="1522" y="1470"/>
                    <a:pt x="1479" y="1427"/>
                  </a:cubicBezTo>
                  <a:cubicBezTo>
                    <a:pt x="1299" y="1211"/>
                    <a:pt x="1479" y="1102"/>
                    <a:pt x="1623" y="994"/>
                  </a:cubicBezTo>
                  <a:cubicBezTo>
                    <a:pt x="1695" y="958"/>
                    <a:pt x="1731" y="922"/>
                    <a:pt x="1804" y="886"/>
                  </a:cubicBezTo>
                  <a:cubicBezTo>
                    <a:pt x="1912" y="778"/>
                    <a:pt x="2092" y="778"/>
                    <a:pt x="2056" y="525"/>
                  </a:cubicBezTo>
                  <a:cubicBezTo>
                    <a:pt x="2037" y="409"/>
                    <a:pt x="1996" y="376"/>
                    <a:pt x="1930" y="376"/>
                  </a:cubicBezTo>
                  <a:cubicBezTo>
                    <a:pt x="1872" y="376"/>
                    <a:pt x="1795" y="400"/>
                    <a:pt x="1695" y="417"/>
                  </a:cubicBezTo>
                  <a:cubicBezTo>
                    <a:pt x="1676" y="420"/>
                    <a:pt x="1659" y="422"/>
                    <a:pt x="1644" y="422"/>
                  </a:cubicBezTo>
                  <a:cubicBezTo>
                    <a:pt x="1485" y="422"/>
                    <a:pt x="1512" y="263"/>
                    <a:pt x="1479" y="165"/>
                  </a:cubicBezTo>
                  <a:cubicBezTo>
                    <a:pt x="1438" y="42"/>
                    <a:pt x="1363" y="1"/>
                    <a:pt x="1272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7" name="Google Shape;1047;p3"/>
            <p:cNvSpPr/>
            <p:nvPr/>
          </p:nvSpPr>
          <p:spPr>
            <a:xfrm>
              <a:off x="9967050" y="-1636737"/>
              <a:ext cx="10850" cy="3750"/>
            </a:xfrm>
            <a:custGeom>
              <a:avLst/>
              <a:gdLst/>
              <a:ahLst/>
              <a:cxnLst/>
              <a:rect l="l" t="t" r="r" b="b"/>
              <a:pathLst>
                <a:path w="434" h="150" extrusionOk="0">
                  <a:moveTo>
                    <a:pt x="0" y="0"/>
                  </a:moveTo>
                  <a:cubicBezTo>
                    <a:pt x="76" y="95"/>
                    <a:pt x="151" y="149"/>
                    <a:pt x="226" y="149"/>
                  </a:cubicBezTo>
                  <a:cubicBezTo>
                    <a:pt x="295" y="149"/>
                    <a:pt x="364" y="104"/>
                    <a:pt x="433" y="0"/>
                  </a:cubicBezTo>
                  <a:close/>
                </a:path>
              </a:pathLst>
            </a:custGeom>
            <a:solidFill>
              <a:srgbClr val="FFCB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8" name="Google Shape;1048;p3"/>
            <p:cNvSpPr/>
            <p:nvPr/>
          </p:nvSpPr>
          <p:spPr>
            <a:xfrm>
              <a:off x="9950825" y="-1598862"/>
              <a:ext cx="195675" cy="85900"/>
            </a:xfrm>
            <a:custGeom>
              <a:avLst/>
              <a:gdLst/>
              <a:ahLst/>
              <a:cxnLst/>
              <a:rect l="l" t="t" r="r" b="b"/>
              <a:pathLst>
                <a:path w="7827" h="3436" extrusionOk="0">
                  <a:moveTo>
                    <a:pt x="7646" y="0"/>
                  </a:moveTo>
                  <a:cubicBezTo>
                    <a:pt x="7033" y="72"/>
                    <a:pt x="7033" y="72"/>
                    <a:pt x="6817" y="722"/>
                  </a:cubicBezTo>
                  <a:cubicBezTo>
                    <a:pt x="6817" y="758"/>
                    <a:pt x="6709" y="866"/>
                    <a:pt x="6672" y="866"/>
                  </a:cubicBezTo>
                  <a:cubicBezTo>
                    <a:pt x="6629" y="856"/>
                    <a:pt x="6591" y="852"/>
                    <a:pt x="6558" y="852"/>
                  </a:cubicBezTo>
                  <a:cubicBezTo>
                    <a:pt x="6346" y="852"/>
                    <a:pt x="6333" y="1039"/>
                    <a:pt x="6240" y="1227"/>
                  </a:cubicBezTo>
                  <a:cubicBezTo>
                    <a:pt x="6114" y="1437"/>
                    <a:pt x="5816" y="1549"/>
                    <a:pt x="5590" y="1549"/>
                  </a:cubicBezTo>
                  <a:cubicBezTo>
                    <a:pt x="5428" y="1549"/>
                    <a:pt x="5302" y="1491"/>
                    <a:pt x="5302" y="1371"/>
                  </a:cubicBezTo>
                  <a:cubicBezTo>
                    <a:pt x="5283" y="1048"/>
                    <a:pt x="5194" y="955"/>
                    <a:pt x="5072" y="955"/>
                  </a:cubicBezTo>
                  <a:cubicBezTo>
                    <a:pt x="4962" y="955"/>
                    <a:pt x="4826" y="1031"/>
                    <a:pt x="4689" y="1082"/>
                  </a:cubicBezTo>
                  <a:cubicBezTo>
                    <a:pt x="4635" y="1136"/>
                    <a:pt x="4572" y="1163"/>
                    <a:pt x="4508" y="1163"/>
                  </a:cubicBezTo>
                  <a:cubicBezTo>
                    <a:pt x="4445" y="1163"/>
                    <a:pt x="4382" y="1136"/>
                    <a:pt x="4328" y="1082"/>
                  </a:cubicBezTo>
                  <a:cubicBezTo>
                    <a:pt x="4241" y="1013"/>
                    <a:pt x="4169" y="985"/>
                    <a:pt x="4107" y="985"/>
                  </a:cubicBezTo>
                  <a:cubicBezTo>
                    <a:pt x="3911" y="985"/>
                    <a:pt x="3816" y="1261"/>
                    <a:pt x="3679" y="1371"/>
                  </a:cubicBezTo>
                  <a:lnTo>
                    <a:pt x="3210" y="794"/>
                  </a:lnTo>
                  <a:cubicBezTo>
                    <a:pt x="3174" y="740"/>
                    <a:pt x="3120" y="713"/>
                    <a:pt x="3066" y="713"/>
                  </a:cubicBezTo>
                  <a:cubicBezTo>
                    <a:pt x="3012" y="713"/>
                    <a:pt x="2958" y="740"/>
                    <a:pt x="2922" y="794"/>
                  </a:cubicBezTo>
                  <a:cubicBezTo>
                    <a:pt x="2759" y="1180"/>
                    <a:pt x="2493" y="1257"/>
                    <a:pt x="2208" y="1257"/>
                  </a:cubicBezTo>
                  <a:cubicBezTo>
                    <a:pt x="2020" y="1257"/>
                    <a:pt x="1823" y="1223"/>
                    <a:pt x="1642" y="1223"/>
                  </a:cubicBezTo>
                  <a:cubicBezTo>
                    <a:pt x="1611" y="1223"/>
                    <a:pt x="1581" y="1224"/>
                    <a:pt x="1551" y="1227"/>
                  </a:cubicBezTo>
                  <a:cubicBezTo>
                    <a:pt x="1479" y="1281"/>
                    <a:pt x="1398" y="1308"/>
                    <a:pt x="1317" y="1308"/>
                  </a:cubicBezTo>
                  <a:cubicBezTo>
                    <a:pt x="1235" y="1308"/>
                    <a:pt x="1154" y="1281"/>
                    <a:pt x="1082" y="1227"/>
                  </a:cubicBezTo>
                  <a:cubicBezTo>
                    <a:pt x="954" y="1338"/>
                    <a:pt x="812" y="1372"/>
                    <a:pt x="665" y="1372"/>
                  </a:cubicBezTo>
                  <a:cubicBezTo>
                    <a:pt x="481" y="1372"/>
                    <a:pt x="289" y="1319"/>
                    <a:pt x="108" y="1299"/>
                  </a:cubicBezTo>
                  <a:lnTo>
                    <a:pt x="108" y="1299"/>
                  </a:lnTo>
                  <a:cubicBezTo>
                    <a:pt x="0" y="1840"/>
                    <a:pt x="72" y="2417"/>
                    <a:pt x="325" y="2922"/>
                  </a:cubicBezTo>
                  <a:cubicBezTo>
                    <a:pt x="432" y="2948"/>
                    <a:pt x="499" y="3155"/>
                    <a:pt x="631" y="3155"/>
                  </a:cubicBezTo>
                  <a:cubicBezTo>
                    <a:pt x="676" y="3155"/>
                    <a:pt x="729" y="3131"/>
                    <a:pt x="794" y="3066"/>
                  </a:cubicBezTo>
                  <a:cubicBezTo>
                    <a:pt x="849" y="3001"/>
                    <a:pt x="895" y="2977"/>
                    <a:pt x="935" y="2977"/>
                  </a:cubicBezTo>
                  <a:cubicBezTo>
                    <a:pt x="1052" y="2977"/>
                    <a:pt x="1119" y="3183"/>
                    <a:pt x="1226" y="3210"/>
                  </a:cubicBezTo>
                  <a:cubicBezTo>
                    <a:pt x="1347" y="3270"/>
                    <a:pt x="1474" y="3299"/>
                    <a:pt x="1596" y="3299"/>
                  </a:cubicBezTo>
                  <a:cubicBezTo>
                    <a:pt x="1767" y="3299"/>
                    <a:pt x="1930" y="3243"/>
                    <a:pt x="2056" y="3138"/>
                  </a:cubicBezTo>
                  <a:cubicBezTo>
                    <a:pt x="2381" y="2994"/>
                    <a:pt x="2308" y="2669"/>
                    <a:pt x="2417" y="2417"/>
                  </a:cubicBezTo>
                  <a:cubicBezTo>
                    <a:pt x="2849" y="2669"/>
                    <a:pt x="2597" y="3174"/>
                    <a:pt x="2813" y="3354"/>
                  </a:cubicBezTo>
                  <a:cubicBezTo>
                    <a:pt x="2878" y="3412"/>
                    <a:pt x="2938" y="3436"/>
                    <a:pt x="2995" y="3436"/>
                  </a:cubicBezTo>
                  <a:cubicBezTo>
                    <a:pt x="3236" y="3436"/>
                    <a:pt x="3427" y="3019"/>
                    <a:pt x="3709" y="3019"/>
                  </a:cubicBezTo>
                  <a:cubicBezTo>
                    <a:pt x="3734" y="3019"/>
                    <a:pt x="3760" y="3023"/>
                    <a:pt x="3787" y="3030"/>
                  </a:cubicBezTo>
                  <a:cubicBezTo>
                    <a:pt x="3895" y="3066"/>
                    <a:pt x="4013" y="3111"/>
                    <a:pt x="4125" y="3111"/>
                  </a:cubicBezTo>
                  <a:cubicBezTo>
                    <a:pt x="4238" y="3111"/>
                    <a:pt x="4346" y="3066"/>
                    <a:pt x="4436" y="2922"/>
                  </a:cubicBezTo>
                  <a:cubicBezTo>
                    <a:pt x="4545" y="2850"/>
                    <a:pt x="4617" y="2741"/>
                    <a:pt x="4653" y="2633"/>
                  </a:cubicBezTo>
                  <a:cubicBezTo>
                    <a:pt x="4689" y="2453"/>
                    <a:pt x="4436" y="2200"/>
                    <a:pt x="4761" y="2128"/>
                  </a:cubicBezTo>
                  <a:cubicBezTo>
                    <a:pt x="4787" y="2119"/>
                    <a:pt x="4812" y="2115"/>
                    <a:pt x="4835" y="2115"/>
                  </a:cubicBezTo>
                  <a:cubicBezTo>
                    <a:pt x="5003" y="2115"/>
                    <a:pt x="5099" y="2326"/>
                    <a:pt x="5194" y="2453"/>
                  </a:cubicBezTo>
                  <a:cubicBezTo>
                    <a:pt x="5212" y="2471"/>
                    <a:pt x="5239" y="2480"/>
                    <a:pt x="5266" y="2480"/>
                  </a:cubicBezTo>
                  <a:cubicBezTo>
                    <a:pt x="5293" y="2480"/>
                    <a:pt x="5320" y="2471"/>
                    <a:pt x="5338" y="2453"/>
                  </a:cubicBezTo>
                  <a:cubicBezTo>
                    <a:pt x="5434" y="2230"/>
                    <a:pt x="5417" y="1893"/>
                    <a:pt x="5760" y="1893"/>
                  </a:cubicBezTo>
                  <a:cubicBezTo>
                    <a:pt x="5805" y="1893"/>
                    <a:pt x="5857" y="1899"/>
                    <a:pt x="5915" y="1912"/>
                  </a:cubicBezTo>
                  <a:cubicBezTo>
                    <a:pt x="6023" y="1912"/>
                    <a:pt x="6131" y="1768"/>
                    <a:pt x="6276" y="1695"/>
                  </a:cubicBezTo>
                  <a:cubicBezTo>
                    <a:pt x="6312" y="1659"/>
                    <a:pt x="6384" y="1587"/>
                    <a:pt x="6420" y="1551"/>
                  </a:cubicBezTo>
                  <a:cubicBezTo>
                    <a:pt x="6564" y="1046"/>
                    <a:pt x="6600" y="1010"/>
                    <a:pt x="7250" y="974"/>
                  </a:cubicBezTo>
                  <a:cubicBezTo>
                    <a:pt x="7682" y="938"/>
                    <a:pt x="7827" y="794"/>
                    <a:pt x="7754" y="361"/>
                  </a:cubicBezTo>
                  <a:cubicBezTo>
                    <a:pt x="7718" y="253"/>
                    <a:pt x="7682" y="144"/>
                    <a:pt x="7646" y="0"/>
                  </a:cubicBezTo>
                  <a:close/>
                </a:path>
              </a:pathLst>
            </a:custGeom>
            <a:solidFill>
              <a:srgbClr val="FFBB4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9" name="Google Shape;1049;p3"/>
            <p:cNvSpPr/>
            <p:nvPr/>
          </p:nvSpPr>
          <p:spPr>
            <a:xfrm>
              <a:off x="10082450" y="-1538862"/>
              <a:ext cx="107325" cy="89150"/>
            </a:xfrm>
            <a:custGeom>
              <a:avLst/>
              <a:gdLst/>
              <a:ahLst/>
              <a:cxnLst/>
              <a:rect l="l" t="t" r="r" b="b"/>
              <a:pathLst>
                <a:path w="4293" h="3566" extrusionOk="0">
                  <a:moveTo>
                    <a:pt x="3692" y="1"/>
                  </a:moveTo>
                  <a:cubicBezTo>
                    <a:pt x="3466" y="1"/>
                    <a:pt x="3391" y="248"/>
                    <a:pt x="3247" y="450"/>
                  </a:cubicBezTo>
                  <a:cubicBezTo>
                    <a:pt x="3103" y="738"/>
                    <a:pt x="2850" y="1027"/>
                    <a:pt x="2850" y="1279"/>
                  </a:cubicBezTo>
                  <a:cubicBezTo>
                    <a:pt x="2850" y="1557"/>
                    <a:pt x="2739" y="1605"/>
                    <a:pt x="2605" y="1605"/>
                  </a:cubicBezTo>
                  <a:cubicBezTo>
                    <a:pt x="2532" y="1605"/>
                    <a:pt x="2453" y="1591"/>
                    <a:pt x="2381" y="1591"/>
                  </a:cubicBezTo>
                  <a:cubicBezTo>
                    <a:pt x="2290" y="1591"/>
                    <a:pt x="2209" y="1613"/>
                    <a:pt x="2165" y="1712"/>
                  </a:cubicBezTo>
                  <a:cubicBezTo>
                    <a:pt x="2093" y="1892"/>
                    <a:pt x="1876" y="2036"/>
                    <a:pt x="1768" y="2217"/>
                  </a:cubicBezTo>
                  <a:cubicBezTo>
                    <a:pt x="1539" y="2708"/>
                    <a:pt x="1073" y="3020"/>
                    <a:pt x="530" y="3020"/>
                  </a:cubicBezTo>
                  <a:cubicBezTo>
                    <a:pt x="475" y="3020"/>
                    <a:pt x="418" y="3017"/>
                    <a:pt x="362" y="3010"/>
                  </a:cubicBezTo>
                  <a:cubicBezTo>
                    <a:pt x="325" y="3010"/>
                    <a:pt x="285" y="3006"/>
                    <a:pt x="247" y="3006"/>
                  </a:cubicBezTo>
                  <a:cubicBezTo>
                    <a:pt x="169" y="3006"/>
                    <a:pt x="97" y="3022"/>
                    <a:pt x="73" y="3118"/>
                  </a:cubicBezTo>
                  <a:cubicBezTo>
                    <a:pt x="1" y="3263"/>
                    <a:pt x="217" y="3299"/>
                    <a:pt x="253" y="3407"/>
                  </a:cubicBezTo>
                  <a:cubicBezTo>
                    <a:pt x="343" y="3523"/>
                    <a:pt x="434" y="3565"/>
                    <a:pt x="520" y="3565"/>
                  </a:cubicBezTo>
                  <a:cubicBezTo>
                    <a:pt x="677" y="3565"/>
                    <a:pt x="823" y="3428"/>
                    <a:pt x="939" y="3335"/>
                  </a:cubicBezTo>
                  <a:cubicBezTo>
                    <a:pt x="1119" y="3155"/>
                    <a:pt x="1371" y="3010"/>
                    <a:pt x="1624" y="2974"/>
                  </a:cubicBezTo>
                  <a:cubicBezTo>
                    <a:pt x="1876" y="2794"/>
                    <a:pt x="2237" y="2758"/>
                    <a:pt x="2237" y="2361"/>
                  </a:cubicBezTo>
                  <a:cubicBezTo>
                    <a:pt x="2814" y="2073"/>
                    <a:pt x="3247" y="1495"/>
                    <a:pt x="3860" y="1279"/>
                  </a:cubicBezTo>
                  <a:cubicBezTo>
                    <a:pt x="3860" y="882"/>
                    <a:pt x="4221" y="702"/>
                    <a:pt x="4221" y="377"/>
                  </a:cubicBezTo>
                  <a:cubicBezTo>
                    <a:pt x="4293" y="53"/>
                    <a:pt x="3896" y="269"/>
                    <a:pt x="3896" y="53"/>
                  </a:cubicBezTo>
                  <a:cubicBezTo>
                    <a:pt x="3816" y="16"/>
                    <a:pt x="3749" y="1"/>
                    <a:pt x="3692" y="1"/>
                  </a:cubicBez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0" name="Google Shape;1050;p3"/>
            <p:cNvSpPr/>
            <p:nvPr/>
          </p:nvSpPr>
          <p:spPr>
            <a:xfrm>
              <a:off x="10175325" y="-1575437"/>
              <a:ext cx="23475" cy="48150"/>
            </a:xfrm>
            <a:custGeom>
              <a:avLst/>
              <a:gdLst/>
              <a:ahLst/>
              <a:cxnLst/>
              <a:rect l="l" t="t" r="r" b="b"/>
              <a:pathLst>
                <a:path w="939" h="1926" extrusionOk="0">
                  <a:moveTo>
                    <a:pt x="939" y="1"/>
                  </a:moveTo>
                  <a:cubicBezTo>
                    <a:pt x="650" y="398"/>
                    <a:pt x="722" y="975"/>
                    <a:pt x="361" y="1372"/>
                  </a:cubicBezTo>
                  <a:cubicBezTo>
                    <a:pt x="289" y="1408"/>
                    <a:pt x="253" y="1480"/>
                    <a:pt x="181" y="1516"/>
                  </a:cubicBezTo>
                  <a:cubicBezTo>
                    <a:pt x="145" y="1660"/>
                    <a:pt x="1" y="1804"/>
                    <a:pt x="145" y="1913"/>
                  </a:cubicBezTo>
                  <a:cubicBezTo>
                    <a:pt x="163" y="1922"/>
                    <a:pt x="180" y="1926"/>
                    <a:pt x="195" y="1926"/>
                  </a:cubicBezTo>
                  <a:cubicBezTo>
                    <a:pt x="291" y="1926"/>
                    <a:pt x="333" y="1765"/>
                    <a:pt x="413" y="1765"/>
                  </a:cubicBezTo>
                  <a:cubicBezTo>
                    <a:pt x="419" y="1765"/>
                    <a:pt x="426" y="1766"/>
                    <a:pt x="434" y="1768"/>
                  </a:cubicBezTo>
                  <a:cubicBezTo>
                    <a:pt x="470" y="1768"/>
                    <a:pt x="506" y="1840"/>
                    <a:pt x="506" y="1840"/>
                  </a:cubicBezTo>
                  <a:lnTo>
                    <a:pt x="650" y="1840"/>
                  </a:lnTo>
                  <a:cubicBezTo>
                    <a:pt x="650" y="1696"/>
                    <a:pt x="722" y="1588"/>
                    <a:pt x="794" y="1516"/>
                  </a:cubicBezTo>
                  <a:cubicBezTo>
                    <a:pt x="830" y="1372"/>
                    <a:pt x="794" y="1191"/>
                    <a:pt x="939" y="1083"/>
                  </a:cubicBezTo>
                  <a:lnTo>
                    <a:pt x="939" y="1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1" name="Google Shape;1051;p3"/>
            <p:cNvSpPr/>
            <p:nvPr/>
          </p:nvSpPr>
          <p:spPr>
            <a:xfrm>
              <a:off x="10198775" y="-1579037"/>
              <a:ext cx="2725" cy="3625"/>
            </a:xfrm>
            <a:custGeom>
              <a:avLst/>
              <a:gdLst/>
              <a:ahLst/>
              <a:cxnLst/>
              <a:rect l="l" t="t" r="r" b="b"/>
              <a:pathLst>
                <a:path w="109" h="145" extrusionOk="0">
                  <a:moveTo>
                    <a:pt x="1" y="1"/>
                  </a:moveTo>
                  <a:lnTo>
                    <a:pt x="1" y="145"/>
                  </a:lnTo>
                  <a:cubicBezTo>
                    <a:pt x="109" y="73"/>
                    <a:pt x="109" y="37"/>
                    <a:pt x="1" y="1"/>
                  </a:cubicBez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2" name="Google Shape;1052;p3"/>
            <p:cNvSpPr/>
            <p:nvPr/>
          </p:nvSpPr>
          <p:spPr>
            <a:xfrm>
              <a:off x="10196975" y="-1583537"/>
              <a:ext cx="1825" cy="3625"/>
            </a:xfrm>
            <a:custGeom>
              <a:avLst/>
              <a:gdLst/>
              <a:ahLst/>
              <a:cxnLst/>
              <a:rect l="l" t="t" r="r" b="b"/>
              <a:pathLst>
                <a:path w="73" h="145" extrusionOk="0">
                  <a:moveTo>
                    <a:pt x="73" y="0"/>
                  </a:moveTo>
                  <a:cubicBezTo>
                    <a:pt x="0" y="73"/>
                    <a:pt x="0" y="109"/>
                    <a:pt x="73" y="145"/>
                  </a:cubicBezTo>
                  <a:lnTo>
                    <a:pt x="73" y="0"/>
                  </a:lnTo>
                  <a:close/>
                </a:path>
              </a:pathLst>
            </a:custGeom>
            <a:solidFill>
              <a:srgbClr val="FEBC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3" name="Google Shape;1053;p3"/>
            <p:cNvSpPr/>
            <p:nvPr/>
          </p:nvSpPr>
          <p:spPr>
            <a:xfrm>
              <a:off x="10040975" y="-1594362"/>
              <a:ext cx="9950" cy="7250"/>
            </a:xfrm>
            <a:custGeom>
              <a:avLst/>
              <a:gdLst/>
              <a:ahLst/>
              <a:cxnLst/>
              <a:rect l="l" t="t" r="r" b="b"/>
              <a:pathLst>
                <a:path w="398" h="290" extrusionOk="0">
                  <a:moveTo>
                    <a:pt x="73" y="1"/>
                  </a:moveTo>
                  <a:cubicBezTo>
                    <a:pt x="1" y="145"/>
                    <a:pt x="109" y="217"/>
                    <a:pt x="217" y="289"/>
                  </a:cubicBezTo>
                  <a:cubicBezTo>
                    <a:pt x="325" y="217"/>
                    <a:pt x="398" y="109"/>
                    <a:pt x="398" y="1"/>
                  </a:cubicBezTo>
                  <a:close/>
                </a:path>
              </a:pathLst>
            </a:custGeom>
            <a:solidFill>
              <a:srgbClr val="FFC7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4" name="Google Shape;1054;p3"/>
            <p:cNvSpPr/>
            <p:nvPr/>
          </p:nvSpPr>
          <p:spPr>
            <a:xfrm>
              <a:off x="10049100" y="-1632237"/>
              <a:ext cx="2725" cy="1825"/>
            </a:xfrm>
            <a:custGeom>
              <a:avLst/>
              <a:gdLst/>
              <a:ahLst/>
              <a:cxnLst/>
              <a:rect l="l" t="t" r="r" b="b"/>
              <a:pathLst>
                <a:path w="109" h="73" extrusionOk="0">
                  <a:moveTo>
                    <a:pt x="36" y="1"/>
                  </a:moveTo>
                  <a:cubicBezTo>
                    <a:pt x="0" y="1"/>
                    <a:pt x="0" y="73"/>
                    <a:pt x="0" y="73"/>
                  </a:cubicBezTo>
                  <a:lnTo>
                    <a:pt x="73" y="73"/>
                  </a:lnTo>
                  <a:cubicBezTo>
                    <a:pt x="109" y="73"/>
                    <a:pt x="109" y="1"/>
                    <a:pt x="109" y="1"/>
                  </a:cubicBezTo>
                  <a:close/>
                </a:path>
              </a:pathLst>
            </a:custGeom>
            <a:solidFill>
              <a:srgbClr val="FFD3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5" name="Google Shape;1055;p3"/>
            <p:cNvSpPr/>
            <p:nvPr/>
          </p:nvSpPr>
          <p:spPr>
            <a:xfrm>
              <a:off x="10022950" y="-1596587"/>
              <a:ext cx="23475" cy="17575"/>
            </a:xfrm>
            <a:custGeom>
              <a:avLst/>
              <a:gdLst/>
              <a:ahLst/>
              <a:cxnLst/>
              <a:rect l="l" t="t" r="r" b="b"/>
              <a:pathLst>
                <a:path w="939" h="703" extrusionOk="0">
                  <a:moveTo>
                    <a:pt x="605" y="1"/>
                  </a:moveTo>
                  <a:cubicBezTo>
                    <a:pt x="566" y="1"/>
                    <a:pt x="522" y="23"/>
                    <a:pt x="469" y="90"/>
                  </a:cubicBezTo>
                  <a:cubicBezTo>
                    <a:pt x="325" y="306"/>
                    <a:pt x="181" y="486"/>
                    <a:pt x="0" y="703"/>
                  </a:cubicBezTo>
                  <a:lnTo>
                    <a:pt x="325" y="703"/>
                  </a:lnTo>
                  <a:cubicBezTo>
                    <a:pt x="377" y="640"/>
                    <a:pt x="451" y="626"/>
                    <a:pt x="529" y="626"/>
                  </a:cubicBezTo>
                  <a:cubicBezTo>
                    <a:pt x="594" y="626"/>
                    <a:pt x="661" y="636"/>
                    <a:pt x="723" y="636"/>
                  </a:cubicBezTo>
                  <a:cubicBezTo>
                    <a:pt x="843" y="636"/>
                    <a:pt x="938" y="598"/>
                    <a:pt x="938" y="378"/>
                  </a:cubicBezTo>
                  <a:lnTo>
                    <a:pt x="794" y="90"/>
                  </a:lnTo>
                  <a:cubicBezTo>
                    <a:pt x="726" y="67"/>
                    <a:pt x="672" y="1"/>
                    <a:pt x="605" y="1"/>
                  </a:cubicBezTo>
                  <a:close/>
                </a:path>
              </a:pathLst>
            </a:custGeom>
            <a:solidFill>
              <a:srgbClr val="FFC3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6" name="Google Shape;1056;p3"/>
            <p:cNvSpPr/>
            <p:nvPr/>
          </p:nvSpPr>
          <p:spPr>
            <a:xfrm>
              <a:off x="9981475" y="-1548787"/>
              <a:ext cx="81175" cy="46425"/>
            </a:xfrm>
            <a:custGeom>
              <a:avLst/>
              <a:gdLst/>
              <a:ahLst/>
              <a:cxnLst/>
              <a:rect l="l" t="t" r="r" b="b"/>
              <a:pathLst>
                <a:path w="3247" h="1857" extrusionOk="0">
                  <a:moveTo>
                    <a:pt x="1221" y="1"/>
                  </a:moveTo>
                  <a:cubicBezTo>
                    <a:pt x="1191" y="1"/>
                    <a:pt x="1157" y="6"/>
                    <a:pt x="1118" y="17"/>
                  </a:cubicBezTo>
                  <a:cubicBezTo>
                    <a:pt x="902" y="53"/>
                    <a:pt x="902" y="306"/>
                    <a:pt x="938" y="450"/>
                  </a:cubicBezTo>
                  <a:cubicBezTo>
                    <a:pt x="1046" y="774"/>
                    <a:pt x="830" y="883"/>
                    <a:pt x="650" y="1063"/>
                  </a:cubicBezTo>
                  <a:cubicBezTo>
                    <a:pt x="501" y="1152"/>
                    <a:pt x="328" y="1217"/>
                    <a:pt x="131" y="1217"/>
                  </a:cubicBezTo>
                  <a:cubicBezTo>
                    <a:pt x="89" y="1217"/>
                    <a:pt x="45" y="1214"/>
                    <a:pt x="0" y="1207"/>
                  </a:cubicBezTo>
                  <a:lnTo>
                    <a:pt x="0" y="1207"/>
                  </a:lnTo>
                  <a:cubicBezTo>
                    <a:pt x="157" y="1453"/>
                    <a:pt x="369" y="1477"/>
                    <a:pt x="585" y="1477"/>
                  </a:cubicBezTo>
                  <a:cubicBezTo>
                    <a:pt x="638" y="1477"/>
                    <a:pt x="690" y="1476"/>
                    <a:pt x="742" y="1476"/>
                  </a:cubicBezTo>
                  <a:cubicBezTo>
                    <a:pt x="822" y="1476"/>
                    <a:pt x="900" y="1479"/>
                    <a:pt x="974" y="1496"/>
                  </a:cubicBezTo>
                  <a:cubicBezTo>
                    <a:pt x="1170" y="1616"/>
                    <a:pt x="1384" y="1674"/>
                    <a:pt x="1594" y="1674"/>
                  </a:cubicBezTo>
                  <a:cubicBezTo>
                    <a:pt x="1887" y="1674"/>
                    <a:pt x="2171" y="1562"/>
                    <a:pt x="2381" y="1351"/>
                  </a:cubicBezTo>
                  <a:cubicBezTo>
                    <a:pt x="2424" y="1308"/>
                    <a:pt x="2468" y="1291"/>
                    <a:pt x="2509" y="1291"/>
                  </a:cubicBezTo>
                  <a:cubicBezTo>
                    <a:pt x="2605" y="1291"/>
                    <a:pt x="2691" y="1384"/>
                    <a:pt x="2741" y="1460"/>
                  </a:cubicBezTo>
                  <a:cubicBezTo>
                    <a:pt x="2814" y="1568"/>
                    <a:pt x="2705" y="1784"/>
                    <a:pt x="2886" y="1856"/>
                  </a:cubicBezTo>
                  <a:cubicBezTo>
                    <a:pt x="3138" y="1604"/>
                    <a:pt x="3246" y="1243"/>
                    <a:pt x="3246" y="883"/>
                  </a:cubicBezTo>
                  <a:lnTo>
                    <a:pt x="3246" y="883"/>
                  </a:lnTo>
                  <a:cubicBezTo>
                    <a:pt x="3174" y="937"/>
                    <a:pt x="3093" y="964"/>
                    <a:pt x="3012" y="964"/>
                  </a:cubicBezTo>
                  <a:cubicBezTo>
                    <a:pt x="2931" y="964"/>
                    <a:pt x="2850" y="937"/>
                    <a:pt x="2778" y="883"/>
                  </a:cubicBezTo>
                  <a:cubicBezTo>
                    <a:pt x="2678" y="795"/>
                    <a:pt x="2557" y="756"/>
                    <a:pt x="2436" y="756"/>
                  </a:cubicBezTo>
                  <a:cubicBezTo>
                    <a:pt x="2208" y="756"/>
                    <a:pt x="1983" y="899"/>
                    <a:pt x="1912" y="1135"/>
                  </a:cubicBezTo>
                  <a:cubicBezTo>
                    <a:pt x="1876" y="1243"/>
                    <a:pt x="1768" y="1279"/>
                    <a:pt x="1696" y="1279"/>
                  </a:cubicBezTo>
                  <a:cubicBezTo>
                    <a:pt x="1659" y="955"/>
                    <a:pt x="1623" y="666"/>
                    <a:pt x="1515" y="378"/>
                  </a:cubicBezTo>
                  <a:cubicBezTo>
                    <a:pt x="1454" y="163"/>
                    <a:pt x="1393" y="1"/>
                    <a:pt x="122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7" name="Google Shape;1057;p3"/>
            <p:cNvSpPr/>
            <p:nvPr/>
          </p:nvSpPr>
          <p:spPr>
            <a:xfrm>
              <a:off x="10082575" y="-1556487"/>
              <a:ext cx="25150" cy="18950"/>
            </a:xfrm>
            <a:custGeom>
              <a:avLst/>
              <a:gdLst/>
              <a:ahLst/>
              <a:cxnLst/>
              <a:rect l="l" t="t" r="r" b="b"/>
              <a:pathLst>
                <a:path w="1006" h="758" extrusionOk="0">
                  <a:moveTo>
                    <a:pt x="1006" y="0"/>
                  </a:moveTo>
                  <a:cubicBezTo>
                    <a:pt x="816" y="0"/>
                    <a:pt x="627" y="122"/>
                    <a:pt x="422" y="122"/>
                  </a:cubicBezTo>
                  <a:cubicBezTo>
                    <a:pt x="354" y="122"/>
                    <a:pt x="284" y="109"/>
                    <a:pt x="212" y="73"/>
                  </a:cubicBezTo>
                  <a:cubicBezTo>
                    <a:pt x="198" y="68"/>
                    <a:pt x="184" y="66"/>
                    <a:pt x="171" y="66"/>
                  </a:cubicBezTo>
                  <a:cubicBezTo>
                    <a:pt x="79" y="66"/>
                    <a:pt x="1" y="168"/>
                    <a:pt x="32" y="325"/>
                  </a:cubicBezTo>
                  <a:cubicBezTo>
                    <a:pt x="68" y="469"/>
                    <a:pt x="104" y="614"/>
                    <a:pt x="104" y="758"/>
                  </a:cubicBezTo>
                  <a:cubicBezTo>
                    <a:pt x="264" y="726"/>
                    <a:pt x="197" y="380"/>
                    <a:pt x="383" y="380"/>
                  </a:cubicBezTo>
                  <a:cubicBezTo>
                    <a:pt x="406" y="380"/>
                    <a:pt x="433" y="385"/>
                    <a:pt x="465" y="397"/>
                  </a:cubicBezTo>
                  <a:cubicBezTo>
                    <a:pt x="503" y="410"/>
                    <a:pt x="541" y="416"/>
                    <a:pt x="579" y="416"/>
                  </a:cubicBezTo>
                  <a:cubicBezTo>
                    <a:pt x="752" y="416"/>
                    <a:pt x="904" y="287"/>
                    <a:pt x="934" y="109"/>
                  </a:cubicBezTo>
                  <a:cubicBezTo>
                    <a:pt x="970" y="73"/>
                    <a:pt x="970" y="36"/>
                    <a:pt x="1006" y="0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8" name="Google Shape;1058;p3"/>
            <p:cNvSpPr/>
            <p:nvPr/>
          </p:nvSpPr>
          <p:spPr>
            <a:xfrm>
              <a:off x="10058125" y="-1551987"/>
              <a:ext cx="22550" cy="26175"/>
            </a:xfrm>
            <a:custGeom>
              <a:avLst/>
              <a:gdLst/>
              <a:ahLst/>
              <a:cxnLst/>
              <a:rect l="l" t="t" r="r" b="b"/>
              <a:pathLst>
                <a:path w="902" h="1047" extrusionOk="0">
                  <a:moveTo>
                    <a:pt x="72" y="1"/>
                  </a:moveTo>
                  <a:lnTo>
                    <a:pt x="72" y="1"/>
                  </a:lnTo>
                  <a:cubicBezTo>
                    <a:pt x="0" y="397"/>
                    <a:pt x="469" y="686"/>
                    <a:pt x="144" y="1047"/>
                  </a:cubicBezTo>
                  <a:cubicBezTo>
                    <a:pt x="577" y="1011"/>
                    <a:pt x="505" y="650"/>
                    <a:pt x="541" y="361"/>
                  </a:cubicBezTo>
                  <a:lnTo>
                    <a:pt x="541" y="361"/>
                  </a:lnTo>
                  <a:lnTo>
                    <a:pt x="902" y="578"/>
                  </a:lnTo>
                  <a:cubicBezTo>
                    <a:pt x="866" y="37"/>
                    <a:pt x="433" y="145"/>
                    <a:pt x="72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9" name="Google Shape;1059;p3"/>
            <p:cNvSpPr/>
            <p:nvPr/>
          </p:nvSpPr>
          <p:spPr>
            <a:xfrm>
              <a:off x="10057200" y="-1469037"/>
              <a:ext cx="9950" cy="6550"/>
            </a:xfrm>
            <a:custGeom>
              <a:avLst/>
              <a:gdLst/>
              <a:ahLst/>
              <a:cxnLst/>
              <a:rect l="l" t="t" r="r" b="b"/>
              <a:pathLst>
                <a:path w="398" h="262" extrusionOk="0">
                  <a:moveTo>
                    <a:pt x="253" y="1"/>
                  </a:moveTo>
                  <a:cubicBezTo>
                    <a:pt x="172" y="1"/>
                    <a:pt x="73" y="37"/>
                    <a:pt x="1" y="73"/>
                  </a:cubicBezTo>
                  <a:cubicBezTo>
                    <a:pt x="37" y="109"/>
                    <a:pt x="73" y="145"/>
                    <a:pt x="73" y="181"/>
                  </a:cubicBezTo>
                  <a:cubicBezTo>
                    <a:pt x="137" y="203"/>
                    <a:pt x="239" y="262"/>
                    <a:pt x="312" y="262"/>
                  </a:cubicBezTo>
                  <a:cubicBezTo>
                    <a:pt x="362" y="262"/>
                    <a:pt x="398" y="234"/>
                    <a:pt x="398" y="145"/>
                  </a:cubicBezTo>
                  <a:cubicBezTo>
                    <a:pt x="398" y="37"/>
                    <a:pt x="335" y="1"/>
                    <a:pt x="253" y="1"/>
                  </a:cubicBezTo>
                  <a:close/>
                </a:path>
              </a:pathLst>
            </a:custGeom>
            <a:solidFill>
              <a:srgbClr val="FEBA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0" name="Google Shape;1060;p3"/>
            <p:cNvSpPr/>
            <p:nvPr/>
          </p:nvSpPr>
          <p:spPr>
            <a:xfrm>
              <a:off x="10142875" y="-1512312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cubicBezTo>
                    <a:pt x="36" y="37"/>
                    <a:pt x="0" y="37"/>
                    <a:pt x="0" y="73"/>
                  </a:cubicBezTo>
                  <a:cubicBezTo>
                    <a:pt x="0" y="73"/>
                    <a:pt x="36" y="109"/>
                    <a:pt x="36" y="109"/>
                  </a:cubicBezTo>
                  <a:lnTo>
                    <a:pt x="72" y="73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1" name="Google Shape;1061;p3"/>
            <p:cNvSpPr/>
            <p:nvPr/>
          </p:nvSpPr>
          <p:spPr>
            <a:xfrm>
              <a:off x="10080650" y="-1537562"/>
              <a:ext cx="4550" cy="2050"/>
            </a:xfrm>
            <a:custGeom>
              <a:avLst/>
              <a:gdLst/>
              <a:ahLst/>
              <a:cxnLst/>
              <a:rect l="l" t="t" r="r" b="b"/>
              <a:pathLst>
                <a:path w="182" h="82" extrusionOk="0">
                  <a:moveTo>
                    <a:pt x="1" y="1"/>
                  </a:moveTo>
                  <a:cubicBezTo>
                    <a:pt x="37" y="55"/>
                    <a:pt x="64" y="82"/>
                    <a:pt x="91" y="82"/>
                  </a:cubicBezTo>
                  <a:cubicBezTo>
                    <a:pt x="118" y="82"/>
                    <a:pt x="145" y="55"/>
                    <a:pt x="181" y="1"/>
                  </a:cubicBez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2" name="Google Shape;1062;p3"/>
            <p:cNvSpPr/>
            <p:nvPr/>
          </p:nvSpPr>
          <p:spPr>
            <a:xfrm>
              <a:off x="10179850" y="-15411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1"/>
                  </a:moveTo>
                  <a:lnTo>
                    <a:pt x="0" y="145"/>
                  </a:lnTo>
                  <a:close/>
                </a:path>
              </a:pathLst>
            </a:custGeom>
            <a:solidFill>
              <a:srgbClr val="FEB6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3" name="Google Shape;1063;p3"/>
            <p:cNvSpPr/>
            <p:nvPr/>
          </p:nvSpPr>
          <p:spPr>
            <a:xfrm>
              <a:off x="10107700" y="-1560087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1" y="144"/>
                  </a:moveTo>
                  <a:lnTo>
                    <a:pt x="145" y="0"/>
                  </a:lnTo>
                  <a:close/>
                </a:path>
              </a:pathLst>
            </a:custGeom>
            <a:solidFill>
              <a:srgbClr val="FFB7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4" name="Google Shape;1064;p3"/>
            <p:cNvSpPr/>
            <p:nvPr/>
          </p:nvSpPr>
          <p:spPr>
            <a:xfrm>
              <a:off x="9988675" y="-1584437"/>
              <a:ext cx="35200" cy="26350"/>
            </a:xfrm>
            <a:custGeom>
              <a:avLst/>
              <a:gdLst/>
              <a:ahLst/>
              <a:cxnLst/>
              <a:rect l="l" t="t" r="r" b="b"/>
              <a:pathLst>
                <a:path w="1408" h="1054" extrusionOk="0">
                  <a:moveTo>
                    <a:pt x="1" y="0"/>
                  </a:moveTo>
                  <a:lnTo>
                    <a:pt x="1" y="650"/>
                  </a:lnTo>
                  <a:cubicBezTo>
                    <a:pt x="145" y="758"/>
                    <a:pt x="362" y="866"/>
                    <a:pt x="434" y="938"/>
                  </a:cubicBezTo>
                  <a:cubicBezTo>
                    <a:pt x="496" y="969"/>
                    <a:pt x="611" y="1054"/>
                    <a:pt x="665" y="1054"/>
                  </a:cubicBezTo>
                  <a:cubicBezTo>
                    <a:pt x="674" y="1054"/>
                    <a:pt x="681" y="1051"/>
                    <a:pt x="686" y="1046"/>
                  </a:cubicBezTo>
                  <a:cubicBezTo>
                    <a:pt x="903" y="722"/>
                    <a:pt x="1408" y="686"/>
                    <a:pt x="1371" y="181"/>
                  </a:cubicBezTo>
                  <a:lnTo>
                    <a:pt x="1371" y="181"/>
                  </a:lnTo>
                  <a:cubicBezTo>
                    <a:pt x="1272" y="330"/>
                    <a:pt x="1121" y="411"/>
                    <a:pt x="954" y="411"/>
                  </a:cubicBezTo>
                  <a:cubicBezTo>
                    <a:pt x="879" y="411"/>
                    <a:pt x="800" y="394"/>
                    <a:pt x="722" y="361"/>
                  </a:cubicBezTo>
                  <a:cubicBezTo>
                    <a:pt x="470" y="289"/>
                    <a:pt x="326" y="0"/>
                    <a:pt x="1" y="0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5" name="Google Shape;1065;p3"/>
            <p:cNvSpPr/>
            <p:nvPr/>
          </p:nvSpPr>
          <p:spPr>
            <a:xfrm>
              <a:off x="9977875" y="-1568212"/>
              <a:ext cx="11725" cy="4075"/>
            </a:xfrm>
            <a:custGeom>
              <a:avLst/>
              <a:gdLst/>
              <a:ahLst/>
              <a:cxnLst/>
              <a:rect l="l" t="t" r="r" b="b"/>
              <a:pathLst>
                <a:path w="469" h="163" extrusionOk="0">
                  <a:moveTo>
                    <a:pt x="0" y="1"/>
                  </a:moveTo>
                  <a:cubicBezTo>
                    <a:pt x="72" y="109"/>
                    <a:pt x="153" y="163"/>
                    <a:pt x="235" y="163"/>
                  </a:cubicBezTo>
                  <a:cubicBezTo>
                    <a:pt x="316" y="163"/>
                    <a:pt x="397" y="109"/>
                    <a:pt x="469" y="1"/>
                  </a:cubicBezTo>
                  <a:close/>
                </a:path>
              </a:pathLst>
            </a:custGeom>
            <a:solidFill>
              <a:srgbClr val="FFC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6" name="Google Shape;1066;p3"/>
            <p:cNvSpPr/>
            <p:nvPr/>
          </p:nvSpPr>
          <p:spPr>
            <a:xfrm>
              <a:off x="10136550" y="-1481337"/>
              <a:ext cx="1850" cy="1525"/>
            </a:xfrm>
            <a:custGeom>
              <a:avLst/>
              <a:gdLst/>
              <a:ahLst/>
              <a:cxnLst/>
              <a:rect l="l" t="t" r="r" b="b"/>
              <a:pathLst>
                <a:path w="74" h="61" extrusionOk="0">
                  <a:moveTo>
                    <a:pt x="17" y="0"/>
                  </a:moveTo>
                  <a:cubicBezTo>
                    <a:pt x="7" y="0"/>
                    <a:pt x="1" y="9"/>
                    <a:pt x="1" y="24"/>
                  </a:cubicBezTo>
                  <a:lnTo>
                    <a:pt x="73" y="60"/>
                  </a:lnTo>
                  <a:cubicBezTo>
                    <a:pt x="52" y="18"/>
                    <a:pt x="31" y="0"/>
                    <a:pt x="17" y="0"/>
                  </a:cubicBezTo>
                  <a:close/>
                </a:path>
              </a:pathLst>
            </a:custGeom>
            <a:solidFill>
              <a:srgbClr val="FDBE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67" name="Google Shape;1067;p3"/>
          <p:cNvGrpSpPr/>
          <p:nvPr/>
        </p:nvGrpSpPr>
        <p:grpSpPr>
          <a:xfrm>
            <a:off x="11693856" y="2407051"/>
            <a:ext cx="174565" cy="165501"/>
            <a:chOff x="9607275" y="-1266912"/>
            <a:chExt cx="262425" cy="248800"/>
          </a:xfrm>
        </p:grpSpPr>
        <p:sp>
          <p:nvSpPr>
            <p:cNvPr id="1068" name="Google Shape;1068;p3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9" name="Google Shape;1069;p3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0" name="Google Shape;1070;p3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1" name="Google Shape;1071;p3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2" name="Google Shape;1072;p3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3" name="Google Shape;1073;p3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4" name="Google Shape;1074;p3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5" name="Google Shape;1075;p3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6" name="Google Shape;1076;p3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7" name="Google Shape;1077;p3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8" name="Google Shape;1078;p3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9" name="Google Shape;1079;p3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0" name="Google Shape;1080;p3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1" name="Google Shape;1081;p3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2" name="Google Shape;1082;p3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3" name="Google Shape;1083;p3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4" name="Google Shape;1084;p3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5" name="Google Shape;1085;p3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6" name="Google Shape;1086;p3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7" name="Google Shape;1087;p3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8" name="Google Shape;1088;p3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9" name="Google Shape;1089;p3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0" name="Google Shape;1090;p3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1" name="Google Shape;1091;p3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1092" name="Google Shape;1092;p3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 rot="-993890">
            <a:off x="10775435" y="4795013"/>
            <a:ext cx="1288691" cy="2688505"/>
          </a:xfrm>
          <a:prstGeom prst="rect">
            <a:avLst/>
          </a:prstGeom>
          <a:noFill/>
          <a:ln>
            <a:noFill/>
          </a:ln>
        </p:spPr>
      </p:pic>
      <p:pic>
        <p:nvPicPr>
          <p:cNvPr id="1093" name="Google Shape;1093;p3"/>
          <p:cNvPicPr preferRelativeResize="0"/>
          <p:nvPr/>
        </p:nvPicPr>
        <p:blipFill>
          <a:blip r:embed="rId11">
            <a:alphaModFix/>
          </a:blip>
          <a:stretch>
            <a:fillRect/>
          </a:stretch>
        </p:blipFill>
        <p:spPr>
          <a:xfrm rot="613895">
            <a:off x="-29202" y="5226083"/>
            <a:ext cx="1065267" cy="222238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94" name="Google Shape;1094;p3"/>
          <p:cNvPicPr preferRelativeResize="0"/>
          <p:nvPr/>
        </p:nvPicPr>
        <p:blipFill>
          <a:blip r:embed="rId12">
            <a:alphaModFix/>
          </a:blip>
          <a:stretch>
            <a:fillRect/>
          </a:stretch>
        </p:blipFill>
        <p:spPr>
          <a:xfrm rot="9959136" flipH="1">
            <a:off x="10488538" y="3348911"/>
            <a:ext cx="1342585" cy="739791"/>
          </a:xfrm>
          <a:prstGeom prst="rect">
            <a:avLst/>
          </a:prstGeom>
          <a:noFill/>
          <a:ln>
            <a:noFill/>
          </a:ln>
        </p:spPr>
      </p:pic>
      <p:pic>
        <p:nvPicPr>
          <p:cNvPr id="1095" name="Google Shape;1095;p3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 rot="3442429">
            <a:off x="858446" y="4835885"/>
            <a:ext cx="1415467" cy="77995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096" name="Google Shape;1096;p3"/>
          <p:cNvGrpSpPr/>
          <p:nvPr/>
        </p:nvGrpSpPr>
        <p:grpSpPr>
          <a:xfrm>
            <a:off x="5202856" y="6139274"/>
            <a:ext cx="186539" cy="184609"/>
            <a:chOff x="10220425" y="-1503412"/>
            <a:chExt cx="280425" cy="277525"/>
          </a:xfrm>
        </p:grpSpPr>
        <p:sp>
          <p:nvSpPr>
            <p:cNvPr id="1097" name="Google Shape;1097;p3"/>
            <p:cNvSpPr/>
            <p:nvPr/>
          </p:nvSpPr>
          <p:spPr>
            <a:xfrm>
              <a:off x="10312375" y="-1501837"/>
              <a:ext cx="180375" cy="248925"/>
            </a:xfrm>
            <a:custGeom>
              <a:avLst/>
              <a:gdLst/>
              <a:ahLst/>
              <a:cxnLst/>
              <a:rect l="l" t="t" r="r" b="b"/>
              <a:pathLst>
                <a:path w="7215" h="9957" extrusionOk="0">
                  <a:moveTo>
                    <a:pt x="4162" y="3933"/>
                  </a:moveTo>
                  <a:cubicBezTo>
                    <a:pt x="4273" y="3933"/>
                    <a:pt x="4386" y="3952"/>
                    <a:pt x="4489" y="3994"/>
                  </a:cubicBezTo>
                  <a:lnTo>
                    <a:pt x="4489" y="3994"/>
                  </a:lnTo>
                  <a:cubicBezTo>
                    <a:pt x="4482" y="3993"/>
                    <a:pt x="4475" y="3993"/>
                    <a:pt x="4468" y="3993"/>
                  </a:cubicBezTo>
                  <a:cubicBezTo>
                    <a:pt x="4389" y="3993"/>
                    <a:pt x="4301" y="4053"/>
                    <a:pt x="4204" y="4053"/>
                  </a:cubicBezTo>
                  <a:cubicBezTo>
                    <a:pt x="4141" y="4053"/>
                    <a:pt x="4075" y="4028"/>
                    <a:pt x="4004" y="3946"/>
                  </a:cubicBezTo>
                  <a:cubicBezTo>
                    <a:pt x="4055" y="3937"/>
                    <a:pt x="4109" y="3933"/>
                    <a:pt x="4162" y="3933"/>
                  </a:cubicBezTo>
                  <a:close/>
                  <a:moveTo>
                    <a:pt x="2781" y="0"/>
                  </a:moveTo>
                  <a:cubicBezTo>
                    <a:pt x="2671" y="0"/>
                    <a:pt x="2562" y="27"/>
                    <a:pt x="2562" y="87"/>
                  </a:cubicBezTo>
                  <a:cubicBezTo>
                    <a:pt x="2520" y="325"/>
                    <a:pt x="2456" y="400"/>
                    <a:pt x="2378" y="400"/>
                  </a:cubicBezTo>
                  <a:cubicBezTo>
                    <a:pt x="2257" y="400"/>
                    <a:pt x="2103" y="217"/>
                    <a:pt x="1949" y="195"/>
                  </a:cubicBezTo>
                  <a:cubicBezTo>
                    <a:pt x="1858" y="159"/>
                    <a:pt x="1759" y="141"/>
                    <a:pt x="1660" y="141"/>
                  </a:cubicBezTo>
                  <a:cubicBezTo>
                    <a:pt x="1561" y="141"/>
                    <a:pt x="1462" y="159"/>
                    <a:pt x="1372" y="195"/>
                  </a:cubicBezTo>
                  <a:lnTo>
                    <a:pt x="1155" y="195"/>
                  </a:lnTo>
                  <a:cubicBezTo>
                    <a:pt x="1011" y="231"/>
                    <a:pt x="867" y="267"/>
                    <a:pt x="758" y="303"/>
                  </a:cubicBezTo>
                  <a:cubicBezTo>
                    <a:pt x="686" y="339"/>
                    <a:pt x="614" y="375"/>
                    <a:pt x="578" y="447"/>
                  </a:cubicBezTo>
                  <a:cubicBezTo>
                    <a:pt x="434" y="700"/>
                    <a:pt x="614" y="988"/>
                    <a:pt x="470" y="1241"/>
                  </a:cubicBezTo>
                  <a:cubicBezTo>
                    <a:pt x="1" y="1998"/>
                    <a:pt x="37" y="2034"/>
                    <a:pt x="939" y="2142"/>
                  </a:cubicBezTo>
                  <a:cubicBezTo>
                    <a:pt x="1227" y="2179"/>
                    <a:pt x="1516" y="2359"/>
                    <a:pt x="1624" y="2647"/>
                  </a:cubicBezTo>
                  <a:cubicBezTo>
                    <a:pt x="1767" y="2819"/>
                    <a:pt x="1977" y="2922"/>
                    <a:pt x="2184" y="2922"/>
                  </a:cubicBezTo>
                  <a:cubicBezTo>
                    <a:pt x="2238" y="2922"/>
                    <a:pt x="2293" y="2915"/>
                    <a:pt x="2345" y="2900"/>
                  </a:cubicBezTo>
                  <a:cubicBezTo>
                    <a:pt x="2381" y="2972"/>
                    <a:pt x="2417" y="3008"/>
                    <a:pt x="2454" y="3044"/>
                  </a:cubicBezTo>
                  <a:cubicBezTo>
                    <a:pt x="2454" y="3405"/>
                    <a:pt x="2381" y="3729"/>
                    <a:pt x="2562" y="4054"/>
                  </a:cubicBezTo>
                  <a:cubicBezTo>
                    <a:pt x="2417" y="3874"/>
                    <a:pt x="2282" y="3765"/>
                    <a:pt x="2156" y="3765"/>
                  </a:cubicBezTo>
                  <a:cubicBezTo>
                    <a:pt x="2030" y="3765"/>
                    <a:pt x="1913" y="3874"/>
                    <a:pt x="1804" y="4126"/>
                  </a:cubicBezTo>
                  <a:cubicBezTo>
                    <a:pt x="1732" y="4270"/>
                    <a:pt x="1696" y="4451"/>
                    <a:pt x="1624" y="4595"/>
                  </a:cubicBezTo>
                  <a:cubicBezTo>
                    <a:pt x="1155" y="5497"/>
                    <a:pt x="1444" y="6470"/>
                    <a:pt x="1372" y="7408"/>
                  </a:cubicBezTo>
                  <a:cubicBezTo>
                    <a:pt x="1372" y="7805"/>
                    <a:pt x="1696" y="8130"/>
                    <a:pt x="2129" y="8130"/>
                  </a:cubicBezTo>
                  <a:cubicBezTo>
                    <a:pt x="2183" y="8148"/>
                    <a:pt x="2237" y="8175"/>
                    <a:pt x="2291" y="8175"/>
                  </a:cubicBezTo>
                  <a:cubicBezTo>
                    <a:pt x="2345" y="8175"/>
                    <a:pt x="2399" y="8148"/>
                    <a:pt x="2454" y="8057"/>
                  </a:cubicBezTo>
                  <a:cubicBezTo>
                    <a:pt x="2562" y="7841"/>
                    <a:pt x="2381" y="7769"/>
                    <a:pt x="2309" y="7661"/>
                  </a:cubicBezTo>
                  <a:cubicBezTo>
                    <a:pt x="2778" y="7661"/>
                    <a:pt x="2526" y="8382"/>
                    <a:pt x="2995" y="8418"/>
                  </a:cubicBezTo>
                  <a:cubicBezTo>
                    <a:pt x="3031" y="8418"/>
                    <a:pt x="3067" y="8346"/>
                    <a:pt x="3139" y="8346"/>
                  </a:cubicBezTo>
                  <a:cubicBezTo>
                    <a:pt x="3103" y="8418"/>
                    <a:pt x="3031" y="8382"/>
                    <a:pt x="3031" y="8418"/>
                  </a:cubicBezTo>
                  <a:cubicBezTo>
                    <a:pt x="2814" y="8598"/>
                    <a:pt x="2742" y="8779"/>
                    <a:pt x="2995" y="8995"/>
                  </a:cubicBezTo>
                  <a:cubicBezTo>
                    <a:pt x="3054" y="9045"/>
                    <a:pt x="3119" y="9064"/>
                    <a:pt x="3186" y="9064"/>
                  </a:cubicBezTo>
                  <a:cubicBezTo>
                    <a:pt x="3362" y="9064"/>
                    <a:pt x="3549" y="8929"/>
                    <a:pt x="3680" y="8851"/>
                  </a:cubicBezTo>
                  <a:cubicBezTo>
                    <a:pt x="3804" y="8789"/>
                    <a:pt x="3821" y="8541"/>
                    <a:pt x="4007" y="8541"/>
                  </a:cubicBezTo>
                  <a:cubicBezTo>
                    <a:pt x="4037" y="8541"/>
                    <a:pt x="4072" y="8547"/>
                    <a:pt x="4113" y="8562"/>
                  </a:cubicBezTo>
                  <a:cubicBezTo>
                    <a:pt x="4365" y="8671"/>
                    <a:pt x="4473" y="8923"/>
                    <a:pt x="4437" y="9212"/>
                  </a:cubicBezTo>
                  <a:cubicBezTo>
                    <a:pt x="4365" y="9536"/>
                    <a:pt x="4581" y="9861"/>
                    <a:pt x="4906" y="9933"/>
                  </a:cubicBezTo>
                  <a:cubicBezTo>
                    <a:pt x="4951" y="9948"/>
                    <a:pt x="4996" y="9957"/>
                    <a:pt x="5041" y="9957"/>
                  </a:cubicBezTo>
                  <a:cubicBezTo>
                    <a:pt x="5104" y="9957"/>
                    <a:pt x="5167" y="9939"/>
                    <a:pt x="5231" y="9897"/>
                  </a:cubicBezTo>
                  <a:cubicBezTo>
                    <a:pt x="5555" y="9789"/>
                    <a:pt x="5808" y="9572"/>
                    <a:pt x="6024" y="9284"/>
                  </a:cubicBezTo>
                  <a:cubicBezTo>
                    <a:pt x="6241" y="8959"/>
                    <a:pt x="6493" y="8598"/>
                    <a:pt x="6673" y="8238"/>
                  </a:cubicBezTo>
                  <a:cubicBezTo>
                    <a:pt x="6565" y="7985"/>
                    <a:pt x="6385" y="7733"/>
                    <a:pt x="6277" y="7480"/>
                  </a:cubicBezTo>
                  <a:cubicBezTo>
                    <a:pt x="6241" y="7408"/>
                    <a:pt x="6204" y="7372"/>
                    <a:pt x="6168" y="7300"/>
                  </a:cubicBezTo>
                  <a:cubicBezTo>
                    <a:pt x="6024" y="7084"/>
                    <a:pt x="5952" y="6831"/>
                    <a:pt x="5952" y="6579"/>
                  </a:cubicBezTo>
                  <a:cubicBezTo>
                    <a:pt x="5952" y="6376"/>
                    <a:pt x="5920" y="6142"/>
                    <a:pt x="5651" y="6142"/>
                  </a:cubicBezTo>
                  <a:cubicBezTo>
                    <a:pt x="5632" y="6142"/>
                    <a:pt x="5612" y="6144"/>
                    <a:pt x="5591" y="6146"/>
                  </a:cubicBezTo>
                  <a:cubicBezTo>
                    <a:pt x="5519" y="6182"/>
                    <a:pt x="5483" y="6218"/>
                    <a:pt x="5411" y="6254"/>
                  </a:cubicBezTo>
                  <a:cubicBezTo>
                    <a:pt x="5195" y="6543"/>
                    <a:pt x="5303" y="6939"/>
                    <a:pt x="5195" y="7264"/>
                  </a:cubicBezTo>
                  <a:cubicBezTo>
                    <a:pt x="5001" y="7221"/>
                    <a:pt x="4834" y="7165"/>
                    <a:pt x="4661" y="7165"/>
                  </a:cubicBezTo>
                  <a:cubicBezTo>
                    <a:pt x="4544" y="7165"/>
                    <a:pt x="4424" y="7191"/>
                    <a:pt x="4293" y="7264"/>
                  </a:cubicBezTo>
                  <a:cubicBezTo>
                    <a:pt x="4232" y="7305"/>
                    <a:pt x="4189" y="7321"/>
                    <a:pt x="4158" y="7321"/>
                  </a:cubicBezTo>
                  <a:cubicBezTo>
                    <a:pt x="4022" y="7321"/>
                    <a:pt x="4108" y="7011"/>
                    <a:pt x="3932" y="7011"/>
                  </a:cubicBezTo>
                  <a:cubicBezTo>
                    <a:pt x="3896" y="7011"/>
                    <a:pt x="3860" y="6939"/>
                    <a:pt x="3788" y="6939"/>
                  </a:cubicBezTo>
                  <a:cubicBezTo>
                    <a:pt x="3860" y="6831"/>
                    <a:pt x="3968" y="6903"/>
                    <a:pt x="4040" y="6831"/>
                  </a:cubicBezTo>
                  <a:cubicBezTo>
                    <a:pt x="4293" y="6651"/>
                    <a:pt x="4221" y="6398"/>
                    <a:pt x="4185" y="6146"/>
                  </a:cubicBezTo>
                  <a:lnTo>
                    <a:pt x="4185" y="6146"/>
                  </a:lnTo>
                  <a:cubicBezTo>
                    <a:pt x="4221" y="6290"/>
                    <a:pt x="4257" y="6398"/>
                    <a:pt x="4257" y="6543"/>
                  </a:cubicBezTo>
                  <a:cubicBezTo>
                    <a:pt x="4221" y="6795"/>
                    <a:pt x="4221" y="7120"/>
                    <a:pt x="4581" y="7120"/>
                  </a:cubicBezTo>
                  <a:cubicBezTo>
                    <a:pt x="4906" y="7120"/>
                    <a:pt x="4906" y="6723"/>
                    <a:pt x="4978" y="6470"/>
                  </a:cubicBezTo>
                  <a:cubicBezTo>
                    <a:pt x="4978" y="6362"/>
                    <a:pt x="4978" y="6290"/>
                    <a:pt x="4906" y="6182"/>
                  </a:cubicBezTo>
                  <a:cubicBezTo>
                    <a:pt x="4654" y="5749"/>
                    <a:pt x="5050" y="5208"/>
                    <a:pt x="4654" y="4775"/>
                  </a:cubicBezTo>
                  <a:cubicBezTo>
                    <a:pt x="4618" y="4739"/>
                    <a:pt x="4762" y="4631"/>
                    <a:pt x="4834" y="4523"/>
                  </a:cubicBezTo>
                  <a:cubicBezTo>
                    <a:pt x="4834" y="4487"/>
                    <a:pt x="4834" y="4415"/>
                    <a:pt x="4834" y="4343"/>
                  </a:cubicBezTo>
                  <a:cubicBezTo>
                    <a:pt x="4765" y="4205"/>
                    <a:pt x="4663" y="4100"/>
                    <a:pt x="4560" y="4028"/>
                  </a:cubicBezTo>
                  <a:lnTo>
                    <a:pt x="4560" y="4028"/>
                  </a:lnTo>
                  <a:cubicBezTo>
                    <a:pt x="4593" y="4046"/>
                    <a:pt x="4624" y="4067"/>
                    <a:pt x="4654" y="4090"/>
                  </a:cubicBezTo>
                  <a:cubicBezTo>
                    <a:pt x="4798" y="4090"/>
                    <a:pt x="4978" y="4018"/>
                    <a:pt x="4978" y="3910"/>
                  </a:cubicBezTo>
                  <a:cubicBezTo>
                    <a:pt x="4942" y="3369"/>
                    <a:pt x="5375" y="3152"/>
                    <a:pt x="5627" y="2792"/>
                  </a:cubicBezTo>
                  <a:cubicBezTo>
                    <a:pt x="5791" y="2563"/>
                    <a:pt x="5895" y="2482"/>
                    <a:pt x="5986" y="2482"/>
                  </a:cubicBezTo>
                  <a:cubicBezTo>
                    <a:pt x="6098" y="2482"/>
                    <a:pt x="6191" y="2601"/>
                    <a:pt x="6349" y="2720"/>
                  </a:cubicBezTo>
                  <a:cubicBezTo>
                    <a:pt x="6654" y="2923"/>
                    <a:pt x="6704" y="3447"/>
                    <a:pt x="7131" y="3447"/>
                  </a:cubicBezTo>
                  <a:cubicBezTo>
                    <a:pt x="7157" y="3447"/>
                    <a:pt x="7185" y="3445"/>
                    <a:pt x="7214" y="3441"/>
                  </a:cubicBezTo>
                  <a:cubicBezTo>
                    <a:pt x="6890" y="2287"/>
                    <a:pt x="6060" y="1349"/>
                    <a:pt x="4978" y="844"/>
                  </a:cubicBezTo>
                  <a:cubicBezTo>
                    <a:pt x="4437" y="303"/>
                    <a:pt x="3499" y="664"/>
                    <a:pt x="2995" y="51"/>
                  </a:cubicBezTo>
                  <a:cubicBezTo>
                    <a:pt x="2962" y="18"/>
                    <a:pt x="2871" y="0"/>
                    <a:pt x="2781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8" name="Google Shape;1098;p3"/>
            <p:cNvSpPr/>
            <p:nvPr/>
          </p:nvSpPr>
          <p:spPr>
            <a:xfrm>
              <a:off x="10220425" y="-1499687"/>
              <a:ext cx="215525" cy="273800"/>
            </a:xfrm>
            <a:custGeom>
              <a:avLst/>
              <a:gdLst/>
              <a:ahLst/>
              <a:cxnLst/>
              <a:rect l="l" t="t" r="r" b="b"/>
              <a:pathLst>
                <a:path w="8621" h="10952" extrusionOk="0">
                  <a:moveTo>
                    <a:pt x="4941" y="1"/>
                  </a:moveTo>
                  <a:cubicBezTo>
                    <a:pt x="4761" y="1"/>
                    <a:pt x="4581" y="37"/>
                    <a:pt x="4400" y="73"/>
                  </a:cubicBezTo>
                  <a:cubicBezTo>
                    <a:pt x="3246" y="433"/>
                    <a:pt x="2272" y="1155"/>
                    <a:pt x="1623" y="2165"/>
                  </a:cubicBezTo>
                  <a:cubicBezTo>
                    <a:pt x="1335" y="2597"/>
                    <a:pt x="830" y="2922"/>
                    <a:pt x="721" y="3355"/>
                  </a:cubicBezTo>
                  <a:cubicBezTo>
                    <a:pt x="577" y="4040"/>
                    <a:pt x="253" y="4617"/>
                    <a:pt x="180" y="5339"/>
                  </a:cubicBezTo>
                  <a:cubicBezTo>
                    <a:pt x="0" y="6998"/>
                    <a:pt x="253" y="8440"/>
                    <a:pt x="1695" y="9486"/>
                  </a:cubicBezTo>
                  <a:cubicBezTo>
                    <a:pt x="2308" y="9991"/>
                    <a:pt x="3030" y="10388"/>
                    <a:pt x="3823" y="10676"/>
                  </a:cubicBezTo>
                  <a:cubicBezTo>
                    <a:pt x="4451" y="10848"/>
                    <a:pt x="5102" y="10951"/>
                    <a:pt x="5757" y="10951"/>
                  </a:cubicBezTo>
                  <a:cubicBezTo>
                    <a:pt x="5930" y="10951"/>
                    <a:pt x="6103" y="10944"/>
                    <a:pt x="6276" y="10929"/>
                  </a:cubicBezTo>
                  <a:cubicBezTo>
                    <a:pt x="7141" y="10821"/>
                    <a:pt x="8079" y="10821"/>
                    <a:pt x="8620" y="9955"/>
                  </a:cubicBezTo>
                  <a:lnTo>
                    <a:pt x="8548" y="9883"/>
                  </a:lnTo>
                  <a:cubicBezTo>
                    <a:pt x="8314" y="9847"/>
                    <a:pt x="8070" y="9829"/>
                    <a:pt x="7827" y="9829"/>
                  </a:cubicBezTo>
                  <a:cubicBezTo>
                    <a:pt x="7583" y="9829"/>
                    <a:pt x="7340" y="9847"/>
                    <a:pt x="7105" y="9883"/>
                  </a:cubicBezTo>
                  <a:cubicBezTo>
                    <a:pt x="7022" y="9938"/>
                    <a:pt x="6939" y="10015"/>
                    <a:pt x="6824" y="10015"/>
                  </a:cubicBezTo>
                  <a:cubicBezTo>
                    <a:pt x="6789" y="10015"/>
                    <a:pt x="6751" y="10008"/>
                    <a:pt x="6709" y="9991"/>
                  </a:cubicBezTo>
                  <a:cubicBezTo>
                    <a:pt x="6600" y="9991"/>
                    <a:pt x="6528" y="9991"/>
                    <a:pt x="6456" y="10063"/>
                  </a:cubicBezTo>
                  <a:cubicBezTo>
                    <a:pt x="6287" y="10381"/>
                    <a:pt x="6056" y="10437"/>
                    <a:pt x="5806" y="10437"/>
                  </a:cubicBezTo>
                  <a:cubicBezTo>
                    <a:pt x="5667" y="10437"/>
                    <a:pt x="5522" y="10420"/>
                    <a:pt x="5379" y="10420"/>
                  </a:cubicBezTo>
                  <a:cubicBezTo>
                    <a:pt x="5341" y="10420"/>
                    <a:pt x="5303" y="10421"/>
                    <a:pt x="5266" y="10424"/>
                  </a:cubicBezTo>
                  <a:cubicBezTo>
                    <a:pt x="5194" y="10424"/>
                    <a:pt x="5158" y="10424"/>
                    <a:pt x="5086" y="10388"/>
                  </a:cubicBezTo>
                  <a:cubicBezTo>
                    <a:pt x="4977" y="10316"/>
                    <a:pt x="5013" y="10208"/>
                    <a:pt x="5013" y="10099"/>
                  </a:cubicBezTo>
                  <a:cubicBezTo>
                    <a:pt x="5013" y="10027"/>
                    <a:pt x="5013" y="9955"/>
                    <a:pt x="4977" y="9919"/>
                  </a:cubicBezTo>
                  <a:cubicBezTo>
                    <a:pt x="4761" y="9631"/>
                    <a:pt x="4364" y="9558"/>
                    <a:pt x="4148" y="9270"/>
                  </a:cubicBezTo>
                  <a:cubicBezTo>
                    <a:pt x="4141" y="9255"/>
                    <a:pt x="4123" y="9251"/>
                    <a:pt x="4101" y="9251"/>
                  </a:cubicBezTo>
                  <a:cubicBezTo>
                    <a:pt x="4068" y="9251"/>
                    <a:pt x="4023" y="9261"/>
                    <a:pt x="3986" y="9261"/>
                  </a:cubicBezTo>
                  <a:cubicBezTo>
                    <a:pt x="3922" y="9261"/>
                    <a:pt x="3877" y="9234"/>
                    <a:pt x="3931" y="9090"/>
                  </a:cubicBezTo>
                  <a:cubicBezTo>
                    <a:pt x="3931" y="8945"/>
                    <a:pt x="4004" y="8801"/>
                    <a:pt x="4004" y="8657"/>
                  </a:cubicBezTo>
                  <a:cubicBezTo>
                    <a:pt x="3968" y="8224"/>
                    <a:pt x="4292" y="7683"/>
                    <a:pt x="3931" y="7358"/>
                  </a:cubicBezTo>
                  <a:cubicBezTo>
                    <a:pt x="3210" y="6673"/>
                    <a:pt x="3354" y="5447"/>
                    <a:pt x="2453" y="4906"/>
                  </a:cubicBezTo>
                  <a:cubicBezTo>
                    <a:pt x="2381" y="4870"/>
                    <a:pt x="2417" y="4761"/>
                    <a:pt x="2417" y="4689"/>
                  </a:cubicBezTo>
                  <a:cubicBezTo>
                    <a:pt x="2453" y="4112"/>
                    <a:pt x="2885" y="3643"/>
                    <a:pt x="2633" y="2994"/>
                  </a:cubicBezTo>
                  <a:cubicBezTo>
                    <a:pt x="2561" y="2814"/>
                    <a:pt x="2885" y="2273"/>
                    <a:pt x="2994" y="1876"/>
                  </a:cubicBezTo>
                  <a:cubicBezTo>
                    <a:pt x="3030" y="1660"/>
                    <a:pt x="3174" y="1299"/>
                    <a:pt x="3390" y="1263"/>
                  </a:cubicBezTo>
                  <a:cubicBezTo>
                    <a:pt x="3968" y="1191"/>
                    <a:pt x="4076" y="686"/>
                    <a:pt x="4364" y="325"/>
                  </a:cubicBezTo>
                  <a:lnTo>
                    <a:pt x="4509" y="325"/>
                  </a:lnTo>
                  <a:cubicBezTo>
                    <a:pt x="4581" y="217"/>
                    <a:pt x="4725" y="253"/>
                    <a:pt x="4797" y="181"/>
                  </a:cubicBezTo>
                  <a:lnTo>
                    <a:pt x="4941" y="181"/>
                  </a:lnTo>
                  <a:cubicBezTo>
                    <a:pt x="4977" y="181"/>
                    <a:pt x="4977" y="145"/>
                    <a:pt x="4977" y="109"/>
                  </a:cubicBezTo>
                  <a:cubicBezTo>
                    <a:pt x="5013" y="73"/>
                    <a:pt x="4977" y="37"/>
                    <a:pt x="494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9" name="Google Shape;1099;p3"/>
            <p:cNvSpPr/>
            <p:nvPr/>
          </p:nvSpPr>
          <p:spPr>
            <a:xfrm>
              <a:off x="10398950" y="-1446387"/>
              <a:ext cx="101900" cy="150150"/>
            </a:xfrm>
            <a:custGeom>
              <a:avLst/>
              <a:gdLst/>
              <a:ahLst/>
              <a:cxnLst/>
              <a:rect l="l" t="t" r="r" b="b"/>
              <a:pathLst>
                <a:path w="4076" h="6006" extrusionOk="0">
                  <a:moveTo>
                    <a:pt x="3102" y="1403"/>
                  </a:moveTo>
                  <a:lnTo>
                    <a:pt x="3102" y="1403"/>
                  </a:lnTo>
                  <a:cubicBezTo>
                    <a:pt x="3030" y="1764"/>
                    <a:pt x="3282" y="1944"/>
                    <a:pt x="3391" y="2233"/>
                  </a:cubicBezTo>
                  <a:cubicBezTo>
                    <a:pt x="3499" y="2557"/>
                    <a:pt x="3499" y="2810"/>
                    <a:pt x="3174" y="2954"/>
                  </a:cubicBezTo>
                  <a:cubicBezTo>
                    <a:pt x="3097" y="2996"/>
                    <a:pt x="3035" y="3014"/>
                    <a:pt x="2985" y="3014"/>
                  </a:cubicBezTo>
                  <a:cubicBezTo>
                    <a:pt x="2776" y="3014"/>
                    <a:pt x="2771" y="2710"/>
                    <a:pt x="2741" y="2593"/>
                  </a:cubicBezTo>
                  <a:cubicBezTo>
                    <a:pt x="2669" y="2413"/>
                    <a:pt x="2597" y="2233"/>
                    <a:pt x="2381" y="2233"/>
                  </a:cubicBezTo>
                  <a:cubicBezTo>
                    <a:pt x="2273" y="2233"/>
                    <a:pt x="2164" y="2341"/>
                    <a:pt x="2164" y="2449"/>
                  </a:cubicBezTo>
                  <a:cubicBezTo>
                    <a:pt x="2266" y="2925"/>
                    <a:pt x="2048" y="3401"/>
                    <a:pt x="2053" y="3847"/>
                  </a:cubicBezTo>
                  <a:lnTo>
                    <a:pt x="2053" y="3847"/>
                  </a:lnTo>
                  <a:cubicBezTo>
                    <a:pt x="1614" y="2889"/>
                    <a:pt x="2085" y="1754"/>
                    <a:pt x="3102" y="1403"/>
                  </a:cubicBezTo>
                  <a:close/>
                  <a:moveTo>
                    <a:pt x="2510" y="0"/>
                  </a:moveTo>
                  <a:cubicBezTo>
                    <a:pt x="2392" y="0"/>
                    <a:pt x="2289" y="82"/>
                    <a:pt x="2128" y="105"/>
                  </a:cubicBezTo>
                  <a:cubicBezTo>
                    <a:pt x="1876" y="141"/>
                    <a:pt x="2056" y="285"/>
                    <a:pt x="2128" y="465"/>
                  </a:cubicBezTo>
                  <a:cubicBezTo>
                    <a:pt x="2200" y="646"/>
                    <a:pt x="2056" y="682"/>
                    <a:pt x="1948" y="718"/>
                  </a:cubicBezTo>
                  <a:cubicBezTo>
                    <a:pt x="1912" y="730"/>
                    <a:pt x="1875" y="735"/>
                    <a:pt x="1837" y="735"/>
                  </a:cubicBezTo>
                  <a:cubicBezTo>
                    <a:pt x="1648" y="735"/>
                    <a:pt x="1443" y="610"/>
                    <a:pt x="1263" y="610"/>
                  </a:cubicBezTo>
                  <a:cubicBezTo>
                    <a:pt x="1299" y="1079"/>
                    <a:pt x="1768" y="1511"/>
                    <a:pt x="1191" y="1872"/>
                  </a:cubicBezTo>
                  <a:cubicBezTo>
                    <a:pt x="1155" y="1980"/>
                    <a:pt x="1227" y="2125"/>
                    <a:pt x="1335" y="2161"/>
                  </a:cubicBezTo>
                  <a:cubicBezTo>
                    <a:pt x="1299" y="2305"/>
                    <a:pt x="1191" y="2377"/>
                    <a:pt x="1046" y="2413"/>
                  </a:cubicBezTo>
                  <a:cubicBezTo>
                    <a:pt x="866" y="2413"/>
                    <a:pt x="866" y="2521"/>
                    <a:pt x="866" y="2666"/>
                  </a:cubicBezTo>
                  <a:cubicBezTo>
                    <a:pt x="866" y="2954"/>
                    <a:pt x="1118" y="3026"/>
                    <a:pt x="1335" y="3134"/>
                  </a:cubicBezTo>
                  <a:cubicBezTo>
                    <a:pt x="1227" y="3315"/>
                    <a:pt x="938" y="3423"/>
                    <a:pt x="1082" y="3711"/>
                  </a:cubicBezTo>
                  <a:cubicBezTo>
                    <a:pt x="1082" y="3748"/>
                    <a:pt x="1118" y="3820"/>
                    <a:pt x="1155" y="3856"/>
                  </a:cubicBezTo>
                  <a:cubicBezTo>
                    <a:pt x="1551" y="4180"/>
                    <a:pt x="1299" y="4505"/>
                    <a:pt x="1155" y="4866"/>
                  </a:cubicBezTo>
                  <a:cubicBezTo>
                    <a:pt x="758" y="4505"/>
                    <a:pt x="1155" y="3892"/>
                    <a:pt x="650" y="3639"/>
                  </a:cubicBezTo>
                  <a:cubicBezTo>
                    <a:pt x="577" y="3856"/>
                    <a:pt x="541" y="4072"/>
                    <a:pt x="614" y="4289"/>
                  </a:cubicBezTo>
                  <a:cubicBezTo>
                    <a:pt x="641" y="4480"/>
                    <a:pt x="565" y="4568"/>
                    <a:pt x="432" y="4568"/>
                  </a:cubicBezTo>
                  <a:cubicBezTo>
                    <a:pt x="390" y="4568"/>
                    <a:pt x="341" y="4559"/>
                    <a:pt x="289" y="4541"/>
                  </a:cubicBezTo>
                  <a:cubicBezTo>
                    <a:pt x="243" y="4518"/>
                    <a:pt x="197" y="4436"/>
                    <a:pt x="132" y="4436"/>
                  </a:cubicBezTo>
                  <a:cubicBezTo>
                    <a:pt x="95" y="4436"/>
                    <a:pt x="53" y="4463"/>
                    <a:pt x="0" y="4541"/>
                  </a:cubicBezTo>
                  <a:cubicBezTo>
                    <a:pt x="361" y="4793"/>
                    <a:pt x="577" y="5190"/>
                    <a:pt x="650" y="5623"/>
                  </a:cubicBezTo>
                  <a:cubicBezTo>
                    <a:pt x="880" y="5278"/>
                    <a:pt x="987" y="5116"/>
                    <a:pt x="1179" y="5116"/>
                  </a:cubicBezTo>
                  <a:cubicBezTo>
                    <a:pt x="1347" y="5116"/>
                    <a:pt x="1581" y="5242"/>
                    <a:pt x="2020" y="5479"/>
                  </a:cubicBezTo>
                  <a:cubicBezTo>
                    <a:pt x="1912" y="4976"/>
                    <a:pt x="1948" y="4438"/>
                    <a:pt x="2090" y="3935"/>
                  </a:cubicBezTo>
                  <a:lnTo>
                    <a:pt x="2090" y="3935"/>
                  </a:lnTo>
                  <a:cubicBezTo>
                    <a:pt x="2586" y="4053"/>
                    <a:pt x="2345" y="4437"/>
                    <a:pt x="2345" y="4613"/>
                  </a:cubicBezTo>
                  <a:cubicBezTo>
                    <a:pt x="2381" y="4902"/>
                    <a:pt x="2345" y="5154"/>
                    <a:pt x="2705" y="5226"/>
                  </a:cubicBezTo>
                  <a:cubicBezTo>
                    <a:pt x="2814" y="5479"/>
                    <a:pt x="2741" y="5876"/>
                    <a:pt x="3138" y="5984"/>
                  </a:cubicBezTo>
                  <a:cubicBezTo>
                    <a:pt x="3184" y="5999"/>
                    <a:pt x="3224" y="6006"/>
                    <a:pt x="3258" y="6006"/>
                  </a:cubicBezTo>
                  <a:cubicBezTo>
                    <a:pt x="3466" y="6006"/>
                    <a:pt x="3488" y="5762"/>
                    <a:pt x="3643" y="5731"/>
                  </a:cubicBezTo>
                  <a:cubicBezTo>
                    <a:pt x="3679" y="5659"/>
                    <a:pt x="3679" y="5623"/>
                    <a:pt x="3715" y="5551"/>
                  </a:cubicBezTo>
                  <a:cubicBezTo>
                    <a:pt x="3715" y="5443"/>
                    <a:pt x="3679" y="5335"/>
                    <a:pt x="3787" y="5262"/>
                  </a:cubicBezTo>
                  <a:cubicBezTo>
                    <a:pt x="3824" y="5226"/>
                    <a:pt x="3860" y="5154"/>
                    <a:pt x="3860" y="5118"/>
                  </a:cubicBezTo>
                  <a:cubicBezTo>
                    <a:pt x="3840" y="4965"/>
                    <a:pt x="3781" y="4924"/>
                    <a:pt x="3708" y="4924"/>
                  </a:cubicBezTo>
                  <a:cubicBezTo>
                    <a:pt x="3643" y="4924"/>
                    <a:pt x="3567" y="4957"/>
                    <a:pt x="3499" y="4974"/>
                  </a:cubicBezTo>
                  <a:cubicBezTo>
                    <a:pt x="3535" y="4721"/>
                    <a:pt x="3824" y="4685"/>
                    <a:pt x="3896" y="4469"/>
                  </a:cubicBezTo>
                  <a:cubicBezTo>
                    <a:pt x="3932" y="4325"/>
                    <a:pt x="3824" y="4144"/>
                    <a:pt x="3968" y="4036"/>
                  </a:cubicBezTo>
                  <a:cubicBezTo>
                    <a:pt x="4076" y="3098"/>
                    <a:pt x="4040" y="2161"/>
                    <a:pt x="3787" y="1259"/>
                  </a:cubicBezTo>
                  <a:cubicBezTo>
                    <a:pt x="3571" y="1187"/>
                    <a:pt x="3499" y="1006"/>
                    <a:pt x="3391" y="826"/>
                  </a:cubicBezTo>
                  <a:cubicBezTo>
                    <a:pt x="3210" y="574"/>
                    <a:pt x="2958" y="321"/>
                    <a:pt x="2741" y="105"/>
                  </a:cubicBezTo>
                  <a:cubicBezTo>
                    <a:pt x="2650" y="26"/>
                    <a:pt x="2578" y="0"/>
                    <a:pt x="2510" y="0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0" name="Google Shape;1100;p3"/>
            <p:cNvSpPr/>
            <p:nvPr/>
          </p:nvSpPr>
          <p:spPr>
            <a:xfrm>
              <a:off x="10343950" y="-1503412"/>
              <a:ext cx="92900" cy="30800"/>
            </a:xfrm>
            <a:custGeom>
              <a:avLst/>
              <a:gdLst/>
              <a:ahLst/>
              <a:cxnLst/>
              <a:rect l="l" t="t" r="r" b="b"/>
              <a:pathLst>
                <a:path w="3716" h="1232" extrusionOk="0">
                  <a:moveTo>
                    <a:pt x="1397" y="1"/>
                  </a:moveTo>
                  <a:cubicBezTo>
                    <a:pt x="938" y="1"/>
                    <a:pt x="472" y="64"/>
                    <a:pt x="0" y="150"/>
                  </a:cubicBezTo>
                  <a:lnTo>
                    <a:pt x="0" y="330"/>
                  </a:lnTo>
                  <a:cubicBezTo>
                    <a:pt x="40" y="334"/>
                    <a:pt x="80" y="335"/>
                    <a:pt x="121" y="335"/>
                  </a:cubicBezTo>
                  <a:cubicBezTo>
                    <a:pt x="211" y="335"/>
                    <a:pt x="303" y="328"/>
                    <a:pt x="393" y="328"/>
                  </a:cubicBezTo>
                  <a:cubicBezTo>
                    <a:pt x="630" y="328"/>
                    <a:pt x="845" y="376"/>
                    <a:pt x="938" y="727"/>
                  </a:cubicBezTo>
                  <a:cubicBezTo>
                    <a:pt x="960" y="804"/>
                    <a:pt x="992" y="830"/>
                    <a:pt x="1029" y="830"/>
                  </a:cubicBezTo>
                  <a:cubicBezTo>
                    <a:pt x="1113" y="830"/>
                    <a:pt x="1223" y="691"/>
                    <a:pt x="1299" y="691"/>
                  </a:cubicBezTo>
                  <a:cubicBezTo>
                    <a:pt x="1407" y="691"/>
                    <a:pt x="1515" y="655"/>
                    <a:pt x="1443" y="546"/>
                  </a:cubicBezTo>
                  <a:cubicBezTo>
                    <a:pt x="1371" y="402"/>
                    <a:pt x="1191" y="294"/>
                    <a:pt x="1443" y="186"/>
                  </a:cubicBezTo>
                  <a:cubicBezTo>
                    <a:pt x="1502" y="171"/>
                    <a:pt x="1585" y="156"/>
                    <a:pt x="1665" y="156"/>
                  </a:cubicBezTo>
                  <a:cubicBezTo>
                    <a:pt x="1781" y="156"/>
                    <a:pt x="1891" y="187"/>
                    <a:pt x="1912" y="294"/>
                  </a:cubicBezTo>
                  <a:cubicBezTo>
                    <a:pt x="2020" y="727"/>
                    <a:pt x="2525" y="763"/>
                    <a:pt x="2669" y="1232"/>
                  </a:cubicBezTo>
                  <a:cubicBezTo>
                    <a:pt x="2835" y="806"/>
                    <a:pt x="2892" y="660"/>
                    <a:pt x="3033" y="660"/>
                  </a:cubicBezTo>
                  <a:cubicBezTo>
                    <a:pt x="3107" y="660"/>
                    <a:pt x="3205" y="701"/>
                    <a:pt x="3355" y="763"/>
                  </a:cubicBezTo>
                  <a:lnTo>
                    <a:pt x="3715" y="907"/>
                  </a:lnTo>
                  <a:cubicBezTo>
                    <a:pt x="3679" y="763"/>
                    <a:pt x="3571" y="655"/>
                    <a:pt x="3427" y="582"/>
                  </a:cubicBezTo>
                  <a:cubicBezTo>
                    <a:pt x="2774" y="147"/>
                    <a:pt x="2094" y="1"/>
                    <a:pt x="1397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1" name="Google Shape;1101;p3"/>
            <p:cNvSpPr/>
            <p:nvPr/>
          </p:nvSpPr>
          <p:spPr>
            <a:xfrm>
              <a:off x="10480100" y="-1346387"/>
              <a:ext cx="19850" cy="30800"/>
            </a:xfrm>
            <a:custGeom>
              <a:avLst/>
              <a:gdLst/>
              <a:ahLst/>
              <a:cxnLst/>
              <a:rect l="l" t="t" r="r" b="b"/>
              <a:pathLst>
                <a:path w="794" h="1232" extrusionOk="0">
                  <a:moveTo>
                    <a:pt x="686" y="0"/>
                  </a:moveTo>
                  <a:cubicBezTo>
                    <a:pt x="505" y="397"/>
                    <a:pt x="0" y="685"/>
                    <a:pt x="109" y="1226"/>
                  </a:cubicBezTo>
                  <a:cubicBezTo>
                    <a:pt x="116" y="1230"/>
                    <a:pt x="124" y="1232"/>
                    <a:pt x="132" y="1232"/>
                  </a:cubicBezTo>
                  <a:cubicBezTo>
                    <a:pt x="223" y="1232"/>
                    <a:pt x="315" y="985"/>
                    <a:pt x="406" y="985"/>
                  </a:cubicBezTo>
                  <a:cubicBezTo>
                    <a:pt x="451" y="985"/>
                    <a:pt x="496" y="1046"/>
                    <a:pt x="541" y="1226"/>
                  </a:cubicBezTo>
                  <a:cubicBezTo>
                    <a:pt x="722" y="830"/>
                    <a:pt x="794" y="397"/>
                    <a:pt x="686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2" name="Google Shape;1102;p3"/>
            <p:cNvSpPr/>
            <p:nvPr/>
          </p:nvSpPr>
          <p:spPr>
            <a:xfrm>
              <a:off x="10462075" y="-1304012"/>
              <a:ext cx="27975" cy="33375"/>
            </a:xfrm>
            <a:custGeom>
              <a:avLst/>
              <a:gdLst/>
              <a:ahLst/>
              <a:cxnLst/>
              <a:rect l="l" t="t" r="r" b="b"/>
              <a:pathLst>
                <a:path w="1119" h="1335" extrusionOk="0">
                  <a:moveTo>
                    <a:pt x="1118" y="0"/>
                  </a:moveTo>
                  <a:lnTo>
                    <a:pt x="613" y="289"/>
                  </a:lnTo>
                  <a:cubicBezTo>
                    <a:pt x="433" y="649"/>
                    <a:pt x="72" y="902"/>
                    <a:pt x="0" y="1335"/>
                  </a:cubicBezTo>
                  <a:cubicBezTo>
                    <a:pt x="469" y="974"/>
                    <a:pt x="830" y="505"/>
                    <a:pt x="1118" y="0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3" name="Google Shape;1103;p3"/>
            <p:cNvSpPr/>
            <p:nvPr/>
          </p:nvSpPr>
          <p:spPr>
            <a:xfrm>
              <a:off x="10434125" y="-1255337"/>
              <a:ext cx="9025" cy="4550"/>
            </a:xfrm>
            <a:custGeom>
              <a:avLst/>
              <a:gdLst/>
              <a:ahLst/>
              <a:cxnLst/>
              <a:rect l="l" t="t" r="r" b="b"/>
              <a:pathLst>
                <a:path w="361" h="182" extrusionOk="0">
                  <a:moveTo>
                    <a:pt x="72" y="1"/>
                  </a:moveTo>
                  <a:cubicBezTo>
                    <a:pt x="36" y="37"/>
                    <a:pt x="0" y="109"/>
                    <a:pt x="36" y="145"/>
                  </a:cubicBezTo>
                  <a:lnTo>
                    <a:pt x="72" y="181"/>
                  </a:lnTo>
                  <a:cubicBezTo>
                    <a:pt x="180" y="181"/>
                    <a:pt x="289" y="109"/>
                    <a:pt x="361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4" name="Google Shape;1104;p3"/>
            <p:cNvSpPr/>
            <p:nvPr/>
          </p:nvSpPr>
          <p:spPr>
            <a:xfrm>
              <a:off x="10489125" y="-1315737"/>
              <a:ext cx="4525" cy="7900"/>
            </a:xfrm>
            <a:custGeom>
              <a:avLst/>
              <a:gdLst/>
              <a:ahLst/>
              <a:cxnLst/>
              <a:rect l="l" t="t" r="r" b="b"/>
              <a:pathLst>
                <a:path w="181" h="316" extrusionOk="0">
                  <a:moveTo>
                    <a:pt x="180" y="0"/>
                  </a:moveTo>
                  <a:lnTo>
                    <a:pt x="180" y="0"/>
                  </a:lnTo>
                  <a:cubicBezTo>
                    <a:pt x="36" y="36"/>
                    <a:pt x="0" y="145"/>
                    <a:pt x="0" y="289"/>
                  </a:cubicBezTo>
                  <a:cubicBezTo>
                    <a:pt x="18" y="307"/>
                    <a:pt x="45" y="316"/>
                    <a:pt x="72" y="316"/>
                  </a:cubicBezTo>
                  <a:cubicBezTo>
                    <a:pt x="99" y="316"/>
                    <a:pt x="126" y="307"/>
                    <a:pt x="144" y="289"/>
                  </a:cubicBezTo>
                  <a:cubicBezTo>
                    <a:pt x="144" y="181"/>
                    <a:pt x="180" y="72"/>
                    <a:pt x="180" y="0"/>
                  </a:cubicBez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5" name="Google Shape;1105;p3"/>
            <p:cNvSpPr/>
            <p:nvPr/>
          </p:nvSpPr>
          <p:spPr>
            <a:xfrm>
              <a:off x="10489125" y="-1308537"/>
              <a:ext cx="3625" cy="4550"/>
            </a:xfrm>
            <a:custGeom>
              <a:avLst/>
              <a:gdLst/>
              <a:ahLst/>
              <a:cxnLst/>
              <a:rect l="l" t="t" r="r" b="b"/>
              <a:pathLst>
                <a:path w="145" h="182" extrusionOk="0">
                  <a:moveTo>
                    <a:pt x="0" y="1"/>
                  </a:moveTo>
                  <a:cubicBezTo>
                    <a:pt x="0" y="37"/>
                    <a:pt x="0" y="109"/>
                    <a:pt x="36" y="181"/>
                  </a:cubicBezTo>
                  <a:cubicBezTo>
                    <a:pt x="108" y="145"/>
                    <a:pt x="144" y="73"/>
                    <a:pt x="144" y="1"/>
                  </a:cubicBezTo>
                  <a:close/>
                </a:path>
              </a:pathLst>
            </a:custGeom>
            <a:solidFill>
              <a:srgbClr val="E89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6" name="Google Shape;1106;p3"/>
            <p:cNvSpPr/>
            <p:nvPr/>
          </p:nvSpPr>
          <p:spPr>
            <a:xfrm>
              <a:off x="10312375" y="-1453762"/>
              <a:ext cx="123575" cy="217525"/>
            </a:xfrm>
            <a:custGeom>
              <a:avLst/>
              <a:gdLst/>
              <a:ahLst/>
              <a:cxnLst/>
              <a:rect l="l" t="t" r="r" b="b"/>
              <a:pathLst>
                <a:path w="4943" h="8701" extrusionOk="0">
                  <a:moveTo>
                    <a:pt x="1070" y="1"/>
                  </a:moveTo>
                  <a:cubicBezTo>
                    <a:pt x="1050" y="1"/>
                    <a:pt x="1031" y="1"/>
                    <a:pt x="1011" y="3"/>
                  </a:cubicBezTo>
                  <a:cubicBezTo>
                    <a:pt x="614" y="508"/>
                    <a:pt x="650" y="1229"/>
                    <a:pt x="1119" y="1698"/>
                  </a:cubicBezTo>
                  <a:cubicBezTo>
                    <a:pt x="1155" y="1698"/>
                    <a:pt x="1191" y="1698"/>
                    <a:pt x="1191" y="1734"/>
                  </a:cubicBezTo>
                  <a:cubicBezTo>
                    <a:pt x="1191" y="1806"/>
                    <a:pt x="1155" y="1842"/>
                    <a:pt x="1083" y="1842"/>
                  </a:cubicBezTo>
                  <a:cubicBezTo>
                    <a:pt x="470" y="2095"/>
                    <a:pt x="253" y="2888"/>
                    <a:pt x="650" y="3465"/>
                  </a:cubicBezTo>
                  <a:cubicBezTo>
                    <a:pt x="626" y="3469"/>
                    <a:pt x="601" y="3470"/>
                    <a:pt x="577" y="3470"/>
                  </a:cubicBezTo>
                  <a:cubicBezTo>
                    <a:pt x="462" y="3470"/>
                    <a:pt x="346" y="3443"/>
                    <a:pt x="249" y="3443"/>
                  </a:cubicBezTo>
                  <a:cubicBezTo>
                    <a:pt x="118" y="3443"/>
                    <a:pt x="20" y="3491"/>
                    <a:pt x="1" y="3718"/>
                  </a:cubicBezTo>
                  <a:cubicBezTo>
                    <a:pt x="1" y="4223"/>
                    <a:pt x="398" y="4656"/>
                    <a:pt x="903" y="4692"/>
                  </a:cubicBezTo>
                  <a:cubicBezTo>
                    <a:pt x="217" y="5197"/>
                    <a:pt x="145" y="6134"/>
                    <a:pt x="722" y="6748"/>
                  </a:cubicBezTo>
                  <a:cubicBezTo>
                    <a:pt x="758" y="7000"/>
                    <a:pt x="794" y="7216"/>
                    <a:pt x="867" y="7433"/>
                  </a:cubicBezTo>
                  <a:cubicBezTo>
                    <a:pt x="1011" y="7685"/>
                    <a:pt x="1155" y="8010"/>
                    <a:pt x="1480" y="8154"/>
                  </a:cubicBezTo>
                  <a:cubicBezTo>
                    <a:pt x="1516" y="8190"/>
                    <a:pt x="1552" y="8190"/>
                    <a:pt x="1588" y="8190"/>
                  </a:cubicBezTo>
                  <a:cubicBezTo>
                    <a:pt x="1564" y="8214"/>
                    <a:pt x="1548" y="8222"/>
                    <a:pt x="1537" y="8222"/>
                  </a:cubicBezTo>
                  <a:cubicBezTo>
                    <a:pt x="1516" y="8222"/>
                    <a:pt x="1516" y="8190"/>
                    <a:pt x="1516" y="8190"/>
                  </a:cubicBezTo>
                  <a:cubicBezTo>
                    <a:pt x="1486" y="8175"/>
                    <a:pt x="1450" y="8167"/>
                    <a:pt x="1415" y="8167"/>
                  </a:cubicBezTo>
                  <a:cubicBezTo>
                    <a:pt x="1366" y="8167"/>
                    <a:pt x="1321" y="8184"/>
                    <a:pt x="1299" y="8226"/>
                  </a:cubicBezTo>
                  <a:cubicBezTo>
                    <a:pt x="1119" y="8443"/>
                    <a:pt x="1299" y="8587"/>
                    <a:pt x="1444" y="8695"/>
                  </a:cubicBezTo>
                  <a:cubicBezTo>
                    <a:pt x="1476" y="8699"/>
                    <a:pt x="1509" y="8701"/>
                    <a:pt x="1542" y="8701"/>
                  </a:cubicBezTo>
                  <a:cubicBezTo>
                    <a:pt x="1832" y="8701"/>
                    <a:pt x="2111" y="8558"/>
                    <a:pt x="2273" y="8298"/>
                  </a:cubicBezTo>
                  <a:cubicBezTo>
                    <a:pt x="2340" y="8198"/>
                    <a:pt x="2423" y="8167"/>
                    <a:pt x="2511" y="8167"/>
                  </a:cubicBezTo>
                  <a:cubicBezTo>
                    <a:pt x="2611" y="8167"/>
                    <a:pt x="2718" y="8207"/>
                    <a:pt x="2814" y="8226"/>
                  </a:cubicBezTo>
                  <a:lnTo>
                    <a:pt x="3139" y="8226"/>
                  </a:lnTo>
                  <a:cubicBezTo>
                    <a:pt x="3171" y="8250"/>
                    <a:pt x="3199" y="8260"/>
                    <a:pt x="3225" y="8260"/>
                  </a:cubicBezTo>
                  <a:cubicBezTo>
                    <a:pt x="3315" y="8260"/>
                    <a:pt x="3371" y="8138"/>
                    <a:pt x="3427" y="8082"/>
                  </a:cubicBezTo>
                  <a:cubicBezTo>
                    <a:pt x="3680" y="8154"/>
                    <a:pt x="3932" y="8190"/>
                    <a:pt x="4185" y="8190"/>
                  </a:cubicBezTo>
                  <a:cubicBezTo>
                    <a:pt x="4437" y="8190"/>
                    <a:pt x="4690" y="8154"/>
                    <a:pt x="4942" y="8082"/>
                  </a:cubicBezTo>
                  <a:cubicBezTo>
                    <a:pt x="4942" y="8046"/>
                    <a:pt x="4942" y="7974"/>
                    <a:pt x="4942" y="7938"/>
                  </a:cubicBezTo>
                  <a:cubicBezTo>
                    <a:pt x="4762" y="7685"/>
                    <a:pt x="4509" y="7505"/>
                    <a:pt x="4654" y="7072"/>
                  </a:cubicBezTo>
                  <a:cubicBezTo>
                    <a:pt x="4762" y="6856"/>
                    <a:pt x="4618" y="6567"/>
                    <a:pt x="4401" y="6531"/>
                  </a:cubicBezTo>
                  <a:cubicBezTo>
                    <a:pt x="4185" y="6459"/>
                    <a:pt x="4077" y="6207"/>
                    <a:pt x="3860" y="6134"/>
                  </a:cubicBezTo>
                  <a:cubicBezTo>
                    <a:pt x="3752" y="6531"/>
                    <a:pt x="3463" y="6892"/>
                    <a:pt x="3319" y="6928"/>
                  </a:cubicBezTo>
                  <a:cubicBezTo>
                    <a:pt x="3274" y="6946"/>
                    <a:pt x="3233" y="6955"/>
                    <a:pt x="3198" y="6955"/>
                  </a:cubicBezTo>
                  <a:cubicBezTo>
                    <a:pt x="3091" y="6955"/>
                    <a:pt x="3031" y="6874"/>
                    <a:pt x="3031" y="6712"/>
                  </a:cubicBezTo>
                  <a:cubicBezTo>
                    <a:pt x="3031" y="6603"/>
                    <a:pt x="3067" y="6495"/>
                    <a:pt x="3139" y="6387"/>
                  </a:cubicBezTo>
                  <a:cubicBezTo>
                    <a:pt x="2958" y="6351"/>
                    <a:pt x="2886" y="6315"/>
                    <a:pt x="2886" y="6098"/>
                  </a:cubicBezTo>
                  <a:cubicBezTo>
                    <a:pt x="2859" y="5721"/>
                    <a:pt x="2550" y="5464"/>
                    <a:pt x="2215" y="5464"/>
                  </a:cubicBezTo>
                  <a:cubicBezTo>
                    <a:pt x="2102" y="5464"/>
                    <a:pt x="1986" y="5494"/>
                    <a:pt x="1876" y="5557"/>
                  </a:cubicBezTo>
                  <a:cubicBezTo>
                    <a:pt x="2021" y="5738"/>
                    <a:pt x="2309" y="5738"/>
                    <a:pt x="2417" y="5954"/>
                  </a:cubicBezTo>
                  <a:cubicBezTo>
                    <a:pt x="2363" y="6009"/>
                    <a:pt x="2304" y="6027"/>
                    <a:pt x="2243" y="6027"/>
                  </a:cubicBezTo>
                  <a:cubicBezTo>
                    <a:pt x="2142" y="6027"/>
                    <a:pt x="2038" y="5977"/>
                    <a:pt x="1949" y="5954"/>
                  </a:cubicBezTo>
                  <a:cubicBezTo>
                    <a:pt x="1660" y="5882"/>
                    <a:pt x="1408" y="5161"/>
                    <a:pt x="1588" y="5125"/>
                  </a:cubicBezTo>
                  <a:cubicBezTo>
                    <a:pt x="2057" y="4980"/>
                    <a:pt x="1804" y="4764"/>
                    <a:pt x="1660" y="4547"/>
                  </a:cubicBezTo>
                  <a:cubicBezTo>
                    <a:pt x="1552" y="4367"/>
                    <a:pt x="1408" y="4187"/>
                    <a:pt x="1480" y="3934"/>
                  </a:cubicBezTo>
                  <a:cubicBezTo>
                    <a:pt x="1732" y="3249"/>
                    <a:pt x="1732" y="2528"/>
                    <a:pt x="2165" y="1915"/>
                  </a:cubicBezTo>
                  <a:cubicBezTo>
                    <a:pt x="2417" y="1987"/>
                    <a:pt x="2381" y="2275"/>
                    <a:pt x="2454" y="2347"/>
                  </a:cubicBezTo>
                  <a:cubicBezTo>
                    <a:pt x="2537" y="2403"/>
                    <a:pt x="2620" y="2479"/>
                    <a:pt x="2719" y="2479"/>
                  </a:cubicBezTo>
                  <a:cubicBezTo>
                    <a:pt x="2749" y="2479"/>
                    <a:pt x="2781" y="2472"/>
                    <a:pt x="2814" y="2456"/>
                  </a:cubicBezTo>
                  <a:cubicBezTo>
                    <a:pt x="2958" y="2383"/>
                    <a:pt x="2922" y="2239"/>
                    <a:pt x="2850" y="2131"/>
                  </a:cubicBezTo>
                  <a:cubicBezTo>
                    <a:pt x="2634" y="1842"/>
                    <a:pt x="2562" y="1446"/>
                    <a:pt x="2706" y="1121"/>
                  </a:cubicBezTo>
                  <a:cubicBezTo>
                    <a:pt x="2706" y="1049"/>
                    <a:pt x="2634" y="977"/>
                    <a:pt x="2526" y="905"/>
                  </a:cubicBezTo>
                  <a:cubicBezTo>
                    <a:pt x="2471" y="850"/>
                    <a:pt x="2601" y="529"/>
                    <a:pt x="2483" y="529"/>
                  </a:cubicBezTo>
                  <a:cubicBezTo>
                    <a:pt x="2445" y="529"/>
                    <a:pt x="2380" y="564"/>
                    <a:pt x="2273" y="652"/>
                  </a:cubicBezTo>
                  <a:cubicBezTo>
                    <a:pt x="2171" y="755"/>
                    <a:pt x="2138" y="845"/>
                    <a:pt x="2090" y="845"/>
                  </a:cubicBezTo>
                  <a:cubicBezTo>
                    <a:pt x="2052" y="845"/>
                    <a:pt x="2006" y="793"/>
                    <a:pt x="1913" y="652"/>
                  </a:cubicBezTo>
                  <a:cubicBezTo>
                    <a:pt x="1671" y="376"/>
                    <a:pt x="1495" y="1"/>
                    <a:pt x="1070" y="1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7" name="Google Shape;1107;p3"/>
            <p:cNvSpPr/>
            <p:nvPr/>
          </p:nvSpPr>
          <p:spPr>
            <a:xfrm>
              <a:off x="10269100" y="-1491562"/>
              <a:ext cx="75775" cy="221675"/>
            </a:xfrm>
            <a:custGeom>
              <a:avLst/>
              <a:gdLst/>
              <a:ahLst/>
              <a:cxnLst/>
              <a:rect l="l" t="t" r="r" b="b"/>
              <a:pathLst>
                <a:path w="3031" h="8867" extrusionOk="0">
                  <a:moveTo>
                    <a:pt x="2417" y="0"/>
                  </a:moveTo>
                  <a:cubicBezTo>
                    <a:pt x="2345" y="0"/>
                    <a:pt x="2237" y="0"/>
                    <a:pt x="2201" y="36"/>
                  </a:cubicBezTo>
                  <a:cubicBezTo>
                    <a:pt x="2030" y="378"/>
                    <a:pt x="1859" y="688"/>
                    <a:pt x="1441" y="688"/>
                  </a:cubicBezTo>
                  <a:cubicBezTo>
                    <a:pt x="1419" y="688"/>
                    <a:pt x="1395" y="687"/>
                    <a:pt x="1371" y="685"/>
                  </a:cubicBezTo>
                  <a:cubicBezTo>
                    <a:pt x="1299" y="685"/>
                    <a:pt x="1155" y="794"/>
                    <a:pt x="1155" y="902"/>
                  </a:cubicBezTo>
                  <a:cubicBezTo>
                    <a:pt x="1083" y="1299"/>
                    <a:pt x="722" y="1587"/>
                    <a:pt x="794" y="2056"/>
                  </a:cubicBezTo>
                  <a:cubicBezTo>
                    <a:pt x="830" y="2164"/>
                    <a:pt x="794" y="2309"/>
                    <a:pt x="686" y="2381"/>
                  </a:cubicBezTo>
                  <a:cubicBezTo>
                    <a:pt x="470" y="2489"/>
                    <a:pt x="253" y="2561"/>
                    <a:pt x="361" y="2886"/>
                  </a:cubicBezTo>
                  <a:cubicBezTo>
                    <a:pt x="397" y="3138"/>
                    <a:pt x="578" y="3318"/>
                    <a:pt x="794" y="3427"/>
                  </a:cubicBezTo>
                  <a:cubicBezTo>
                    <a:pt x="289" y="3571"/>
                    <a:pt x="289" y="3571"/>
                    <a:pt x="361" y="4004"/>
                  </a:cubicBezTo>
                  <a:cubicBezTo>
                    <a:pt x="397" y="4076"/>
                    <a:pt x="361" y="4184"/>
                    <a:pt x="325" y="4292"/>
                  </a:cubicBezTo>
                  <a:cubicBezTo>
                    <a:pt x="1" y="4689"/>
                    <a:pt x="289" y="4833"/>
                    <a:pt x="614" y="4869"/>
                  </a:cubicBezTo>
                  <a:cubicBezTo>
                    <a:pt x="902" y="4905"/>
                    <a:pt x="938" y="5230"/>
                    <a:pt x="1047" y="5410"/>
                  </a:cubicBezTo>
                  <a:cubicBezTo>
                    <a:pt x="1155" y="5591"/>
                    <a:pt x="794" y="5591"/>
                    <a:pt x="722" y="5771"/>
                  </a:cubicBezTo>
                  <a:cubicBezTo>
                    <a:pt x="686" y="5807"/>
                    <a:pt x="722" y="5843"/>
                    <a:pt x="722" y="5951"/>
                  </a:cubicBezTo>
                  <a:cubicBezTo>
                    <a:pt x="785" y="5928"/>
                    <a:pt x="841" y="5918"/>
                    <a:pt x="892" y="5918"/>
                  </a:cubicBezTo>
                  <a:cubicBezTo>
                    <a:pt x="1164" y="5918"/>
                    <a:pt x="1286" y="6208"/>
                    <a:pt x="1407" y="6420"/>
                  </a:cubicBezTo>
                  <a:cubicBezTo>
                    <a:pt x="1516" y="6673"/>
                    <a:pt x="1479" y="6997"/>
                    <a:pt x="1876" y="7105"/>
                  </a:cubicBezTo>
                  <a:cubicBezTo>
                    <a:pt x="2057" y="7105"/>
                    <a:pt x="2021" y="7358"/>
                    <a:pt x="1912" y="7466"/>
                  </a:cubicBezTo>
                  <a:cubicBezTo>
                    <a:pt x="1696" y="7827"/>
                    <a:pt x="2057" y="8260"/>
                    <a:pt x="1768" y="8620"/>
                  </a:cubicBezTo>
                  <a:cubicBezTo>
                    <a:pt x="1804" y="8692"/>
                    <a:pt x="1876" y="8765"/>
                    <a:pt x="1948" y="8837"/>
                  </a:cubicBezTo>
                  <a:cubicBezTo>
                    <a:pt x="1980" y="8858"/>
                    <a:pt x="2009" y="8867"/>
                    <a:pt x="2035" y="8867"/>
                  </a:cubicBezTo>
                  <a:cubicBezTo>
                    <a:pt x="2099" y="8867"/>
                    <a:pt x="2150" y="8816"/>
                    <a:pt x="2201" y="8765"/>
                  </a:cubicBezTo>
                  <a:cubicBezTo>
                    <a:pt x="2273" y="8584"/>
                    <a:pt x="2417" y="8404"/>
                    <a:pt x="2562" y="8224"/>
                  </a:cubicBezTo>
                  <a:cubicBezTo>
                    <a:pt x="2593" y="8097"/>
                    <a:pt x="2681" y="7886"/>
                    <a:pt x="2554" y="7886"/>
                  </a:cubicBezTo>
                  <a:cubicBezTo>
                    <a:pt x="2537" y="7886"/>
                    <a:pt x="2516" y="7890"/>
                    <a:pt x="2489" y="7899"/>
                  </a:cubicBezTo>
                  <a:cubicBezTo>
                    <a:pt x="2429" y="7914"/>
                    <a:pt x="2380" y="7921"/>
                    <a:pt x="2340" y="7921"/>
                  </a:cubicBezTo>
                  <a:cubicBezTo>
                    <a:pt x="2189" y="7921"/>
                    <a:pt x="2172" y="7818"/>
                    <a:pt x="2201" y="7646"/>
                  </a:cubicBezTo>
                  <a:cubicBezTo>
                    <a:pt x="2201" y="7502"/>
                    <a:pt x="2345" y="7430"/>
                    <a:pt x="2309" y="7286"/>
                  </a:cubicBezTo>
                  <a:cubicBezTo>
                    <a:pt x="2129" y="6961"/>
                    <a:pt x="2273" y="6564"/>
                    <a:pt x="2634" y="6420"/>
                  </a:cubicBezTo>
                  <a:cubicBezTo>
                    <a:pt x="2778" y="6312"/>
                    <a:pt x="2850" y="6132"/>
                    <a:pt x="2814" y="5987"/>
                  </a:cubicBezTo>
                  <a:lnTo>
                    <a:pt x="2814" y="5987"/>
                  </a:lnTo>
                  <a:cubicBezTo>
                    <a:pt x="2658" y="6031"/>
                    <a:pt x="2532" y="6055"/>
                    <a:pt x="2427" y="6055"/>
                  </a:cubicBezTo>
                  <a:cubicBezTo>
                    <a:pt x="2096" y="6055"/>
                    <a:pt x="1986" y="5807"/>
                    <a:pt x="1876" y="5122"/>
                  </a:cubicBezTo>
                  <a:cubicBezTo>
                    <a:pt x="1886" y="5120"/>
                    <a:pt x="1895" y="5120"/>
                    <a:pt x="1904" y="5120"/>
                  </a:cubicBezTo>
                  <a:cubicBezTo>
                    <a:pt x="2073" y="5120"/>
                    <a:pt x="2211" y="5331"/>
                    <a:pt x="2376" y="5331"/>
                  </a:cubicBezTo>
                  <a:cubicBezTo>
                    <a:pt x="2444" y="5331"/>
                    <a:pt x="2517" y="5295"/>
                    <a:pt x="2598" y="5194"/>
                  </a:cubicBezTo>
                  <a:cubicBezTo>
                    <a:pt x="2489" y="4797"/>
                    <a:pt x="2381" y="4400"/>
                    <a:pt x="2237" y="4004"/>
                  </a:cubicBezTo>
                  <a:cubicBezTo>
                    <a:pt x="2598" y="3895"/>
                    <a:pt x="2634" y="3859"/>
                    <a:pt x="2814" y="3499"/>
                  </a:cubicBezTo>
                  <a:cubicBezTo>
                    <a:pt x="2850" y="3427"/>
                    <a:pt x="2958" y="3391"/>
                    <a:pt x="2994" y="3354"/>
                  </a:cubicBezTo>
                  <a:lnTo>
                    <a:pt x="3030" y="3354"/>
                  </a:lnTo>
                  <a:cubicBezTo>
                    <a:pt x="2670" y="2813"/>
                    <a:pt x="2562" y="2200"/>
                    <a:pt x="2706" y="1587"/>
                  </a:cubicBezTo>
                  <a:cubicBezTo>
                    <a:pt x="2706" y="1551"/>
                    <a:pt x="2706" y="1551"/>
                    <a:pt x="2706" y="1515"/>
                  </a:cubicBezTo>
                  <a:lnTo>
                    <a:pt x="2345" y="1515"/>
                  </a:lnTo>
                  <a:cubicBezTo>
                    <a:pt x="2297" y="1515"/>
                    <a:pt x="2249" y="1519"/>
                    <a:pt x="2205" y="1519"/>
                  </a:cubicBezTo>
                  <a:cubicBezTo>
                    <a:pt x="2117" y="1519"/>
                    <a:pt x="2045" y="1503"/>
                    <a:pt x="2021" y="1407"/>
                  </a:cubicBezTo>
                  <a:cubicBezTo>
                    <a:pt x="1984" y="1226"/>
                    <a:pt x="2057" y="1046"/>
                    <a:pt x="2201" y="1046"/>
                  </a:cubicBezTo>
                  <a:cubicBezTo>
                    <a:pt x="2598" y="1046"/>
                    <a:pt x="2489" y="758"/>
                    <a:pt x="2453" y="577"/>
                  </a:cubicBezTo>
                  <a:cubicBezTo>
                    <a:pt x="2417" y="397"/>
                    <a:pt x="2417" y="181"/>
                    <a:pt x="2417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8" name="Google Shape;1108;p3"/>
            <p:cNvSpPr/>
            <p:nvPr/>
          </p:nvSpPr>
          <p:spPr>
            <a:xfrm>
              <a:off x="10405250" y="-1408862"/>
              <a:ext cx="22575" cy="15125"/>
            </a:xfrm>
            <a:custGeom>
              <a:avLst/>
              <a:gdLst/>
              <a:ahLst/>
              <a:cxnLst/>
              <a:rect l="l" t="t" r="r" b="b"/>
              <a:pathLst>
                <a:path w="903" h="605" extrusionOk="0">
                  <a:moveTo>
                    <a:pt x="371" y="1"/>
                  </a:moveTo>
                  <a:cubicBezTo>
                    <a:pt x="331" y="1"/>
                    <a:pt x="301" y="38"/>
                    <a:pt x="289" y="155"/>
                  </a:cubicBezTo>
                  <a:cubicBezTo>
                    <a:pt x="289" y="299"/>
                    <a:pt x="1" y="335"/>
                    <a:pt x="217" y="515"/>
                  </a:cubicBezTo>
                  <a:cubicBezTo>
                    <a:pt x="262" y="576"/>
                    <a:pt x="326" y="604"/>
                    <a:pt x="394" y="604"/>
                  </a:cubicBezTo>
                  <a:cubicBezTo>
                    <a:pt x="487" y="604"/>
                    <a:pt x="587" y="548"/>
                    <a:pt x="650" y="443"/>
                  </a:cubicBezTo>
                  <a:cubicBezTo>
                    <a:pt x="722" y="371"/>
                    <a:pt x="830" y="371"/>
                    <a:pt x="903" y="335"/>
                  </a:cubicBezTo>
                  <a:cubicBezTo>
                    <a:pt x="872" y="244"/>
                    <a:pt x="816" y="102"/>
                    <a:pt x="714" y="102"/>
                  </a:cubicBezTo>
                  <a:cubicBezTo>
                    <a:pt x="694" y="102"/>
                    <a:pt x="673" y="107"/>
                    <a:pt x="650" y="119"/>
                  </a:cubicBezTo>
                  <a:cubicBezTo>
                    <a:pt x="641" y="125"/>
                    <a:pt x="630" y="128"/>
                    <a:pt x="620" y="128"/>
                  </a:cubicBezTo>
                  <a:cubicBezTo>
                    <a:pt x="546" y="128"/>
                    <a:pt x="443" y="1"/>
                    <a:pt x="371" y="1"/>
                  </a:cubicBezTo>
                  <a:close/>
                </a:path>
              </a:pathLst>
            </a:custGeom>
            <a:solidFill>
              <a:srgbClr val="E561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9" name="Google Shape;1109;p3"/>
            <p:cNvSpPr/>
            <p:nvPr/>
          </p:nvSpPr>
          <p:spPr>
            <a:xfrm>
              <a:off x="10389925" y="-1298687"/>
              <a:ext cx="12775" cy="6975"/>
            </a:xfrm>
            <a:custGeom>
              <a:avLst/>
              <a:gdLst/>
              <a:ahLst/>
              <a:cxnLst/>
              <a:rect l="l" t="t" r="r" b="b"/>
              <a:pathLst>
                <a:path w="511" h="279" extrusionOk="0">
                  <a:moveTo>
                    <a:pt x="269" y="0"/>
                  </a:moveTo>
                  <a:cubicBezTo>
                    <a:pt x="170" y="0"/>
                    <a:pt x="77" y="119"/>
                    <a:pt x="1" y="220"/>
                  </a:cubicBezTo>
                  <a:cubicBezTo>
                    <a:pt x="37" y="220"/>
                    <a:pt x="109" y="256"/>
                    <a:pt x="145" y="256"/>
                  </a:cubicBezTo>
                  <a:cubicBezTo>
                    <a:pt x="185" y="272"/>
                    <a:pt x="226" y="279"/>
                    <a:pt x="265" y="279"/>
                  </a:cubicBezTo>
                  <a:cubicBezTo>
                    <a:pt x="403" y="279"/>
                    <a:pt x="510" y="188"/>
                    <a:pt x="397" y="76"/>
                  </a:cubicBezTo>
                  <a:cubicBezTo>
                    <a:pt x="354" y="22"/>
                    <a:pt x="311" y="0"/>
                    <a:pt x="269" y="0"/>
                  </a:cubicBezTo>
                  <a:close/>
                </a:path>
              </a:pathLst>
            </a:custGeom>
            <a:solidFill>
              <a:srgbClr val="F06B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0" name="Google Shape;1110;p3"/>
            <p:cNvSpPr/>
            <p:nvPr/>
          </p:nvSpPr>
          <p:spPr>
            <a:xfrm>
              <a:off x="10333125" y="-1495412"/>
              <a:ext cx="7250" cy="3875"/>
            </a:xfrm>
            <a:custGeom>
              <a:avLst/>
              <a:gdLst/>
              <a:ahLst/>
              <a:cxnLst/>
              <a:rect l="l" t="t" r="r" b="b"/>
              <a:pathLst>
                <a:path w="290" h="155" extrusionOk="0">
                  <a:moveTo>
                    <a:pt x="229" y="1"/>
                  </a:moveTo>
                  <a:cubicBezTo>
                    <a:pt x="133" y="1"/>
                    <a:pt x="30" y="65"/>
                    <a:pt x="1" y="154"/>
                  </a:cubicBezTo>
                  <a:cubicBezTo>
                    <a:pt x="109" y="154"/>
                    <a:pt x="217" y="118"/>
                    <a:pt x="289" y="10"/>
                  </a:cubicBezTo>
                  <a:cubicBezTo>
                    <a:pt x="270" y="4"/>
                    <a:pt x="250" y="1"/>
                    <a:pt x="229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1" name="Google Shape;1111;p3"/>
            <p:cNvSpPr/>
            <p:nvPr/>
          </p:nvSpPr>
          <p:spPr>
            <a:xfrm>
              <a:off x="10402550" y="-1469037"/>
              <a:ext cx="1825" cy="1200"/>
            </a:xfrm>
            <a:custGeom>
              <a:avLst/>
              <a:gdLst/>
              <a:ahLst/>
              <a:cxnLst/>
              <a:rect l="l" t="t" r="r" b="b"/>
              <a:pathLst>
                <a:path w="73" h="48" extrusionOk="0">
                  <a:moveTo>
                    <a:pt x="1" y="1"/>
                  </a:moveTo>
                  <a:lnTo>
                    <a:pt x="1" y="37"/>
                  </a:lnTo>
                  <a:cubicBezTo>
                    <a:pt x="15" y="44"/>
                    <a:pt x="27" y="47"/>
                    <a:pt x="36" y="47"/>
                  </a:cubicBezTo>
                  <a:cubicBezTo>
                    <a:pt x="73" y="47"/>
                    <a:pt x="73" y="1"/>
                    <a:pt x="73" y="1"/>
                  </a:cubicBezTo>
                  <a:close/>
                </a:path>
              </a:pathLst>
            </a:custGeom>
            <a:solidFill>
              <a:srgbClr val="F074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2" name="Google Shape;1112;p3"/>
            <p:cNvSpPr/>
            <p:nvPr/>
          </p:nvSpPr>
          <p:spPr>
            <a:xfrm>
              <a:off x="10348450" y="-1258937"/>
              <a:ext cx="34300" cy="25975"/>
            </a:xfrm>
            <a:custGeom>
              <a:avLst/>
              <a:gdLst/>
              <a:ahLst/>
              <a:cxnLst/>
              <a:rect l="l" t="t" r="r" b="b"/>
              <a:pathLst>
                <a:path w="1372" h="1039" extrusionOk="0">
                  <a:moveTo>
                    <a:pt x="794" y="1"/>
                  </a:moveTo>
                  <a:cubicBezTo>
                    <a:pt x="794" y="433"/>
                    <a:pt x="433" y="830"/>
                    <a:pt x="1" y="902"/>
                  </a:cubicBezTo>
                  <a:cubicBezTo>
                    <a:pt x="71" y="996"/>
                    <a:pt x="146" y="1025"/>
                    <a:pt x="224" y="1025"/>
                  </a:cubicBezTo>
                  <a:cubicBezTo>
                    <a:pt x="349" y="1025"/>
                    <a:pt x="483" y="951"/>
                    <a:pt x="628" y="951"/>
                  </a:cubicBezTo>
                  <a:cubicBezTo>
                    <a:pt x="670" y="951"/>
                    <a:pt x="714" y="958"/>
                    <a:pt x="758" y="974"/>
                  </a:cubicBezTo>
                  <a:cubicBezTo>
                    <a:pt x="890" y="1015"/>
                    <a:pt x="984" y="1038"/>
                    <a:pt x="1056" y="1038"/>
                  </a:cubicBezTo>
                  <a:cubicBezTo>
                    <a:pt x="1238" y="1038"/>
                    <a:pt x="1267" y="884"/>
                    <a:pt x="1371" y="469"/>
                  </a:cubicBezTo>
                  <a:cubicBezTo>
                    <a:pt x="1335" y="109"/>
                    <a:pt x="974" y="289"/>
                    <a:pt x="794" y="1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3" name="Google Shape;1113;p3"/>
            <p:cNvSpPr/>
            <p:nvPr/>
          </p:nvSpPr>
          <p:spPr>
            <a:xfrm>
              <a:off x="10321400" y="-1268887"/>
              <a:ext cx="30675" cy="21700"/>
            </a:xfrm>
            <a:custGeom>
              <a:avLst/>
              <a:gdLst/>
              <a:ahLst/>
              <a:cxnLst/>
              <a:rect l="l" t="t" r="r" b="b"/>
              <a:pathLst>
                <a:path w="1227" h="868" extrusionOk="0">
                  <a:moveTo>
                    <a:pt x="369" y="0"/>
                  </a:moveTo>
                  <a:cubicBezTo>
                    <a:pt x="319" y="0"/>
                    <a:pt x="268" y="12"/>
                    <a:pt x="217" y="38"/>
                  </a:cubicBezTo>
                  <a:lnTo>
                    <a:pt x="145" y="110"/>
                  </a:lnTo>
                  <a:cubicBezTo>
                    <a:pt x="109" y="218"/>
                    <a:pt x="1" y="362"/>
                    <a:pt x="181" y="399"/>
                  </a:cubicBezTo>
                  <a:cubicBezTo>
                    <a:pt x="470" y="507"/>
                    <a:pt x="722" y="651"/>
                    <a:pt x="902" y="867"/>
                  </a:cubicBezTo>
                  <a:lnTo>
                    <a:pt x="1227" y="867"/>
                  </a:lnTo>
                  <a:cubicBezTo>
                    <a:pt x="974" y="615"/>
                    <a:pt x="902" y="254"/>
                    <a:pt x="614" y="110"/>
                  </a:cubicBezTo>
                  <a:cubicBezTo>
                    <a:pt x="544" y="40"/>
                    <a:pt x="459" y="0"/>
                    <a:pt x="36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4" name="Google Shape;1114;p3"/>
            <p:cNvSpPr/>
            <p:nvPr/>
          </p:nvSpPr>
          <p:spPr>
            <a:xfrm>
              <a:off x="10336725" y="-1247212"/>
              <a:ext cx="11750" cy="11200"/>
            </a:xfrm>
            <a:custGeom>
              <a:avLst/>
              <a:gdLst/>
              <a:ahLst/>
              <a:cxnLst/>
              <a:rect l="l" t="t" r="r" b="b"/>
              <a:pathLst>
                <a:path w="470" h="448" extrusionOk="0">
                  <a:moveTo>
                    <a:pt x="289" y="0"/>
                  </a:moveTo>
                  <a:cubicBezTo>
                    <a:pt x="181" y="73"/>
                    <a:pt x="1" y="109"/>
                    <a:pt x="73" y="325"/>
                  </a:cubicBezTo>
                  <a:cubicBezTo>
                    <a:pt x="93" y="425"/>
                    <a:pt x="169" y="447"/>
                    <a:pt x="257" y="447"/>
                  </a:cubicBezTo>
                  <a:cubicBezTo>
                    <a:pt x="327" y="447"/>
                    <a:pt x="406" y="433"/>
                    <a:pt x="470" y="433"/>
                  </a:cubicBezTo>
                  <a:cubicBezTo>
                    <a:pt x="361" y="289"/>
                    <a:pt x="325" y="145"/>
                    <a:pt x="289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5" name="Google Shape;1115;p3"/>
            <p:cNvSpPr/>
            <p:nvPr/>
          </p:nvSpPr>
          <p:spPr>
            <a:xfrm>
              <a:off x="10312375" y="-1274262"/>
              <a:ext cx="15375" cy="12075"/>
            </a:xfrm>
            <a:custGeom>
              <a:avLst/>
              <a:gdLst/>
              <a:ahLst/>
              <a:cxnLst/>
              <a:rect l="l" t="t" r="r" b="b"/>
              <a:pathLst>
                <a:path w="615" h="483" extrusionOk="0">
                  <a:moveTo>
                    <a:pt x="362" y="0"/>
                  </a:moveTo>
                  <a:lnTo>
                    <a:pt x="217" y="145"/>
                  </a:lnTo>
                  <a:cubicBezTo>
                    <a:pt x="109" y="217"/>
                    <a:pt x="1" y="325"/>
                    <a:pt x="109" y="433"/>
                  </a:cubicBezTo>
                  <a:cubicBezTo>
                    <a:pt x="127" y="469"/>
                    <a:pt x="143" y="483"/>
                    <a:pt x="158" y="483"/>
                  </a:cubicBezTo>
                  <a:cubicBezTo>
                    <a:pt x="202" y="483"/>
                    <a:pt x="235" y="361"/>
                    <a:pt x="290" y="361"/>
                  </a:cubicBezTo>
                  <a:lnTo>
                    <a:pt x="506" y="325"/>
                  </a:lnTo>
                  <a:cubicBezTo>
                    <a:pt x="614" y="145"/>
                    <a:pt x="614" y="0"/>
                    <a:pt x="362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6" name="Google Shape;1116;p3"/>
            <p:cNvSpPr/>
            <p:nvPr/>
          </p:nvSpPr>
          <p:spPr>
            <a:xfrm>
              <a:off x="10389925" y="-1250812"/>
              <a:ext cx="9050" cy="9175"/>
            </a:xfrm>
            <a:custGeom>
              <a:avLst/>
              <a:gdLst/>
              <a:ahLst/>
              <a:cxnLst/>
              <a:rect l="l" t="t" r="r" b="b"/>
              <a:pathLst>
                <a:path w="362" h="367" extrusionOk="0">
                  <a:moveTo>
                    <a:pt x="325" y="0"/>
                  </a:moveTo>
                  <a:lnTo>
                    <a:pt x="1" y="144"/>
                  </a:lnTo>
                  <a:cubicBezTo>
                    <a:pt x="33" y="241"/>
                    <a:pt x="36" y="366"/>
                    <a:pt x="140" y="366"/>
                  </a:cubicBezTo>
                  <a:cubicBezTo>
                    <a:pt x="152" y="366"/>
                    <a:pt x="166" y="365"/>
                    <a:pt x="181" y="361"/>
                  </a:cubicBezTo>
                  <a:cubicBezTo>
                    <a:pt x="361" y="289"/>
                    <a:pt x="325" y="108"/>
                    <a:pt x="325" y="0"/>
                  </a:cubicBez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7" name="Google Shape;1117;p3"/>
            <p:cNvSpPr/>
            <p:nvPr/>
          </p:nvSpPr>
          <p:spPr>
            <a:xfrm>
              <a:off x="10434125" y="-1423037"/>
              <a:ext cx="61325" cy="76500"/>
            </a:xfrm>
            <a:custGeom>
              <a:avLst/>
              <a:gdLst/>
              <a:ahLst/>
              <a:cxnLst/>
              <a:rect l="l" t="t" r="r" b="b"/>
              <a:pathLst>
                <a:path w="2453" h="3060" extrusionOk="0">
                  <a:moveTo>
                    <a:pt x="1695" y="0"/>
                  </a:moveTo>
                  <a:cubicBezTo>
                    <a:pt x="1623" y="0"/>
                    <a:pt x="1551" y="0"/>
                    <a:pt x="1551" y="109"/>
                  </a:cubicBezTo>
                  <a:cubicBezTo>
                    <a:pt x="1551" y="300"/>
                    <a:pt x="1488" y="366"/>
                    <a:pt x="1400" y="366"/>
                  </a:cubicBezTo>
                  <a:cubicBezTo>
                    <a:pt x="1339" y="366"/>
                    <a:pt x="1264" y="333"/>
                    <a:pt x="1190" y="289"/>
                  </a:cubicBezTo>
                  <a:cubicBezTo>
                    <a:pt x="1137" y="247"/>
                    <a:pt x="1091" y="229"/>
                    <a:pt x="1049" y="229"/>
                  </a:cubicBezTo>
                  <a:cubicBezTo>
                    <a:pt x="950" y="229"/>
                    <a:pt x="881" y="331"/>
                    <a:pt x="830" y="433"/>
                  </a:cubicBezTo>
                  <a:cubicBezTo>
                    <a:pt x="685" y="758"/>
                    <a:pt x="577" y="1082"/>
                    <a:pt x="541" y="1443"/>
                  </a:cubicBezTo>
                  <a:cubicBezTo>
                    <a:pt x="541" y="1551"/>
                    <a:pt x="577" y="1659"/>
                    <a:pt x="469" y="1659"/>
                  </a:cubicBezTo>
                  <a:cubicBezTo>
                    <a:pt x="0" y="1695"/>
                    <a:pt x="252" y="1984"/>
                    <a:pt x="289" y="2200"/>
                  </a:cubicBezTo>
                  <a:cubicBezTo>
                    <a:pt x="325" y="2381"/>
                    <a:pt x="289" y="2597"/>
                    <a:pt x="216" y="2777"/>
                  </a:cubicBezTo>
                  <a:cubicBezTo>
                    <a:pt x="108" y="2922"/>
                    <a:pt x="289" y="2994"/>
                    <a:pt x="361" y="2994"/>
                  </a:cubicBezTo>
                  <a:cubicBezTo>
                    <a:pt x="423" y="3015"/>
                    <a:pt x="497" y="3059"/>
                    <a:pt x="562" y="3059"/>
                  </a:cubicBezTo>
                  <a:cubicBezTo>
                    <a:pt x="611" y="3059"/>
                    <a:pt x="655" y="3035"/>
                    <a:pt x="685" y="2958"/>
                  </a:cubicBezTo>
                  <a:cubicBezTo>
                    <a:pt x="902" y="2633"/>
                    <a:pt x="1010" y="2273"/>
                    <a:pt x="974" y="1876"/>
                  </a:cubicBezTo>
                  <a:cubicBezTo>
                    <a:pt x="974" y="1768"/>
                    <a:pt x="757" y="1587"/>
                    <a:pt x="974" y="1443"/>
                  </a:cubicBezTo>
                  <a:cubicBezTo>
                    <a:pt x="1443" y="1659"/>
                    <a:pt x="1010" y="2056"/>
                    <a:pt x="1262" y="2381"/>
                  </a:cubicBezTo>
                  <a:cubicBezTo>
                    <a:pt x="1407" y="2345"/>
                    <a:pt x="1587" y="2309"/>
                    <a:pt x="1767" y="2273"/>
                  </a:cubicBezTo>
                  <a:cubicBezTo>
                    <a:pt x="2056" y="2200"/>
                    <a:pt x="2056" y="1984"/>
                    <a:pt x="2272" y="1768"/>
                  </a:cubicBezTo>
                  <a:cubicBezTo>
                    <a:pt x="2453" y="1551"/>
                    <a:pt x="2164" y="1407"/>
                    <a:pt x="2128" y="1227"/>
                  </a:cubicBezTo>
                  <a:cubicBezTo>
                    <a:pt x="2056" y="866"/>
                    <a:pt x="1587" y="613"/>
                    <a:pt x="1875" y="145"/>
                  </a:cubicBezTo>
                  <a:cubicBezTo>
                    <a:pt x="1875" y="145"/>
                    <a:pt x="1767" y="36"/>
                    <a:pt x="1695" y="0"/>
                  </a:cubicBezTo>
                  <a:close/>
                </a:path>
              </a:pathLst>
            </a:custGeom>
            <a:solidFill>
              <a:srgbClr val="DF58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8" name="Google Shape;1118;p3"/>
            <p:cNvSpPr/>
            <p:nvPr/>
          </p:nvSpPr>
          <p:spPr>
            <a:xfrm>
              <a:off x="10432300" y="-1394187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37" y="0"/>
                  </a:moveTo>
                  <a:lnTo>
                    <a:pt x="1" y="73"/>
                  </a:lnTo>
                  <a:lnTo>
                    <a:pt x="37" y="37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9" name="Google Shape;1119;p3"/>
            <p:cNvSpPr/>
            <p:nvPr/>
          </p:nvSpPr>
          <p:spPr>
            <a:xfrm>
              <a:off x="10466575" y="-1317537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0" name="Google Shape;1120;p3"/>
            <p:cNvSpPr/>
            <p:nvPr/>
          </p:nvSpPr>
          <p:spPr>
            <a:xfrm>
              <a:off x="10321400" y="-1285087"/>
              <a:ext cx="16250" cy="18950"/>
            </a:xfrm>
            <a:custGeom>
              <a:avLst/>
              <a:gdLst/>
              <a:ahLst/>
              <a:cxnLst/>
              <a:rect l="l" t="t" r="r" b="b"/>
              <a:pathLst>
                <a:path w="650" h="758" extrusionOk="0">
                  <a:moveTo>
                    <a:pt x="433" y="1"/>
                  </a:moveTo>
                  <a:cubicBezTo>
                    <a:pt x="181" y="1"/>
                    <a:pt x="1" y="181"/>
                    <a:pt x="1" y="433"/>
                  </a:cubicBezTo>
                  <a:cubicBezTo>
                    <a:pt x="109" y="506"/>
                    <a:pt x="181" y="614"/>
                    <a:pt x="145" y="758"/>
                  </a:cubicBezTo>
                  <a:lnTo>
                    <a:pt x="614" y="758"/>
                  </a:lnTo>
                  <a:cubicBezTo>
                    <a:pt x="650" y="469"/>
                    <a:pt x="578" y="217"/>
                    <a:pt x="433" y="1"/>
                  </a:cubicBezTo>
                  <a:close/>
                </a:path>
              </a:pathLst>
            </a:custGeom>
            <a:solidFill>
              <a:srgbClr val="FF7D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1" name="Google Shape;1121;p3"/>
            <p:cNvSpPr/>
            <p:nvPr/>
          </p:nvSpPr>
          <p:spPr>
            <a:xfrm>
              <a:off x="10343950" y="-1407712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0" y="0"/>
                  </a:moveTo>
                  <a:lnTo>
                    <a:pt x="0" y="0"/>
                  </a:lnTo>
                  <a:cubicBezTo>
                    <a:pt x="36" y="109"/>
                    <a:pt x="36" y="217"/>
                    <a:pt x="181" y="217"/>
                  </a:cubicBezTo>
                  <a:cubicBezTo>
                    <a:pt x="217" y="217"/>
                    <a:pt x="217" y="217"/>
                    <a:pt x="253" y="181"/>
                  </a:cubicBezTo>
                  <a:cubicBezTo>
                    <a:pt x="253" y="0"/>
                    <a:pt x="109" y="37"/>
                    <a:pt x="0" y="0"/>
                  </a:cubicBezTo>
                  <a:close/>
                </a:path>
              </a:pathLst>
            </a:custGeom>
            <a:solidFill>
              <a:srgbClr val="FA77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2" name="Google Shape;1122;p3"/>
            <p:cNvSpPr/>
            <p:nvPr/>
          </p:nvSpPr>
          <p:spPr>
            <a:xfrm>
              <a:off x="10373700" y="-1430262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37" y="1"/>
                  </a:moveTo>
                  <a:lnTo>
                    <a:pt x="1" y="37"/>
                  </a:lnTo>
                  <a:lnTo>
                    <a:pt x="1" y="37"/>
                  </a:lnTo>
                  <a:close/>
                </a:path>
              </a:pathLst>
            </a:custGeom>
            <a:solidFill>
              <a:srgbClr val="EB65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3" name="Google Shape;1123;p3"/>
            <p:cNvSpPr/>
            <p:nvPr/>
          </p:nvSpPr>
          <p:spPr>
            <a:xfrm>
              <a:off x="10352050" y="-1247212"/>
              <a:ext cx="1850" cy="925"/>
            </a:xfrm>
            <a:custGeom>
              <a:avLst/>
              <a:gdLst/>
              <a:ahLst/>
              <a:cxnLst/>
              <a:rect l="l" t="t" r="r" b="b"/>
              <a:pathLst>
                <a:path w="74" h="37" extrusionOk="0">
                  <a:moveTo>
                    <a:pt x="1" y="0"/>
                  </a:moveTo>
                  <a:lnTo>
                    <a:pt x="37" y="36"/>
                  </a:lnTo>
                  <a:lnTo>
                    <a:pt x="73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774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24" name="Google Shape;1124;p3"/>
          <p:cNvGrpSpPr/>
          <p:nvPr/>
        </p:nvGrpSpPr>
        <p:grpSpPr>
          <a:xfrm>
            <a:off x="9060750" y="2506191"/>
            <a:ext cx="159565" cy="163389"/>
            <a:chOff x="9646950" y="-1595337"/>
            <a:chExt cx="239875" cy="245625"/>
          </a:xfrm>
        </p:grpSpPr>
        <p:sp>
          <p:nvSpPr>
            <p:cNvPr id="1125" name="Google Shape;1125;p3"/>
            <p:cNvSpPr/>
            <p:nvPr/>
          </p:nvSpPr>
          <p:spPr>
            <a:xfrm>
              <a:off x="9647850" y="-1595337"/>
              <a:ext cx="235375" cy="202775"/>
            </a:xfrm>
            <a:custGeom>
              <a:avLst/>
              <a:gdLst/>
              <a:ahLst/>
              <a:cxnLst/>
              <a:rect l="l" t="t" r="r" b="b"/>
              <a:pathLst>
                <a:path w="9415" h="8111" extrusionOk="0">
                  <a:moveTo>
                    <a:pt x="4912" y="1"/>
                  </a:moveTo>
                  <a:cubicBezTo>
                    <a:pt x="4521" y="1"/>
                    <a:pt x="4129" y="62"/>
                    <a:pt x="3752" y="184"/>
                  </a:cubicBezTo>
                  <a:cubicBezTo>
                    <a:pt x="3247" y="472"/>
                    <a:pt x="2597" y="472"/>
                    <a:pt x="2309" y="1013"/>
                  </a:cubicBezTo>
                  <a:cubicBezTo>
                    <a:pt x="1948" y="1446"/>
                    <a:pt x="1624" y="1951"/>
                    <a:pt x="1263" y="2384"/>
                  </a:cubicBezTo>
                  <a:cubicBezTo>
                    <a:pt x="37" y="3899"/>
                    <a:pt x="1" y="6063"/>
                    <a:pt x="1155" y="7614"/>
                  </a:cubicBezTo>
                  <a:cubicBezTo>
                    <a:pt x="1303" y="7911"/>
                    <a:pt x="1624" y="8110"/>
                    <a:pt x="1954" y="8110"/>
                  </a:cubicBezTo>
                  <a:cubicBezTo>
                    <a:pt x="2024" y="8110"/>
                    <a:pt x="2095" y="8101"/>
                    <a:pt x="2165" y="8083"/>
                  </a:cubicBezTo>
                  <a:cubicBezTo>
                    <a:pt x="2273" y="8083"/>
                    <a:pt x="2345" y="8046"/>
                    <a:pt x="2417" y="7974"/>
                  </a:cubicBezTo>
                  <a:cubicBezTo>
                    <a:pt x="2453" y="7866"/>
                    <a:pt x="2489" y="7794"/>
                    <a:pt x="2453" y="7722"/>
                  </a:cubicBezTo>
                  <a:cubicBezTo>
                    <a:pt x="2453" y="7650"/>
                    <a:pt x="2453" y="7614"/>
                    <a:pt x="2453" y="7542"/>
                  </a:cubicBezTo>
                  <a:cubicBezTo>
                    <a:pt x="2489" y="7469"/>
                    <a:pt x="2561" y="7433"/>
                    <a:pt x="2633" y="7361"/>
                  </a:cubicBezTo>
                  <a:cubicBezTo>
                    <a:pt x="2778" y="7253"/>
                    <a:pt x="2850" y="7073"/>
                    <a:pt x="2814" y="6892"/>
                  </a:cubicBezTo>
                  <a:cubicBezTo>
                    <a:pt x="2778" y="6784"/>
                    <a:pt x="2742" y="6676"/>
                    <a:pt x="2670" y="6568"/>
                  </a:cubicBezTo>
                  <a:cubicBezTo>
                    <a:pt x="2670" y="6460"/>
                    <a:pt x="2670" y="6351"/>
                    <a:pt x="2670" y="6207"/>
                  </a:cubicBezTo>
                  <a:cubicBezTo>
                    <a:pt x="2706" y="6099"/>
                    <a:pt x="2706" y="5991"/>
                    <a:pt x="2742" y="5846"/>
                  </a:cubicBezTo>
                  <a:cubicBezTo>
                    <a:pt x="2778" y="5738"/>
                    <a:pt x="2814" y="5594"/>
                    <a:pt x="2814" y="5486"/>
                  </a:cubicBezTo>
                  <a:cubicBezTo>
                    <a:pt x="2841" y="5184"/>
                    <a:pt x="2993" y="5049"/>
                    <a:pt x="3223" y="5049"/>
                  </a:cubicBezTo>
                  <a:cubicBezTo>
                    <a:pt x="3296" y="5049"/>
                    <a:pt x="3376" y="5063"/>
                    <a:pt x="3463" y="5089"/>
                  </a:cubicBezTo>
                  <a:cubicBezTo>
                    <a:pt x="3474" y="5100"/>
                    <a:pt x="3487" y="5104"/>
                    <a:pt x="3503" y="5104"/>
                  </a:cubicBezTo>
                  <a:cubicBezTo>
                    <a:pt x="3541" y="5104"/>
                    <a:pt x="3592" y="5078"/>
                    <a:pt x="3643" y="5053"/>
                  </a:cubicBezTo>
                  <a:cubicBezTo>
                    <a:pt x="3679" y="5017"/>
                    <a:pt x="3679" y="4945"/>
                    <a:pt x="3679" y="4873"/>
                  </a:cubicBezTo>
                  <a:cubicBezTo>
                    <a:pt x="3679" y="4836"/>
                    <a:pt x="3715" y="4800"/>
                    <a:pt x="3715" y="4800"/>
                  </a:cubicBezTo>
                  <a:cubicBezTo>
                    <a:pt x="3715" y="4800"/>
                    <a:pt x="3752" y="4836"/>
                    <a:pt x="3752" y="4836"/>
                  </a:cubicBezTo>
                  <a:cubicBezTo>
                    <a:pt x="3824" y="4836"/>
                    <a:pt x="3860" y="4836"/>
                    <a:pt x="3932" y="4800"/>
                  </a:cubicBezTo>
                  <a:cubicBezTo>
                    <a:pt x="3968" y="4800"/>
                    <a:pt x="4004" y="4764"/>
                    <a:pt x="4076" y="4728"/>
                  </a:cubicBezTo>
                  <a:cubicBezTo>
                    <a:pt x="4184" y="4647"/>
                    <a:pt x="4313" y="4607"/>
                    <a:pt x="4462" y="4607"/>
                  </a:cubicBezTo>
                  <a:cubicBezTo>
                    <a:pt x="4511" y="4607"/>
                    <a:pt x="4563" y="4611"/>
                    <a:pt x="4617" y="4620"/>
                  </a:cubicBezTo>
                  <a:lnTo>
                    <a:pt x="4797" y="4620"/>
                  </a:lnTo>
                  <a:cubicBezTo>
                    <a:pt x="4906" y="4620"/>
                    <a:pt x="5014" y="4584"/>
                    <a:pt x="5086" y="4548"/>
                  </a:cubicBezTo>
                  <a:cubicBezTo>
                    <a:pt x="5158" y="4512"/>
                    <a:pt x="5230" y="4476"/>
                    <a:pt x="5266" y="4440"/>
                  </a:cubicBezTo>
                  <a:cubicBezTo>
                    <a:pt x="5302" y="4368"/>
                    <a:pt x="5338" y="4332"/>
                    <a:pt x="5375" y="4259"/>
                  </a:cubicBezTo>
                  <a:cubicBezTo>
                    <a:pt x="5375" y="4187"/>
                    <a:pt x="5375" y="4115"/>
                    <a:pt x="5411" y="4079"/>
                  </a:cubicBezTo>
                  <a:cubicBezTo>
                    <a:pt x="5387" y="3915"/>
                    <a:pt x="5440" y="3857"/>
                    <a:pt x="5530" y="3857"/>
                  </a:cubicBezTo>
                  <a:cubicBezTo>
                    <a:pt x="5578" y="3857"/>
                    <a:pt x="5636" y="3874"/>
                    <a:pt x="5699" y="3899"/>
                  </a:cubicBezTo>
                  <a:cubicBezTo>
                    <a:pt x="5805" y="3952"/>
                    <a:pt x="5930" y="3985"/>
                    <a:pt x="6060" y="3985"/>
                  </a:cubicBezTo>
                  <a:cubicBezTo>
                    <a:pt x="6107" y="3985"/>
                    <a:pt x="6156" y="3981"/>
                    <a:pt x="6204" y="3971"/>
                  </a:cubicBezTo>
                  <a:cubicBezTo>
                    <a:pt x="6240" y="3971"/>
                    <a:pt x="6312" y="3971"/>
                    <a:pt x="6384" y="3935"/>
                  </a:cubicBezTo>
                  <a:cubicBezTo>
                    <a:pt x="6470" y="3892"/>
                    <a:pt x="6561" y="3872"/>
                    <a:pt x="6651" y="3872"/>
                  </a:cubicBezTo>
                  <a:cubicBezTo>
                    <a:pt x="6789" y="3872"/>
                    <a:pt x="6924" y="3920"/>
                    <a:pt x="7034" y="4007"/>
                  </a:cubicBezTo>
                  <a:cubicBezTo>
                    <a:pt x="7184" y="4157"/>
                    <a:pt x="7409" y="4232"/>
                    <a:pt x="7647" y="4232"/>
                  </a:cubicBezTo>
                  <a:cubicBezTo>
                    <a:pt x="7695" y="4232"/>
                    <a:pt x="7743" y="4229"/>
                    <a:pt x="7791" y="4223"/>
                  </a:cubicBezTo>
                  <a:cubicBezTo>
                    <a:pt x="7864" y="4211"/>
                    <a:pt x="7936" y="4205"/>
                    <a:pt x="8007" y="4205"/>
                  </a:cubicBezTo>
                  <a:cubicBezTo>
                    <a:pt x="8355" y="4205"/>
                    <a:pt x="8669" y="4350"/>
                    <a:pt x="8909" y="4620"/>
                  </a:cubicBezTo>
                  <a:cubicBezTo>
                    <a:pt x="8981" y="4656"/>
                    <a:pt x="9053" y="4692"/>
                    <a:pt x="9126" y="4692"/>
                  </a:cubicBezTo>
                  <a:cubicBezTo>
                    <a:pt x="9153" y="4701"/>
                    <a:pt x="9180" y="4706"/>
                    <a:pt x="9206" y="4706"/>
                  </a:cubicBezTo>
                  <a:cubicBezTo>
                    <a:pt x="9286" y="4706"/>
                    <a:pt x="9360" y="4665"/>
                    <a:pt x="9414" y="4584"/>
                  </a:cubicBezTo>
                  <a:cubicBezTo>
                    <a:pt x="9414" y="3971"/>
                    <a:pt x="9234" y="3322"/>
                    <a:pt x="8945" y="2781"/>
                  </a:cubicBezTo>
                  <a:cubicBezTo>
                    <a:pt x="8837" y="2709"/>
                    <a:pt x="8873" y="2564"/>
                    <a:pt x="8801" y="2456"/>
                  </a:cubicBezTo>
                  <a:cubicBezTo>
                    <a:pt x="8693" y="2384"/>
                    <a:pt x="8729" y="2240"/>
                    <a:pt x="8621" y="2168"/>
                  </a:cubicBezTo>
                  <a:cubicBezTo>
                    <a:pt x="8585" y="2095"/>
                    <a:pt x="8512" y="2059"/>
                    <a:pt x="8476" y="2023"/>
                  </a:cubicBezTo>
                  <a:cubicBezTo>
                    <a:pt x="8116" y="1627"/>
                    <a:pt x="7755" y="1266"/>
                    <a:pt x="7358" y="905"/>
                  </a:cubicBezTo>
                  <a:cubicBezTo>
                    <a:pt x="6660" y="306"/>
                    <a:pt x="5788" y="1"/>
                    <a:pt x="4912" y="1"/>
                  </a:cubicBezTo>
                  <a:close/>
                </a:path>
              </a:pathLst>
            </a:custGeom>
            <a:solidFill>
              <a:srgbClr val="FF37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6" name="Google Shape;1126;p3"/>
            <p:cNvSpPr/>
            <p:nvPr/>
          </p:nvSpPr>
          <p:spPr>
            <a:xfrm>
              <a:off x="9719975" y="-1484362"/>
              <a:ext cx="165050" cy="132125"/>
            </a:xfrm>
            <a:custGeom>
              <a:avLst/>
              <a:gdLst/>
              <a:ahLst/>
              <a:cxnLst/>
              <a:rect l="l" t="t" r="r" b="b"/>
              <a:pathLst>
                <a:path w="6602" h="5285" extrusionOk="0">
                  <a:moveTo>
                    <a:pt x="1768" y="1"/>
                  </a:moveTo>
                  <a:cubicBezTo>
                    <a:pt x="1552" y="217"/>
                    <a:pt x="1227" y="73"/>
                    <a:pt x="975" y="325"/>
                  </a:cubicBezTo>
                  <a:cubicBezTo>
                    <a:pt x="903" y="434"/>
                    <a:pt x="830" y="542"/>
                    <a:pt x="794" y="650"/>
                  </a:cubicBezTo>
                  <a:cubicBezTo>
                    <a:pt x="758" y="686"/>
                    <a:pt x="686" y="722"/>
                    <a:pt x="650" y="758"/>
                  </a:cubicBezTo>
                  <a:cubicBezTo>
                    <a:pt x="542" y="794"/>
                    <a:pt x="470" y="830"/>
                    <a:pt x="398" y="866"/>
                  </a:cubicBezTo>
                  <a:cubicBezTo>
                    <a:pt x="362" y="902"/>
                    <a:pt x="326" y="975"/>
                    <a:pt x="289" y="1011"/>
                  </a:cubicBezTo>
                  <a:cubicBezTo>
                    <a:pt x="289" y="1047"/>
                    <a:pt x="289" y="1083"/>
                    <a:pt x="289" y="1119"/>
                  </a:cubicBezTo>
                  <a:lnTo>
                    <a:pt x="289" y="1263"/>
                  </a:lnTo>
                  <a:cubicBezTo>
                    <a:pt x="289" y="1335"/>
                    <a:pt x="253" y="1443"/>
                    <a:pt x="181" y="1480"/>
                  </a:cubicBezTo>
                  <a:cubicBezTo>
                    <a:pt x="145" y="1552"/>
                    <a:pt x="109" y="1588"/>
                    <a:pt x="109" y="1660"/>
                  </a:cubicBezTo>
                  <a:cubicBezTo>
                    <a:pt x="1" y="2057"/>
                    <a:pt x="542" y="2165"/>
                    <a:pt x="506" y="2489"/>
                  </a:cubicBezTo>
                  <a:cubicBezTo>
                    <a:pt x="434" y="3247"/>
                    <a:pt x="758" y="3860"/>
                    <a:pt x="939" y="4545"/>
                  </a:cubicBezTo>
                  <a:cubicBezTo>
                    <a:pt x="995" y="4770"/>
                    <a:pt x="1073" y="4952"/>
                    <a:pt x="1259" y="4952"/>
                  </a:cubicBezTo>
                  <a:cubicBezTo>
                    <a:pt x="1312" y="4952"/>
                    <a:pt x="1372" y="4938"/>
                    <a:pt x="1444" y="4906"/>
                  </a:cubicBezTo>
                  <a:cubicBezTo>
                    <a:pt x="1732" y="4834"/>
                    <a:pt x="1840" y="4509"/>
                    <a:pt x="1660" y="4293"/>
                  </a:cubicBezTo>
                  <a:cubicBezTo>
                    <a:pt x="1516" y="4040"/>
                    <a:pt x="1444" y="3752"/>
                    <a:pt x="1408" y="3463"/>
                  </a:cubicBezTo>
                  <a:cubicBezTo>
                    <a:pt x="1768" y="3391"/>
                    <a:pt x="2093" y="3319"/>
                    <a:pt x="2237" y="2922"/>
                  </a:cubicBezTo>
                  <a:cubicBezTo>
                    <a:pt x="2165" y="2922"/>
                    <a:pt x="2237" y="2890"/>
                    <a:pt x="2272" y="2890"/>
                  </a:cubicBezTo>
                  <a:cubicBezTo>
                    <a:pt x="2289" y="2890"/>
                    <a:pt x="2297" y="2898"/>
                    <a:pt x="2273" y="2922"/>
                  </a:cubicBezTo>
                  <a:cubicBezTo>
                    <a:pt x="2237" y="3103"/>
                    <a:pt x="2093" y="3247"/>
                    <a:pt x="1876" y="3355"/>
                  </a:cubicBezTo>
                  <a:cubicBezTo>
                    <a:pt x="1408" y="3571"/>
                    <a:pt x="1444" y="3896"/>
                    <a:pt x="1696" y="4257"/>
                  </a:cubicBezTo>
                  <a:cubicBezTo>
                    <a:pt x="1804" y="4473"/>
                    <a:pt x="1949" y="4689"/>
                    <a:pt x="2129" y="4870"/>
                  </a:cubicBezTo>
                  <a:cubicBezTo>
                    <a:pt x="2279" y="5140"/>
                    <a:pt x="2578" y="5285"/>
                    <a:pt x="2861" y="5285"/>
                  </a:cubicBezTo>
                  <a:cubicBezTo>
                    <a:pt x="2919" y="5285"/>
                    <a:pt x="2976" y="5279"/>
                    <a:pt x="3031" y="5267"/>
                  </a:cubicBezTo>
                  <a:cubicBezTo>
                    <a:pt x="3427" y="5194"/>
                    <a:pt x="3644" y="5122"/>
                    <a:pt x="3499" y="4689"/>
                  </a:cubicBezTo>
                  <a:cubicBezTo>
                    <a:pt x="3484" y="4643"/>
                    <a:pt x="3495" y="4630"/>
                    <a:pt x="3516" y="4630"/>
                  </a:cubicBezTo>
                  <a:cubicBezTo>
                    <a:pt x="3543" y="4630"/>
                    <a:pt x="3587" y="4653"/>
                    <a:pt x="3608" y="4653"/>
                  </a:cubicBezTo>
                  <a:cubicBezTo>
                    <a:pt x="3851" y="4491"/>
                    <a:pt x="4135" y="4410"/>
                    <a:pt x="4414" y="4410"/>
                  </a:cubicBezTo>
                  <a:cubicBezTo>
                    <a:pt x="4507" y="4410"/>
                    <a:pt x="4599" y="4419"/>
                    <a:pt x="4690" y="4437"/>
                  </a:cubicBezTo>
                  <a:cubicBezTo>
                    <a:pt x="5447" y="3968"/>
                    <a:pt x="5808" y="3175"/>
                    <a:pt x="6204" y="2417"/>
                  </a:cubicBezTo>
                  <a:cubicBezTo>
                    <a:pt x="6277" y="2417"/>
                    <a:pt x="6313" y="2381"/>
                    <a:pt x="6313" y="2309"/>
                  </a:cubicBezTo>
                  <a:cubicBezTo>
                    <a:pt x="6457" y="2129"/>
                    <a:pt x="6385" y="1912"/>
                    <a:pt x="6385" y="1696"/>
                  </a:cubicBezTo>
                  <a:cubicBezTo>
                    <a:pt x="6457" y="1624"/>
                    <a:pt x="6421" y="1480"/>
                    <a:pt x="6493" y="1371"/>
                  </a:cubicBezTo>
                  <a:cubicBezTo>
                    <a:pt x="6565" y="1335"/>
                    <a:pt x="6601" y="1299"/>
                    <a:pt x="6601" y="1263"/>
                  </a:cubicBezTo>
                  <a:lnTo>
                    <a:pt x="6601" y="1083"/>
                  </a:lnTo>
                  <a:cubicBezTo>
                    <a:pt x="6601" y="975"/>
                    <a:pt x="6565" y="866"/>
                    <a:pt x="6529" y="758"/>
                  </a:cubicBezTo>
                  <a:lnTo>
                    <a:pt x="6529" y="470"/>
                  </a:lnTo>
                  <a:cubicBezTo>
                    <a:pt x="6457" y="361"/>
                    <a:pt x="6349" y="253"/>
                    <a:pt x="6204" y="181"/>
                  </a:cubicBezTo>
                  <a:cubicBezTo>
                    <a:pt x="6079" y="160"/>
                    <a:pt x="5957" y="142"/>
                    <a:pt x="5856" y="142"/>
                  </a:cubicBezTo>
                  <a:cubicBezTo>
                    <a:pt x="5609" y="142"/>
                    <a:pt x="5490" y="250"/>
                    <a:pt x="5772" y="686"/>
                  </a:cubicBezTo>
                  <a:cubicBezTo>
                    <a:pt x="5844" y="830"/>
                    <a:pt x="5772" y="1011"/>
                    <a:pt x="5844" y="1155"/>
                  </a:cubicBezTo>
                  <a:cubicBezTo>
                    <a:pt x="5844" y="1191"/>
                    <a:pt x="5916" y="1227"/>
                    <a:pt x="5916" y="1299"/>
                  </a:cubicBezTo>
                  <a:cubicBezTo>
                    <a:pt x="5844" y="1263"/>
                    <a:pt x="5880" y="1191"/>
                    <a:pt x="5844" y="1191"/>
                  </a:cubicBezTo>
                  <a:cubicBezTo>
                    <a:pt x="5747" y="1185"/>
                    <a:pt x="5667" y="1179"/>
                    <a:pt x="5603" y="1179"/>
                  </a:cubicBezTo>
                  <a:cubicBezTo>
                    <a:pt x="5306" y="1179"/>
                    <a:pt x="5322" y="1291"/>
                    <a:pt x="5411" y="1912"/>
                  </a:cubicBezTo>
                  <a:cubicBezTo>
                    <a:pt x="5122" y="1083"/>
                    <a:pt x="4437" y="758"/>
                    <a:pt x="3680" y="578"/>
                  </a:cubicBezTo>
                  <a:cubicBezTo>
                    <a:pt x="3608" y="578"/>
                    <a:pt x="3572" y="614"/>
                    <a:pt x="3535" y="686"/>
                  </a:cubicBezTo>
                  <a:cubicBezTo>
                    <a:pt x="3499" y="1011"/>
                    <a:pt x="3391" y="1335"/>
                    <a:pt x="3355" y="1660"/>
                  </a:cubicBezTo>
                  <a:cubicBezTo>
                    <a:pt x="2994" y="1443"/>
                    <a:pt x="2526" y="1480"/>
                    <a:pt x="2201" y="1155"/>
                  </a:cubicBezTo>
                  <a:cubicBezTo>
                    <a:pt x="2138" y="1113"/>
                    <a:pt x="2049" y="1095"/>
                    <a:pt x="1958" y="1095"/>
                  </a:cubicBezTo>
                  <a:cubicBezTo>
                    <a:pt x="1894" y="1095"/>
                    <a:pt x="1828" y="1104"/>
                    <a:pt x="1768" y="1119"/>
                  </a:cubicBezTo>
                  <a:lnTo>
                    <a:pt x="1732" y="1155"/>
                  </a:lnTo>
                  <a:lnTo>
                    <a:pt x="1732" y="1119"/>
                  </a:lnTo>
                  <a:cubicBezTo>
                    <a:pt x="1840" y="758"/>
                    <a:pt x="2093" y="434"/>
                    <a:pt x="1912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7" name="Google Shape;1127;p3"/>
            <p:cNvSpPr/>
            <p:nvPr/>
          </p:nvSpPr>
          <p:spPr>
            <a:xfrm>
              <a:off x="9697450" y="-1457612"/>
              <a:ext cx="139775" cy="107900"/>
            </a:xfrm>
            <a:custGeom>
              <a:avLst/>
              <a:gdLst/>
              <a:ahLst/>
              <a:cxnLst/>
              <a:rect l="l" t="t" r="r" b="b"/>
              <a:pathLst>
                <a:path w="5591" h="4316" extrusionOk="0">
                  <a:moveTo>
                    <a:pt x="826" y="0"/>
                  </a:moveTo>
                  <a:cubicBezTo>
                    <a:pt x="794" y="0"/>
                    <a:pt x="760" y="4"/>
                    <a:pt x="722" y="13"/>
                  </a:cubicBezTo>
                  <a:lnTo>
                    <a:pt x="541" y="337"/>
                  </a:lnTo>
                  <a:cubicBezTo>
                    <a:pt x="686" y="446"/>
                    <a:pt x="686" y="662"/>
                    <a:pt x="541" y="770"/>
                  </a:cubicBezTo>
                  <a:cubicBezTo>
                    <a:pt x="505" y="878"/>
                    <a:pt x="469" y="987"/>
                    <a:pt x="397" y="1095"/>
                  </a:cubicBezTo>
                  <a:cubicBezTo>
                    <a:pt x="469" y="1203"/>
                    <a:pt x="830" y="1095"/>
                    <a:pt x="722" y="1383"/>
                  </a:cubicBezTo>
                  <a:cubicBezTo>
                    <a:pt x="722" y="1600"/>
                    <a:pt x="577" y="1780"/>
                    <a:pt x="397" y="1852"/>
                  </a:cubicBezTo>
                  <a:lnTo>
                    <a:pt x="253" y="1996"/>
                  </a:lnTo>
                  <a:lnTo>
                    <a:pt x="253" y="2141"/>
                  </a:lnTo>
                  <a:cubicBezTo>
                    <a:pt x="289" y="2177"/>
                    <a:pt x="361" y="2249"/>
                    <a:pt x="397" y="2285"/>
                  </a:cubicBezTo>
                  <a:lnTo>
                    <a:pt x="253" y="2465"/>
                  </a:lnTo>
                  <a:cubicBezTo>
                    <a:pt x="0" y="2790"/>
                    <a:pt x="253" y="3042"/>
                    <a:pt x="433" y="3187"/>
                  </a:cubicBezTo>
                  <a:cubicBezTo>
                    <a:pt x="613" y="3367"/>
                    <a:pt x="866" y="3439"/>
                    <a:pt x="1010" y="3656"/>
                  </a:cubicBezTo>
                  <a:cubicBezTo>
                    <a:pt x="1190" y="3800"/>
                    <a:pt x="1407" y="3944"/>
                    <a:pt x="1623" y="4052"/>
                  </a:cubicBezTo>
                  <a:cubicBezTo>
                    <a:pt x="2189" y="4233"/>
                    <a:pt x="2769" y="4315"/>
                    <a:pt x="3355" y="4315"/>
                  </a:cubicBezTo>
                  <a:cubicBezTo>
                    <a:pt x="3702" y="4315"/>
                    <a:pt x="4051" y="4286"/>
                    <a:pt x="4400" y="4233"/>
                  </a:cubicBezTo>
                  <a:cubicBezTo>
                    <a:pt x="4725" y="4233"/>
                    <a:pt x="5014" y="4016"/>
                    <a:pt x="5158" y="3692"/>
                  </a:cubicBezTo>
                  <a:cubicBezTo>
                    <a:pt x="5122" y="3692"/>
                    <a:pt x="5086" y="3656"/>
                    <a:pt x="5086" y="3620"/>
                  </a:cubicBezTo>
                  <a:lnTo>
                    <a:pt x="5086" y="3620"/>
                  </a:lnTo>
                  <a:cubicBezTo>
                    <a:pt x="5086" y="3656"/>
                    <a:pt x="5122" y="3656"/>
                    <a:pt x="5158" y="3692"/>
                  </a:cubicBezTo>
                  <a:cubicBezTo>
                    <a:pt x="5338" y="3692"/>
                    <a:pt x="5519" y="3583"/>
                    <a:pt x="5591" y="3403"/>
                  </a:cubicBezTo>
                  <a:lnTo>
                    <a:pt x="5086" y="3006"/>
                  </a:lnTo>
                  <a:cubicBezTo>
                    <a:pt x="4833" y="3078"/>
                    <a:pt x="4761" y="3295"/>
                    <a:pt x="4617" y="3439"/>
                  </a:cubicBezTo>
                  <a:cubicBezTo>
                    <a:pt x="4587" y="3464"/>
                    <a:pt x="4561" y="3475"/>
                    <a:pt x="4540" y="3475"/>
                  </a:cubicBezTo>
                  <a:cubicBezTo>
                    <a:pt x="4434" y="3475"/>
                    <a:pt x="4409" y="3230"/>
                    <a:pt x="4298" y="3230"/>
                  </a:cubicBezTo>
                  <a:cubicBezTo>
                    <a:pt x="4268" y="3230"/>
                    <a:pt x="4231" y="3248"/>
                    <a:pt x="4184" y="3295"/>
                  </a:cubicBezTo>
                  <a:cubicBezTo>
                    <a:pt x="4112" y="3367"/>
                    <a:pt x="4184" y="3403"/>
                    <a:pt x="4184" y="3475"/>
                  </a:cubicBezTo>
                  <a:cubicBezTo>
                    <a:pt x="4364" y="4016"/>
                    <a:pt x="4292" y="4088"/>
                    <a:pt x="3751" y="4124"/>
                  </a:cubicBezTo>
                  <a:cubicBezTo>
                    <a:pt x="3607" y="4124"/>
                    <a:pt x="3463" y="4088"/>
                    <a:pt x="3354" y="3944"/>
                  </a:cubicBezTo>
                  <a:cubicBezTo>
                    <a:pt x="3102" y="3692"/>
                    <a:pt x="2850" y="3367"/>
                    <a:pt x="2633" y="3042"/>
                  </a:cubicBezTo>
                  <a:cubicBezTo>
                    <a:pt x="2453" y="2790"/>
                    <a:pt x="2417" y="2574"/>
                    <a:pt x="2850" y="2429"/>
                  </a:cubicBezTo>
                  <a:cubicBezTo>
                    <a:pt x="3174" y="2249"/>
                    <a:pt x="3391" y="1888"/>
                    <a:pt x="3354" y="1528"/>
                  </a:cubicBezTo>
                  <a:cubicBezTo>
                    <a:pt x="3318" y="1419"/>
                    <a:pt x="3282" y="1383"/>
                    <a:pt x="3210" y="1383"/>
                  </a:cubicBezTo>
                  <a:cubicBezTo>
                    <a:pt x="3138" y="1383"/>
                    <a:pt x="3066" y="1419"/>
                    <a:pt x="3030" y="1492"/>
                  </a:cubicBezTo>
                  <a:cubicBezTo>
                    <a:pt x="2806" y="1988"/>
                    <a:pt x="2703" y="2160"/>
                    <a:pt x="2460" y="2160"/>
                  </a:cubicBezTo>
                  <a:cubicBezTo>
                    <a:pt x="2350" y="2160"/>
                    <a:pt x="2211" y="2125"/>
                    <a:pt x="2020" y="2069"/>
                  </a:cubicBezTo>
                  <a:lnTo>
                    <a:pt x="2020" y="2069"/>
                  </a:lnTo>
                  <a:cubicBezTo>
                    <a:pt x="1984" y="2213"/>
                    <a:pt x="2020" y="2357"/>
                    <a:pt x="2092" y="2465"/>
                  </a:cubicBezTo>
                  <a:cubicBezTo>
                    <a:pt x="2236" y="2754"/>
                    <a:pt x="2381" y="3078"/>
                    <a:pt x="2489" y="3367"/>
                  </a:cubicBezTo>
                  <a:cubicBezTo>
                    <a:pt x="2561" y="3583"/>
                    <a:pt x="2417" y="3692"/>
                    <a:pt x="2200" y="3728"/>
                  </a:cubicBezTo>
                  <a:cubicBezTo>
                    <a:pt x="2178" y="3731"/>
                    <a:pt x="2158" y="3732"/>
                    <a:pt x="2141" y="3732"/>
                  </a:cubicBezTo>
                  <a:cubicBezTo>
                    <a:pt x="1960" y="3732"/>
                    <a:pt x="2017" y="3571"/>
                    <a:pt x="1984" y="3439"/>
                  </a:cubicBezTo>
                  <a:cubicBezTo>
                    <a:pt x="1948" y="3259"/>
                    <a:pt x="2236" y="3187"/>
                    <a:pt x="2020" y="3042"/>
                  </a:cubicBezTo>
                  <a:cubicBezTo>
                    <a:pt x="1515" y="2682"/>
                    <a:pt x="1623" y="2177"/>
                    <a:pt x="1623" y="1672"/>
                  </a:cubicBezTo>
                  <a:cubicBezTo>
                    <a:pt x="1623" y="1275"/>
                    <a:pt x="1659" y="951"/>
                    <a:pt x="1190" y="770"/>
                  </a:cubicBezTo>
                  <a:cubicBezTo>
                    <a:pt x="1010" y="734"/>
                    <a:pt x="1118" y="590"/>
                    <a:pt x="1154" y="482"/>
                  </a:cubicBezTo>
                  <a:cubicBezTo>
                    <a:pt x="1123" y="227"/>
                    <a:pt x="1063" y="0"/>
                    <a:pt x="826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8" name="Google Shape;1128;p3"/>
            <p:cNvSpPr/>
            <p:nvPr/>
          </p:nvSpPr>
          <p:spPr>
            <a:xfrm>
              <a:off x="9646950" y="-1569562"/>
              <a:ext cx="74875" cy="202450"/>
            </a:xfrm>
            <a:custGeom>
              <a:avLst/>
              <a:gdLst/>
              <a:ahLst/>
              <a:cxnLst/>
              <a:rect l="l" t="t" r="r" b="b"/>
              <a:pathLst>
                <a:path w="2995" h="8098" extrusionOk="0">
                  <a:moveTo>
                    <a:pt x="2237" y="0"/>
                  </a:moveTo>
                  <a:cubicBezTo>
                    <a:pt x="2183" y="0"/>
                    <a:pt x="2128" y="18"/>
                    <a:pt x="2092" y="55"/>
                  </a:cubicBezTo>
                  <a:cubicBezTo>
                    <a:pt x="1768" y="415"/>
                    <a:pt x="1443" y="776"/>
                    <a:pt x="1119" y="1100"/>
                  </a:cubicBezTo>
                  <a:cubicBezTo>
                    <a:pt x="758" y="1461"/>
                    <a:pt x="505" y="1930"/>
                    <a:pt x="397" y="2399"/>
                  </a:cubicBezTo>
                  <a:cubicBezTo>
                    <a:pt x="361" y="2723"/>
                    <a:pt x="253" y="3048"/>
                    <a:pt x="217" y="3373"/>
                  </a:cubicBezTo>
                  <a:cubicBezTo>
                    <a:pt x="0" y="4491"/>
                    <a:pt x="289" y="5645"/>
                    <a:pt x="974" y="6547"/>
                  </a:cubicBezTo>
                  <a:cubicBezTo>
                    <a:pt x="1515" y="7232"/>
                    <a:pt x="2201" y="7773"/>
                    <a:pt x="2994" y="8097"/>
                  </a:cubicBezTo>
                  <a:cubicBezTo>
                    <a:pt x="2994" y="7881"/>
                    <a:pt x="2850" y="7773"/>
                    <a:pt x="2669" y="7665"/>
                  </a:cubicBezTo>
                  <a:cubicBezTo>
                    <a:pt x="2381" y="7520"/>
                    <a:pt x="2201" y="7232"/>
                    <a:pt x="2237" y="6943"/>
                  </a:cubicBezTo>
                  <a:cubicBezTo>
                    <a:pt x="2204" y="6939"/>
                    <a:pt x="2169" y="6937"/>
                    <a:pt x="2133" y="6937"/>
                  </a:cubicBezTo>
                  <a:cubicBezTo>
                    <a:pt x="2051" y="6937"/>
                    <a:pt x="1964" y="6945"/>
                    <a:pt x="1876" y="6945"/>
                  </a:cubicBezTo>
                  <a:cubicBezTo>
                    <a:pt x="1704" y="6945"/>
                    <a:pt x="1532" y="6914"/>
                    <a:pt x="1407" y="6727"/>
                  </a:cubicBezTo>
                  <a:cubicBezTo>
                    <a:pt x="1046" y="6294"/>
                    <a:pt x="794" y="5753"/>
                    <a:pt x="614" y="5212"/>
                  </a:cubicBezTo>
                  <a:cubicBezTo>
                    <a:pt x="614" y="4779"/>
                    <a:pt x="505" y="4383"/>
                    <a:pt x="361" y="3986"/>
                  </a:cubicBezTo>
                  <a:cubicBezTo>
                    <a:pt x="325" y="3950"/>
                    <a:pt x="397" y="3842"/>
                    <a:pt x="433" y="3805"/>
                  </a:cubicBezTo>
                  <a:cubicBezTo>
                    <a:pt x="578" y="3589"/>
                    <a:pt x="614" y="3373"/>
                    <a:pt x="578" y="3120"/>
                  </a:cubicBezTo>
                  <a:cubicBezTo>
                    <a:pt x="578" y="2868"/>
                    <a:pt x="650" y="2579"/>
                    <a:pt x="830" y="2363"/>
                  </a:cubicBezTo>
                  <a:lnTo>
                    <a:pt x="2381" y="55"/>
                  </a:lnTo>
                  <a:cubicBezTo>
                    <a:pt x="2345" y="18"/>
                    <a:pt x="2291" y="0"/>
                    <a:pt x="2237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9" name="Google Shape;1129;p3"/>
            <p:cNvSpPr/>
            <p:nvPr/>
          </p:nvSpPr>
          <p:spPr>
            <a:xfrm>
              <a:off x="9699250" y="-1590762"/>
              <a:ext cx="42400" cy="22575"/>
            </a:xfrm>
            <a:custGeom>
              <a:avLst/>
              <a:gdLst/>
              <a:ahLst/>
              <a:cxnLst/>
              <a:rect l="l" t="t" r="r" b="b"/>
              <a:pathLst>
                <a:path w="1696" h="903" extrusionOk="0">
                  <a:moveTo>
                    <a:pt x="1696" y="1"/>
                  </a:moveTo>
                  <a:cubicBezTo>
                    <a:pt x="1010" y="1"/>
                    <a:pt x="397" y="362"/>
                    <a:pt x="0" y="903"/>
                  </a:cubicBezTo>
                  <a:lnTo>
                    <a:pt x="325" y="903"/>
                  </a:lnTo>
                  <a:cubicBezTo>
                    <a:pt x="433" y="650"/>
                    <a:pt x="686" y="506"/>
                    <a:pt x="938" y="434"/>
                  </a:cubicBezTo>
                  <a:cubicBezTo>
                    <a:pt x="1227" y="362"/>
                    <a:pt x="1479" y="217"/>
                    <a:pt x="1696" y="1"/>
                  </a:cubicBezTo>
                  <a:close/>
                </a:path>
              </a:pathLst>
            </a:custGeom>
            <a:solidFill>
              <a:srgbClr val="F57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0" name="Google Shape;1130;p3"/>
            <p:cNvSpPr/>
            <p:nvPr/>
          </p:nvSpPr>
          <p:spPr>
            <a:xfrm>
              <a:off x="9875075" y="-1480737"/>
              <a:ext cx="7225" cy="8125"/>
            </a:xfrm>
            <a:custGeom>
              <a:avLst/>
              <a:gdLst/>
              <a:ahLst/>
              <a:cxnLst/>
              <a:rect l="l" t="t" r="r" b="b"/>
              <a:pathLst>
                <a:path w="289" h="325" extrusionOk="0">
                  <a:moveTo>
                    <a:pt x="0" y="0"/>
                  </a:moveTo>
                  <a:cubicBezTo>
                    <a:pt x="37" y="144"/>
                    <a:pt x="145" y="289"/>
                    <a:pt x="289" y="325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1" name="Google Shape;1131;p3"/>
            <p:cNvSpPr/>
            <p:nvPr/>
          </p:nvSpPr>
          <p:spPr>
            <a:xfrm>
              <a:off x="9862450" y="-1541162"/>
              <a:ext cx="6325" cy="7250"/>
            </a:xfrm>
            <a:custGeom>
              <a:avLst/>
              <a:gdLst/>
              <a:ahLst/>
              <a:cxnLst/>
              <a:rect l="l" t="t" r="r" b="b"/>
              <a:pathLst>
                <a:path w="253" h="290" extrusionOk="0">
                  <a:moveTo>
                    <a:pt x="37" y="1"/>
                  </a:moveTo>
                  <a:lnTo>
                    <a:pt x="37" y="1"/>
                  </a:lnTo>
                  <a:cubicBezTo>
                    <a:pt x="1" y="145"/>
                    <a:pt x="73" y="253"/>
                    <a:pt x="217" y="289"/>
                  </a:cubicBezTo>
                  <a:cubicBezTo>
                    <a:pt x="253" y="181"/>
                    <a:pt x="145" y="37"/>
                    <a:pt x="37" y="1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2" name="Google Shape;1132;p3"/>
            <p:cNvSpPr/>
            <p:nvPr/>
          </p:nvSpPr>
          <p:spPr>
            <a:xfrm>
              <a:off x="9866950" y="-1533937"/>
              <a:ext cx="5450" cy="8125"/>
            </a:xfrm>
            <a:custGeom>
              <a:avLst/>
              <a:gdLst/>
              <a:ahLst/>
              <a:cxnLst/>
              <a:rect l="l" t="t" r="r" b="b"/>
              <a:pathLst>
                <a:path w="218" h="325" extrusionOk="0">
                  <a:moveTo>
                    <a:pt x="37" y="0"/>
                  </a:moveTo>
                  <a:lnTo>
                    <a:pt x="37" y="0"/>
                  </a:lnTo>
                  <a:cubicBezTo>
                    <a:pt x="1" y="144"/>
                    <a:pt x="37" y="253"/>
                    <a:pt x="181" y="325"/>
                  </a:cubicBezTo>
                  <a:cubicBezTo>
                    <a:pt x="217" y="180"/>
                    <a:pt x="145" y="72"/>
                    <a:pt x="37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3" name="Google Shape;1133;p3"/>
            <p:cNvSpPr/>
            <p:nvPr/>
          </p:nvSpPr>
          <p:spPr>
            <a:xfrm>
              <a:off x="9882275" y="-1465412"/>
              <a:ext cx="4550" cy="7225"/>
            </a:xfrm>
            <a:custGeom>
              <a:avLst/>
              <a:gdLst/>
              <a:ahLst/>
              <a:cxnLst/>
              <a:rect l="l" t="t" r="r" b="b"/>
              <a:pathLst>
                <a:path w="182" h="289" extrusionOk="0">
                  <a:moveTo>
                    <a:pt x="37" y="0"/>
                  </a:moveTo>
                  <a:cubicBezTo>
                    <a:pt x="1" y="108"/>
                    <a:pt x="37" y="217"/>
                    <a:pt x="109" y="289"/>
                  </a:cubicBezTo>
                  <a:cubicBezTo>
                    <a:pt x="181" y="180"/>
                    <a:pt x="145" y="36"/>
                    <a:pt x="3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4" name="Google Shape;1134;p3"/>
            <p:cNvSpPr/>
            <p:nvPr/>
          </p:nvSpPr>
          <p:spPr>
            <a:xfrm>
              <a:off x="9878675" y="-14500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45" y="0"/>
                  </a:moveTo>
                  <a:cubicBezTo>
                    <a:pt x="37" y="72"/>
                    <a:pt x="1" y="217"/>
                    <a:pt x="1" y="325"/>
                  </a:cubicBezTo>
                  <a:cubicBezTo>
                    <a:pt x="73" y="253"/>
                    <a:pt x="145" y="145"/>
                    <a:pt x="145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5" name="Google Shape;1135;p3"/>
            <p:cNvSpPr/>
            <p:nvPr/>
          </p:nvSpPr>
          <p:spPr>
            <a:xfrm>
              <a:off x="9875075" y="-1425737"/>
              <a:ext cx="2725" cy="2725"/>
            </a:xfrm>
            <a:custGeom>
              <a:avLst/>
              <a:gdLst/>
              <a:ahLst/>
              <a:cxnLst/>
              <a:rect l="l" t="t" r="r" b="b"/>
              <a:pathLst>
                <a:path w="109" h="109" extrusionOk="0">
                  <a:moveTo>
                    <a:pt x="73" y="0"/>
                  </a:moveTo>
                  <a:cubicBezTo>
                    <a:pt x="37" y="0"/>
                    <a:pt x="0" y="36"/>
                    <a:pt x="0" y="108"/>
                  </a:cubicBezTo>
                  <a:cubicBezTo>
                    <a:pt x="73" y="108"/>
                    <a:pt x="109" y="36"/>
                    <a:pt x="73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6" name="Google Shape;1136;p3"/>
            <p:cNvSpPr/>
            <p:nvPr/>
          </p:nvSpPr>
          <p:spPr>
            <a:xfrm>
              <a:off x="9882275" y="-1453687"/>
              <a:ext cx="3650" cy="3625"/>
            </a:xfrm>
            <a:custGeom>
              <a:avLst/>
              <a:gdLst/>
              <a:ahLst/>
              <a:cxnLst/>
              <a:rect l="l" t="t" r="r" b="b"/>
              <a:pathLst>
                <a:path w="146" h="145" extrusionOk="0">
                  <a:moveTo>
                    <a:pt x="109" y="0"/>
                  </a:moveTo>
                  <a:lnTo>
                    <a:pt x="1" y="144"/>
                  </a:lnTo>
                  <a:cubicBezTo>
                    <a:pt x="109" y="144"/>
                    <a:pt x="145" y="108"/>
                    <a:pt x="109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7" name="Google Shape;1137;p3"/>
            <p:cNvSpPr/>
            <p:nvPr/>
          </p:nvSpPr>
          <p:spPr>
            <a:xfrm>
              <a:off x="9859750" y="-1544762"/>
              <a:ext cx="3625" cy="3625"/>
            </a:xfrm>
            <a:custGeom>
              <a:avLst/>
              <a:gdLst/>
              <a:ahLst/>
              <a:cxnLst/>
              <a:rect l="l" t="t" r="r" b="b"/>
              <a:pathLst>
                <a:path w="145" h="145" extrusionOk="0">
                  <a:moveTo>
                    <a:pt x="0" y="0"/>
                  </a:moveTo>
                  <a:cubicBezTo>
                    <a:pt x="0" y="72"/>
                    <a:pt x="72" y="145"/>
                    <a:pt x="145" y="145"/>
                  </a:cubicBezTo>
                  <a:cubicBezTo>
                    <a:pt x="145" y="72"/>
                    <a:pt x="72" y="0"/>
                    <a:pt x="0" y="0"/>
                  </a:cubicBezTo>
                  <a:close/>
                </a:path>
              </a:pathLst>
            </a:custGeom>
            <a:solidFill>
              <a:srgbClr val="F47E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8" name="Google Shape;1138;p3"/>
            <p:cNvSpPr/>
            <p:nvPr/>
          </p:nvSpPr>
          <p:spPr>
            <a:xfrm>
              <a:off x="9797525" y="-1504937"/>
              <a:ext cx="77575" cy="80125"/>
            </a:xfrm>
            <a:custGeom>
              <a:avLst/>
              <a:gdLst/>
              <a:ahLst/>
              <a:cxnLst/>
              <a:rect l="l" t="t" r="r" b="b"/>
              <a:pathLst>
                <a:path w="3103" h="3205" extrusionOk="0">
                  <a:moveTo>
                    <a:pt x="727" y="0"/>
                  </a:moveTo>
                  <a:cubicBezTo>
                    <a:pt x="601" y="0"/>
                    <a:pt x="481" y="107"/>
                    <a:pt x="361" y="247"/>
                  </a:cubicBezTo>
                  <a:cubicBezTo>
                    <a:pt x="433" y="499"/>
                    <a:pt x="253" y="643"/>
                    <a:pt x="145" y="860"/>
                  </a:cubicBezTo>
                  <a:cubicBezTo>
                    <a:pt x="1" y="1184"/>
                    <a:pt x="109" y="1437"/>
                    <a:pt x="506" y="1473"/>
                  </a:cubicBezTo>
                  <a:cubicBezTo>
                    <a:pt x="902" y="1689"/>
                    <a:pt x="1299" y="1870"/>
                    <a:pt x="1696" y="2122"/>
                  </a:cubicBezTo>
                  <a:cubicBezTo>
                    <a:pt x="2129" y="2339"/>
                    <a:pt x="2057" y="2880"/>
                    <a:pt x="2309" y="3204"/>
                  </a:cubicBezTo>
                  <a:cubicBezTo>
                    <a:pt x="2453" y="3168"/>
                    <a:pt x="2489" y="3096"/>
                    <a:pt x="2489" y="3024"/>
                  </a:cubicBezTo>
                  <a:cubicBezTo>
                    <a:pt x="2489" y="2807"/>
                    <a:pt x="2453" y="2555"/>
                    <a:pt x="2417" y="2339"/>
                  </a:cubicBezTo>
                  <a:cubicBezTo>
                    <a:pt x="2344" y="2119"/>
                    <a:pt x="2419" y="2015"/>
                    <a:pt x="2553" y="2015"/>
                  </a:cubicBezTo>
                  <a:cubicBezTo>
                    <a:pt x="2618" y="2015"/>
                    <a:pt x="2696" y="2039"/>
                    <a:pt x="2778" y="2086"/>
                  </a:cubicBezTo>
                  <a:cubicBezTo>
                    <a:pt x="2814" y="1978"/>
                    <a:pt x="2850" y="1906"/>
                    <a:pt x="2886" y="1798"/>
                  </a:cubicBezTo>
                  <a:cubicBezTo>
                    <a:pt x="2922" y="1689"/>
                    <a:pt x="3102" y="1581"/>
                    <a:pt x="3030" y="1437"/>
                  </a:cubicBezTo>
                  <a:cubicBezTo>
                    <a:pt x="2958" y="1257"/>
                    <a:pt x="2706" y="1365"/>
                    <a:pt x="2598" y="1220"/>
                  </a:cubicBezTo>
                  <a:cubicBezTo>
                    <a:pt x="2742" y="1076"/>
                    <a:pt x="2922" y="1004"/>
                    <a:pt x="3102" y="1004"/>
                  </a:cubicBezTo>
                  <a:cubicBezTo>
                    <a:pt x="3066" y="968"/>
                    <a:pt x="3030" y="896"/>
                    <a:pt x="2994" y="896"/>
                  </a:cubicBezTo>
                  <a:cubicBezTo>
                    <a:pt x="2561" y="499"/>
                    <a:pt x="2561" y="571"/>
                    <a:pt x="1804" y="499"/>
                  </a:cubicBezTo>
                  <a:cubicBezTo>
                    <a:pt x="1588" y="463"/>
                    <a:pt x="1227" y="499"/>
                    <a:pt x="1047" y="247"/>
                  </a:cubicBezTo>
                  <a:cubicBezTo>
                    <a:pt x="934" y="70"/>
                    <a:pt x="828" y="0"/>
                    <a:pt x="727" y="0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9" name="Google Shape;1139;p3"/>
            <p:cNvSpPr/>
            <p:nvPr/>
          </p:nvSpPr>
          <p:spPr>
            <a:xfrm>
              <a:off x="9768675" y="-1499687"/>
              <a:ext cx="48725" cy="45050"/>
            </a:xfrm>
            <a:custGeom>
              <a:avLst/>
              <a:gdLst/>
              <a:ahLst/>
              <a:cxnLst/>
              <a:rect l="l" t="t" r="r" b="b"/>
              <a:pathLst>
                <a:path w="1949" h="1802" extrusionOk="0">
                  <a:moveTo>
                    <a:pt x="1335" y="1"/>
                  </a:moveTo>
                  <a:cubicBezTo>
                    <a:pt x="1046" y="181"/>
                    <a:pt x="686" y="109"/>
                    <a:pt x="433" y="325"/>
                  </a:cubicBezTo>
                  <a:lnTo>
                    <a:pt x="433" y="469"/>
                  </a:lnTo>
                  <a:lnTo>
                    <a:pt x="397" y="542"/>
                  </a:lnTo>
                  <a:lnTo>
                    <a:pt x="397" y="578"/>
                  </a:lnTo>
                  <a:lnTo>
                    <a:pt x="325" y="578"/>
                  </a:lnTo>
                  <a:lnTo>
                    <a:pt x="253" y="614"/>
                  </a:lnTo>
                  <a:cubicBezTo>
                    <a:pt x="1" y="938"/>
                    <a:pt x="73" y="1443"/>
                    <a:pt x="433" y="1624"/>
                  </a:cubicBezTo>
                  <a:cubicBezTo>
                    <a:pt x="579" y="1745"/>
                    <a:pt x="750" y="1801"/>
                    <a:pt x="918" y="1801"/>
                  </a:cubicBezTo>
                  <a:cubicBezTo>
                    <a:pt x="1247" y="1801"/>
                    <a:pt x="1564" y="1585"/>
                    <a:pt x="1660" y="1227"/>
                  </a:cubicBezTo>
                  <a:cubicBezTo>
                    <a:pt x="1299" y="794"/>
                    <a:pt x="1335" y="758"/>
                    <a:pt x="1660" y="469"/>
                  </a:cubicBezTo>
                  <a:cubicBezTo>
                    <a:pt x="1948" y="217"/>
                    <a:pt x="1948" y="217"/>
                    <a:pt x="1515" y="1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0" name="Google Shape;1140;p3"/>
            <p:cNvSpPr/>
            <p:nvPr/>
          </p:nvSpPr>
          <p:spPr>
            <a:xfrm>
              <a:off x="9760550" y="-1484362"/>
              <a:ext cx="23475" cy="31975"/>
            </a:xfrm>
            <a:custGeom>
              <a:avLst/>
              <a:gdLst/>
              <a:ahLst/>
              <a:cxnLst/>
              <a:rect l="l" t="t" r="r" b="b"/>
              <a:pathLst>
                <a:path w="939" h="1279" extrusionOk="0">
                  <a:moveTo>
                    <a:pt x="289" y="1"/>
                  </a:moveTo>
                  <a:cubicBezTo>
                    <a:pt x="109" y="361"/>
                    <a:pt x="1" y="794"/>
                    <a:pt x="1" y="1227"/>
                  </a:cubicBezTo>
                  <a:lnTo>
                    <a:pt x="578" y="1227"/>
                  </a:lnTo>
                  <a:cubicBezTo>
                    <a:pt x="629" y="1253"/>
                    <a:pt x="680" y="1278"/>
                    <a:pt x="731" y="1278"/>
                  </a:cubicBezTo>
                  <a:cubicBezTo>
                    <a:pt x="752" y="1278"/>
                    <a:pt x="773" y="1274"/>
                    <a:pt x="794" y="1263"/>
                  </a:cubicBezTo>
                  <a:lnTo>
                    <a:pt x="867" y="1191"/>
                  </a:lnTo>
                  <a:cubicBezTo>
                    <a:pt x="939" y="1119"/>
                    <a:pt x="939" y="1011"/>
                    <a:pt x="903" y="902"/>
                  </a:cubicBezTo>
                  <a:cubicBezTo>
                    <a:pt x="470" y="722"/>
                    <a:pt x="614" y="325"/>
                    <a:pt x="578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1" name="Google Shape;1141;p3"/>
            <p:cNvSpPr/>
            <p:nvPr/>
          </p:nvSpPr>
          <p:spPr>
            <a:xfrm>
              <a:off x="9710075" y="-1476137"/>
              <a:ext cx="28875" cy="30575"/>
            </a:xfrm>
            <a:custGeom>
              <a:avLst/>
              <a:gdLst/>
              <a:ahLst/>
              <a:cxnLst/>
              <a:rect l="l" t="t" r="r" b="b"/>
              <a:pathLst>
                <a:path w="1155" h="1223" extrusionOk="0">
                  <a:moveTo>
                    <a:pt x="626" y="0"/>
                  </a:moveTo>
                  <a:cubicBezTo>
                    <a:pt x="578" y="0"/>
                    <a:pt x="526" y="20"/>
                    <a:pt x="469" y="68"/>
                  </a:cubicBezTo>
                  <a:cubicBezTo>
                    <a:pt x="253" y="213"/>
                    <a:pt x="0" y="429"/>
                    <a:pt x="181" y="754"/>
                  </a:cubicBezTo>
                  <a:cubicBezTo>
                    <a:pt x="433" y="826"/>
                    <a:pt x="469" y="1078"/>
                    <a:pt x="649" y="1223"/>
                  </a:cubicBezTo>
                  <a:lnTo>
                    <a:pt x="794" y="1223"/>
                  </a:lnTo>
                  <a:cubicBezTo>
                    <a:pt x="902" y="1114"/>
                    <a:pt x="902" y="1006"/>
                    <a:pt x="794" y="898"/>
                  </a:cubicBezTo>
                  <a:lnTo>
                    <a:pt x="794" y="754"/>
                  </a:lnTo>
                  <a:cubicBezTo>
                    <a:pt x="722" y="682"/>
                    <a:pt x="613" y="682"/>
                    <a:pt x="541" y="682"/>
                  </a:cubicBezTo>
                  <a:cubicBezTo>
                    <a:pt x="613" y="682"/>
                    <a:pt x="722" y="682"/>
                    <a:pt x="794" y="609"/>
                  </a:cubicBezTo>
                  <a:cubicBezTo>
                    <a:pt x="866" y="501"/>
                    <a:pt x="1010" y="537"/>
                    <a:pt x="1118" y="465"/>
                  </a:cubicBezTo>
                  <a:cubicBezTo>
                    <a:pt x="1118" y="465"/>
                    <a:pt x="1118" y="429"/>
                    <a:pt x="1154" y="393"/>
                  </a:cubicBezTo>
                  <a:cubicBezTo>
                    <a:pt x="1154" y="357"/>
                    <a:pt x="1154" y="321"/>
                    <a:pt x="1118" y="285"/>
                  </a:cubicBezTo>
                  <a:cubicBezTo>
                    <a:pt x="923" y="229"/>
                    <a:pt x="792" y="0"/>
                    <a:pt x="626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2" name="Google Shape;1142;p3"/>
            <p:cNvSpPr/>
            <p:nvPr/>
          </p:nvSpPr>
          <p:spPr>
            <a:xfrm>
              <a:off x="9774075" y="-1505312"/>
              <a:ext cx="28000" cy="15025"/>
            </a:xfrm>
            <a:custGeom>
              <a:avLst/>
              <a:gdLst/>
              <a:ahLst/>
              <a:cxnLst/>
              <a:rect l="l" t="t" r="r" b="b"/>
              <a:pathLst>
                <a:path w="1120" h="601" extrusionOk="0">
                  <a:moveTo>
                    <a:pt x="362" y="0"/>
                  </a:moveTo>
                  <a:cubicBezTo>
                    <a:pt x="280" y="0"/>
                    <a:pt x="199" y="27"/>
                    <a:pt x="145" y="81"/>
                  </a:cubicBezTo>
                  <a:cubicBezTo>
                    <a:pt x="1" y="226"/>
                    <a:pt x="181" y="370"/>
                    <a:pt x="217" y="550"/>
                  </a:cubicBezTo>
                  <a:cubicBezTo>
                    <a:pt x="313" y="585"/>
                    <a:pt x="401" y="601"/>
                    <a:pt x="482" y="601"/>
                  </a:cubicBezTo>
                  <a:cubicBezTo>
                    <a:pt x="736" y="601"/>
                    <a:pt x="928" y="444"/>
                    <a:pt x="1119" y="226"/>
                  </a:cubicBezTo>
                  <a:lnTo>
                    <a:pt x="1119" y="226"/>
                  </a:lnTo>
                  <a:cubicBezTo>
                    <a:pt x="1076" y="234"/>
                    <a:pt x="1034" y="239"/>
                    <a:pt x="991" y="239"/>
                  </a:cubicBezTo>
                  <a:cubicBezTo>
                    <a:pt x="854" y="239"/>
                    <a:pt x="716" y="192"/>
                    <a:pt x="578" y="81"/>
                  </a:cubicBezTo>
                  <a:cubicBezTo>
                    <a:pt x="524" y="27"/>
                    <a:pt x="443" y="0"/>
                    <a:pt x="362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3" name="Google Shape;1143;p3"/>
            <p:cNvSpPr/>
            <p:nvPr/>
          </p:nvSpPr>
          <p:spPr>
            <a:xfrm>
              <a:off x="9745225" y="-1484387"/>
              <a:ext cx="18975" cy="8200"/>
            </a:xfrm>
            <a:custGeom>
              <a:avLst/>
              <a:gdLst/>
              <a:ahLst/>
              <a:cxnLst/>
              <a:rect l="l" t="t" r="r" b="b"/>
              <a:pathLst>
                <a:path w="759" h="328" extrusionOk="0">
                  <a:moveTo>
                    <a:pt x="367" y="1"/>
                  </a:moveTo>
                  <a:cubicBezTo>
                    <a:pt x="206" y="1"/>
                    <a:pt x="60" y="50"/>
                    <a:pt x="1" y="326"/>
                  </a:cubicBezTo>
                  <a:cubicBezTo>
                    <a:pt x="49" y="326"/>
                    <a:pt x="98" y="327"/>
                    <a:pt x="147" y="327"/>
                  </a:cubicBezTo>
                  <a:cubicBezTo>
                    <a:pt x="393" y="327"/>
                    <a:pt x="638" y="302"/>
                    <a:pt x="758" y="2"/>
                  </a:cubicBezTo>
                  <a:lnTo>
                    <a:pt x="758" y="2"/>
                  </a:lnTo>
                  <a:cubicBezTo>
                    <a:pt x="721" y="12"/>
                    <a:pt x="681" y="16"/>
                    <a:pt x="639" y="16"/>
                  </a:cubicBezTo>
                  <a:cubicBezTo>
                    <a:pt x="551" y="16"/>
                    <a:pt x="457" y="1"/>
                    <a:pt x="367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4" name="Google Shape;1144;p3"/>
            <p:cNvSpPr/>
            <p:nvPr/>
          </p:nvSpPr>
          <p:spPr>
            <a:xfrm>
              <a:off x="9736225" y="-1495187"/>
              <a:ext cx="8125" cy="6350"/>
            </a:xfrm>
            <a:custGeom>
              <a:avLst/>
              <a:gdLst/>
              <a:ahLst/>
              <a:cxnLst/>
              <a:rect l="l" t="t" r="r" b="b"/>
              <a:pathLst>
                <a:path w="325" h="254" extrusionOk="0">
                  <a:moveTo>
                    <a:pt x="144" y="1"/>
                  </a:moveTo>
                  <a:cubicBezTo>
                    <a:pt x="72" y="1"/>
                    <a:pt x="0" y="73"/>
                    <a:pt x="36" y="109"/>
                  </a:cubicBezTo>
                  <a:cubicBezTo>
                    <a:pt x="36" y="181"/>
                    <a:pt x="108" y="217"/>
                    <a:pt x="144" y="253"/>
                  </a:cubicBezTo>
                  <a:cubicBezTo>
                    <a:pt x="253" y="253"/>
                    <a:pt x="325" y="181"/>
                    <a:pt x="289" y="109"/>
                  </a:cubicBezTo>
                  <a:cubicBezTo>
                    <a:pt x="253" y="73"/>
                    <a:pt x="217" y="37"/>
                    <a:pt x="144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5" name="Google Shape;1145;p3"/>
            <p:cNvSpPr/>
            <p:nvPr/>
          </p:nvSpPr>
          <p:spPr>
            <a:xfrm>
              <a:off x="9729000" y="-1485187"/>
              <a:ext cx="9050" cy="8975"/>
            </a:xfrm>
            <a:custGeom>
              <a:avLst/>
              <a:gdLst/>
              <a:ahLst/>
              <a:cxnLst/>
              <a:rect l="l" t="t" r="r" b="b"/>
              <a:pathLst>
                <a:path w="362" h="359" extrusionOk="0">
                  <a:moveTo>
                    <a:pt x="174" y="0"/>
                  </a:moveTo>
                  <a:cubicBezTo>
                    <a:pt x="154" y="0"/>
                    <a:pt x="132" y="10"/>
                    <a:pt x="109" y="34"/>
                  </a:cubicBezTo>
                  <a:cubicBezTo>
                    <a:pt x="1" y="178"/>
                    <a:pt x="217" y="286"/>
                    <a:pt x="361" y="358"/>
                  </a:cubicBezTo>
                  <a:cubicBezTo>
                    <a:pt x="361" y="286"/>
                    <a:pt x="325" y="250"/>
                    <a:pt x="325" y="214"/>
                  </a:cubicBezTo>
                  <a:cubicBezTo>
                    <a:pt x="297" y="129"/>
                    <a:pt x="247" y="0"/>
                    <a:pt x="174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6" name="Google Shape;1146;p3"/>
            <p:cNvSpPr/>
            <p:nvPr/>
          </p:nvSpPr>
          <p:spPr>
            <a:xfrm>
              <a:off x="9738025" y="-147623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145" y="0"/>
                  </a:moveTo>
                  <a:cubicBezTo>
                    <a:pt x="36" y="72"/>
                    <a:pt x="72" y="217"/>
                    <a:pt x="0" y="289"/>
                  </a:cubicBezTo>
                  <a:lnTo>
                    <a:pt x="0" y="469"/>
                  </a:lnTo>
                  <a:cubicBezTo>
                    <a:pt x="289" y="433"/>
                    <a:pt x="289" y="217"/>
                    <a:pt x="289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7" name="Google Shape;1147;p3"/>
            <p:cNvSpPr/>
            <p:nvPr/>
          </p:nvSpPr>
          <p:spPr>
            <a:xfrm>
              <a:off x="9710975" y="-1450087"/>
              <a:ext cx="7225" cy="11750"/>
            </a:xfrm>
            <a:custGeom>
              <a:avLst/>
              <a:gdLst/>
              <a:ahLst/>
              <a:cxnLst/>
              <a:rect l="l" t="t" r="r" b="b"/>
              <a:pathLst>
                <a:path w="289" h="470" extrusionOk="0">
                  <a:moveTo>
                    <a:pt x="0" y="0"/>
                  </a:moveTo>
                  <a:lnTo>
                    <a:pt x="0" y="469"/>
                  </a:lnTo>
                  <a:cubicBezTo>
                    <a:pt x="289" y="325"/>
                    <a:pt x="289" y="181"/>
                    <a:pt x="0" y="0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8" name="Google Shape;1148;p3"/>
            <p:cNvSpPr/>
            <p:nvPr/>
          </p:nvSpPr>
          <p:spPr>
            <a:xfrm>
              <a:off x="9707350" y="-1430262"/>
              <a:ext cx="10700" cy="7250"/>
            </a:xfrm>
            <a:custGeom>
              <a:avLst/>
              <a:gdLst/>
              <a:ahLst/>
              <a:cxnLst/>
              <a:rect l="l" t="t" r="r" b="b"/>
              <a:pathLst>
                <a:path w="428" h="290" extrusionOk="0">
                  <a:moveTo>
                    <a:pt x="1" y="1"/>
                  </a:moveTo>
                  <a:lnTo>
                    <a:pt x="290" y="289"/>
                  </a:lnTo>
                  <a:cubicBezTo>
                    <a:pt x="428" y="36"/>
                    <a:pt x="331" y="3"/>
                    <a:pt x="205" y="3"/>
                  </a:cubicBezTo>
                  <a:cubicBezTo>
                    <a:pt x="161" y="3"/>
                    <a:pt x="113" y="7"/>
                    <a:pt x="71" y="7"/>
                  </a:cubicBezTo>
                  <a:cubicBezTo>
                    <a:pt x="45" y="7"/>
                    <a:pt x="21" y="6"/>
                    <a:pt x="1" y="1"/>
                  </a:cubicBez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9" name="Google Shape;1149;p3"/>
            <p:cNvSpPr/>
            <p:nvPr/>
          </p:nvSpPr>
          <p:spPr>
            <a:xfrm>
              <a:off x="9738025" y="-1476237"/>
              <a:ext cx="3625" cy="7225"/>
            </a:xfrm>
            <a:custGeom>
              <a:avLst/>
              <a:gdLst/>
              <a:ahLst/>
              <a:cxnLst/>
              <a:rect l="l" t="t" r="r" b="b"/>
              <a:pathLst>
                <a:path w="145" h="289" extrusionOk="0">
                  <a:moveTo>
                    <a:pt x="0" y="0"/>
                  </a:moveTo>
                  <a:lnTo>
                    <a:pt x="0" y="289"/>
                  </a:lnTo>
                  <a:cubicBezTo>
                    <a:pt x="108" y="217"/>
                    <a:pt x="145" y="109"/>
                    <a:pt x="14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0" name="Google Shape;1150;p3"/>
            <p:cNvSpPr/>
            <p:nvPr/>
          </p:nvSpPr>
          <p:spPr>
            <a:xfrm>
              <a:off x="9702850" y="-14041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" y="1"/>
                  </a:moveTo>
                  <a:lnTo>
                    <a:pt x="181" y="145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1" name="Google Shape;1151;p3"/>
            <p:cNvSpPr/>
            <p:nvPr/>
          </p:nvSpPr>
          <p:spPr>
            <a:xfrm>
              <a:off x="9702850" y="-14113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4"/>
                  </a:lnTo>
                  <a:close/>
                </a:path>
              </a:pathLst>
            </a:custGeom>
            <a:solidFill>
              <a:srgbClr val="F340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2" name="Google Shape;1152;p3"/>
            <p:cNvSpPr/>
            <p:nvPr/>
          </p:nvSpPr>
          <p:spPr>
            <a:xfrm>
              <a:off x="9775000" y="-148796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0" y="0"/>
                  </a:moveTo>
                  <a:lnTo>
                    <a:pt x="0" y="145"/>
                  </a:lnTo>
                  <a:lnTo>
                    <a:pt x="180" y="145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3" name="Google Shape;1153;p3"/>
            <p:cNvSpPr/>
            <p:nvPr/>
          </p:nvSpPr>
          <p:spPr>
            <a:xfrm>
              <a:off x="9775000" y="-1469037"/>
              <a:ext cx="40600" cy="37175"/>
            </a:xfrm>
            <a:custGeom>
              <a:avLst/>
              <a:gdLst/>
              <a:ahLst/>
              <a:cxnLst/>
              <a:rect l="l" t="t" r="r" b="b"/>
              <a:pathLst>
                <a:path w="1624" h="1487" extrusionOk="0">
                  <a:moveTo>
                    <a:pt x="1371" y="1"/>
                  </a:moveTo>
                  <a:lnTo>
                    <a:pt x="1371" y="1"/>
                  </a:lnTo>
                  <a:cubicBezTo>
                    <a:pt x="1153" y="191"/>
                    <a:pt x="916" y="402"/>
                    <a:pt x="627" y="402"/>
                  </a:cubicBezTo>
                  <a:cubicBezTo>
                    <a:pt x="532" y="402"/>
                    <a:pt x="431" y="379"/>
                    <a:pt x="325" y="325"/>
                  </a:cubicBezTo>
                  <a:lnTo>
                    <a:pt x="180" y="614"/>
                  </a:lnTo>
                  <a:lnTo>
                    <a:pt x="0" y="614"/>
                  </a:lnTo>
                  <a:cubicBezTo>
                    <a:pt x="62" y="891"/>
                    <a:pt x="306" y="1063"/>
                    <a:pt x="579" y="1063"/>
                  </a:cubicBezTo>
                  <a:cubicBezTo>
                    <a:pt x="626" y="1063"/>
                    <a:pt x="673" y="1057"/>
                    <a:pt x="721" y="1047"/>
                  </a:cubicBezTo>
                  <a:cubicBezTo>
                    <a:pt x="774" y="1032"/>
                    <a:pt x="817" y="1025"/>
                    <a:pt x="852" y="1025"/>
                  </a:cubicBezTo>
                  <a:cubicBezTo>
                    <a:pt x="986" y="1025"/>
                    <a:pt x="1002" y="1128"/>
                    <a:pt x="974" y="1299"/>
                  </a:cubicBezTo>
                  <a:cubicBezTo>
                    <a:pt x="974" y="1393"/>
                    <a:pt x="1001" y="1487"/>
                    <a:pt x="1102" y="1487"/>
                  </a:cubicBezTo>
                  <a:cubicBezTo>
                    <a:pt x="1117" y="1487"/>
                    <a:pt x="1135" y="1484"/>
                    <a:pt x="1154" y="1480"/>
                  </a:cubicBezTo>
                  <a:cubicBezTo>
                    <a:pt x="1190" y="1444"/>
                    <a:pt x="1298" y="1371"/>
                    <a:pt x="1298" y="1335"/>
                  </a:cubicBezTo>
                  <a:cubicBezTo>
                    <a:pt x="1190" y="867"/>
                    <a:pt x="1623" y="470"/>
                    <a:pt x="137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4" name="Google Shape;1154;p3"/>
            <p:cNvSpPr/>
            <p:nvPr/>
          </p:nvSpPr>
          <p:spPr>
            <a:xfrm>
              <a:off x="9820075" y="-1451237"/>
              <a:ext cx="14450" cy="9200"/>
            </a:xfrm>
            <a:custGeom>
              <a:avLst/>
              <a:gdLst/>
              <a:ahLst/>
              <a:cxnLst/>
              <a:rect l="l" t="t" r="r" b="b"/>
              <a:pathLst>
                <a:path w="578" h="368" extrusionOk="0">
                  <a:moveTo>
                    <a:pt x="313" y="1"/>
                  </a:moveTo>
                  <a:cubicBezTo>
                    <a:pt x="292" y="1"/>
                    <a:pt x="272" y="4"/>
                    <a:pt x="253" y="10"/>
                  </a:cubicBezTo>
                  <a:cubicBezTo>
                    <a:pt x="145" y="46"/>
                    <a:pt x="0" y="82"/>
                    <a:pt x="36" y="263"/>
                  </a:cubicBezTo>
                  <a:cubicBezTo>
                    <a:pt x="36" y="342"/>
                    <a:pt x="81" y="367"/>
                    <a:pt x="144" y="367"/>
                  </a:cubicBezTo>
                  <a:cubicBezTo>
                    <a:pt x="196" y="367"/>
                    <a:pt x="260" y="351"/>
                    <a:pt x="325" y="335"/>
                  </a:cubicBezTo>
                  <a:cubicBezTo>
                    <a:pt x="433" y="335"/>
                    <a:pt x="577" y="299"/>
                    <a:pt x="577" y="155"/>
                  </a:cubicBezTo>
                  <a:cubicBezTo>
                    <a:pt x="518" y="65"/>
                    <a:pt x="410" y="1"/>
                    <a:pt x="313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5" name="Google Shape;1155;p3"/>
            <p:cNvSpPr/>
            <p:nvPr/>
          </p:nvSpPr>
          <p:spPr>
            <a:xfrm>
              <a:off x="9863350" y="-1454612"/>
              <a:ext cx="9050" cy="13550"/>
            </a:xfrm>
            <a:custGeom>
              <a:avLst/>
              <a:gdLst/>
              <a:ahLst/>
              <a:cxnLst/>
              <a:rect l="l" t="t" r="r" b="b"/>
              <a:pathLst>
                <a:path w="362" h="542" extrusionOk="0">
                  <a:moveTo>
                    <a:pt x="181" y="1"/>
                  </a:moveTo>
                  <a:lnTo>
                    <a:pt x="109" y="109"/>
                  </a:lnTo>
                  <a:cubicBezTo>
                    <a:pt x="73" y="217"/>
                    <a:pt x="1" y="326"/>
                    <a:pt x="73" y="470"/>
                  </a:cubicBezTo>
                  <a:cubicBezTo>
                    <a:pt x="109" y="506"/>
                    <a:pt x="181" y="542"/>
                    <a:pt x="217" y="542"/>
                  </a:cubicBezTo>
                  <a:cubicBezTo>
                    <a:pt x="361" y="470"/>
                    <a:pt x="289" y="326"/>
                    <a:pt x="289" y="217"/>
                  </a:cubicBezTo>
                  <a:cubicBezTo>
                    <a:pt x="289" y="181"/>
                    <a:pt x="253" y="145"/>
                    <a:pt x="181" y="1"/>
                  </a:cubicBezTo>
                  <a:close/>
                </a:path>
              </a:pathLst>
            </a:custGeom>
            <a:solidFill>
              <a:srgbClr val="E034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6" name="Google Shape;1156;p3"/>
            <p:cNvSpPr/>
            <p:nvPr/>
          </p:nvSpPr>
          <p:spPr>
            <a:xfrm>
              <a:off x="9752450" y="-1453687"/>
              <a:ext cx="8125" cy="9025"/>
            </a:xfrm>
            <a:custGeom>
              <a:avLst/>
              <a:gdLst/>
              <a:ahLst/>
              <a:cxnLst/>
              <a:rect l="l" t="t" r="r" b="b"/>
              <a:pathLst>
                <a:path w="325" h="361" extrusionOk="0">
                  <a:moveTo>
                    <a:pt x="325" y="0"/>
                  </a:moveTo>
                  <a:lnTo>
                    <a:pt x="325" y="0"/>
                  </a:lnTo>
                  <a:cubicBezTo>
                    <a:pt x="253" y="36"/>
                    <a:pt x="181" y="72"/>
                    <a:pt x="145" y="144"/>
                  </a:cubicBezTo>
                  <a:cubicBezTo>
                    <a:pt x="72" y="216"/>
                    <a:pt x="0" y="289"/>
                    <a:pt x="145" y="361"/>
                  </a:cubicBezTo>
                  <a:cubicBezTo>
                    <a:pt x="145" y="361"/>
                    <a:pt x="253" y="289"/>
                    <a:pt x="289" y="216"/>
                  </a:cubicBezTo>
                  <a:cubicBezTo>
                    <a:pt x="289" y="144"/>
                    <a:pt x="325" y="72"/>
                    <a:pt x="325" y="0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7" name="Google Shape;1157;p3"/>
            <p:cNvSpPr/>
            <p:nvPr/>
          </p:nvSpPr>
          <p:spPr>
            <a:xfrm>
              <a:off x="9729900" y="-1464762"/>
              <a:ext cx="8150" cy="3875"/>
            </a:xfrm>
            <a:custGeom>
              <a:avLst/>
              <a:gdLst/>
              <a:ahLst/>
              <a:cxnLst/>
              <a:rect l="l" t="t" r="r" b="b"/>
              <a:pathLst>
                <a:path w="326" h="155" extrusionOk="0">
                  <a:moveTo>
                    <a:pt x="252" y="1"/>
                  </a:moveTo>
                  <a:cubicBezTo>
                    <a:pt x="144" y="1"/>
                    <a:pt x="60" y="65"/>
                    <a:pt x="1" y="154"/>
                  </a:cubicBezTo>
                  <a:cubicBezTo>
                    <a:pt x="145" y="154"/>
                    <a:pt x="253" y="82"/>
                    <a:pt x="325" y="10"/>
                  </a:cubicBezTo>
                  <a:cubicBezTo>
                    <a:pt x="300" y="4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8" name="Google Shape;1158;p3"/>
            <p:cNvSpPr/>
            <p:nvPr/>
          </p:nvSpPr>
          <p:spPr>
            <a:xfrm>
              <a:off x="9725400" y="-1460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cubicBezTo>
                    <a:pt x="109" y="0"/>
                    <a:pt x="0" y="0"/>
                    <a:pt x="0" y="73"/>
                  </a:cubicBezTo>
                  <a:cubicBezTo>
                    <a:pt x="0" y="145"/>
                    <a:pt x="109" y="145"/>
                    <a:pt x="181" y="145"/>
                  </a:cubicBezTo>
                  <a:lnTo>
                    <a:pt x="181" y="0"/>
                  </a:ln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9" name="Google Shape;1159;p3"/>
            <p:cNvSpPr/>
            <p:nvPr/>
          </p:nvSpPr>
          <p:spPr>
            <a:xfrm>
              <a:off x="9729900" y="-1453687"/>
              <a:ext cx="3625" cy="8125"/>
            </a:xfrm>
            <a:custGeom>
              <a:avLst/>
              <a:gdLst/>
              <a:ahLst/>
              <a:cxnLst/>
              <a:rect l="l" t="t" r="r" b="b"/>
              <a:pathLst>
                <a:path w="145" h="325" extrusionOk="0">
                  <a:moveTo>
                    <a:pt x="1" y="0"/>
                  </a:moveTo>
                  <a:lnTo>
                    <a:pt x="1" y="325"/>
                  </a:lnTo>
                  <a:cubicBezTo>
                    <a:pt x="145" y="216"/>
                    <a:pt x="145" y="108"/>
                    <a:pt x="1" y="0"/>
                  </a:cubicBezTo>
                  <a:close/>
                </a:path>
              </a:pathLst>
            </a:custGeom>
            <a:solidFill>
              <a:srgbClr val="DF34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0" name="Google Shape;1160;p3"/>
            <p:cNvSpPr/>
            <p:nvPr/>
          </p:nvSpPr>
          <p:spPr>
            <a:xfrm>
              <a:off x="9820075" y="-1370737"/>
              <a:ext cx="6325" cy="5425"/>
            </a:xfrm>
            <a:custGeom>
              <a:avLst/>
              <a:gdLst/>
              <a:ahLst/>
              <a:cxnLst/>
              <a:rect l="l" t="t" r="r" b="b"/>
              <a:pathLst>
                <a:path w="253" h="217" extrusionOk="0">
                  <a:moveTo>
                    <a:pt x="109" y="0"/>
                  </a:moveTo>
                  <a:cubicBezTo>
                    <a:pt x="72" y="0"/>
                    <a:pt x="0" y="72"/>
                    <a:pt x="0" y="108"/>
                  </a:cubicBezTo>
                  <a:cubicBezTo>
                    <a:pt x="36" y="217"/>
                    <a:pt x="145" y="181"/>
                    <a:pt x="253" y="217"/>
                  </a:cubicBezTo>
                  <a:cubicBezTo>
                    <a:pt x="217" y="144"/>
                    <a:pt x="217" y="0"/>
                    <a:pt x="109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1" name="Google Shape;1161;p3"/>
            <p:cNvSpPr/>
            <p:nvPr/>
          </p:nvSpPr>
          <p:spPr>
            <a:xfrm>
              <a:off x="9778400" y="-1483637"/>
              <a:ext cx="7425" cy="5625"/>
            </a:xfrm>
            <a:custGeom>
              <a:avLst/>
              <a:gdLst/>
              <a:ahLst/>
              <a:cxnLst/>
              <a:rect l="l" t="t" r="r" b="b"/>
              <a:pathLst>
                <a:path w="297" h="225" extrusionOk="0">
                  <a:moveTo>
                    <a:pt x="70" y="1"/>
                  </a:moveTo>
                  <a:cubicBezTo>
                    <a:pt x="0" y="1"/>
                    <a:pt x="80" y="85"/>
                    <a:pt x="80" y="116"/>
                  </a:cubicBezTo>
                  <a:cubicBezTo>
                    <a:pt x="80" y="188"/>
                    <a:pt x="153" y="224"/>
                    <a:pt x="225" y="224"/>
                  </a:cubicBezTo>
                  <a:cubicBezTo>
                    <a:pt x="261" y="188"/>
                    <a:pt x="297" y="152"/>
                    <a:pt x="297" y="80"/>
                  </a:cubicBezTo>
                  <a:cubicBezTo>
                    <a:pt x="225" y="44"/>
                    <a:pt x="189" y="8"/>
                    <a:pt x="116" y="8"/>
                  </a:cubicBezTo>
                  <a:cubicBezTo>
                    <a:pt x="96" y="3"/>
                    <a:pt x="81" y="1"/>
                    <a:pt x="70" y="1"/>
                  </a:cubicBezTo>
                  <a:close/>
                </a:path>
              </a:pathLst>
            </a:custGeom>
            <a:solidFill>
              <a:srgbClr val="E735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2" name="Google Shape;1162;p3"/>
            <p:cNvSpPr/>
            <p:nvPr/>
          </p:nvSpPr>
          <p:spPr>
            <a:xfrm>
              <a:off x="9779500" y="-1453687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0" y="0"/>
                  </a:moveTo>
                  <a:cubicBezTo>
                    <a:pt x="18" y="36"/>
                    <a:pt x="36" y="45"/>
                    <a:pt x="50" y="45"/>
                  </a:cubicBezTo>
                  <a:cubicBezTo>
                    <a:pt x="63" y="45"/>
                    <a:pt x="72" y="36"/>
                    <a:pt x="72" y="36"/>
                  </a:cubicBezTo>
                  <a:cubicBezTo>
                    <a:pt x="72" y="36"/>
                    <a:pt x="36" y="0"/>
                    <a:pt x="0" y="0"/>
                  </a:cubicBezTo>
                  <a:close/>
                </a:path>
              </a:pathLst>
            </a:custGeom>
            <a:solidFill>
              <a:srgbClr val="D833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63" name="Google Shape;1163;p3"/>
          <p:cNvGrpSpPr/>
          <p:nvPr/>
        </p:nvGrpSpPr>
        <p:grpSpPr>
          <a:xfrm>
            <a:off x="10318698" y="5707257"/>
            <a:ext cx="100247" cy="103288"/>
            <a:chOff x="10113175" y="293163"/>
            <a:chExt cx="248875" cy="256425"/>
          </a:xfrm>
        </p:grpSpPr>
        <p:sp>
          <p:nvSpPr>
            <p:cNvPr id="1164" name="Google Shape;1164;p3"/>
            <p:cNvSpPr/>
            <p:nvPr/>
          </p:nvSpPr>
          <p:spPr>
            <a:xfrm>
              <a:off x="10113175" y="327513"/>
              <a:ext cx="241650" cy="220000"/>
            </a:xfrm>
            <a:custGeom>
              <a:avLst/>
              <a:gdLst/>
              <a:ahLst/>
              <a:cxnLst/>
              <a:rect l="l" t="t" r="r" b="b"/>
              <a:pathLst>
                <a:path w="9666" h="8800" extrusionOk="0">
                  <a:moveTo>
                    <a:pt x="4472" y="8151"/>
                  </a:moveTo>
                  <a:cubicBezTo>
                    <a:pt x="4472" y="8178"/>
                    <a:pt x="4411" y="8185"/>
                    <a:pt x="4381" y="8218"/>
                  </a:cubicBezTo>
                  <a:lnTo>
                    <a:pt x="4381" y="8218"/>
                  </a:lnTo>
                  <a:cubicBezTo>
                    <a:pt x="4396" y="8187"/>
                    <a:pt x="4410" y="8151"/>
                    <a:pt x="4472" y="8151"/>
                  </a:cubicBezTo>
                  <a:close/>
                  <a:moveTo>
                    <a:pt x="2020" y="0"/>
                  </a:moveTo>
                  <a:cubicBezTo>
                    <a:pt x="1767" y="144"/>
                    <a:pt x="1587" y="361"/>
                    <a:pt x="1407" y="613"/>
                  </a:cubicBezTo>
                  <a:cubicBezTo>
                    <a:pt x="1154" y="1010"/>
                    <a:pt x="938" y="1443"/>
                    <a:pt x="721" y="1876"/>
                  </a:cubicBezTo>
                  <a:cubicBezTo>
                    <a:pt x="144" y="3282"/>
                    <a:pt x="0" y="4797"/>
                    <a:pt x="325" y="6276"/>
                  </a:cubicBezTo>
                  <a:cubicBezTo>
                    <a:pt x="469" y="6492"/>
                    <a:pt x="613" y="6709"/>
                    <a:pt x="685" y="6925"/>
                  </a:cubicBezTo>
                  <a:cubicBezTo>
                    <a:pt x="1259" y="7942"/>
                    <a:pt x="2209" y="8525"/>
                    <a:pt x="3196" y="8525"/>
                  </a:cubicBezTo>
                  <a:cubicBezTo>
                    <a:pt x="3575" y="8525"/>
                    <a:pt x="3958" y="8439"/>
                    <a:pt x="4328" y="8259"/>
                  </a:cubicBezTo>
                  <a:cubicBezTo>
                    <a:pt x="4347" y="8259"/>
                    <a:pt x="4358" y="8252"/>
                    <a:pt x="4367" y="8242"/>
                  </a:cubicBezTo>
                  <a:lnTo>
                    <a:pt x="4367" y="8242"/>
                  </a:lnTo>
                  <a:cubicBezTo>
                    <a:pt x="4365" y="8247"/>
                    <a:pt x="4364" y="8253"/>
                    <a:pt x="4364" y="8259"/>
                  </a:cubicBezTo>
                  <a:cubicBezTo>
                    <a:pt x="4220" y="8368"/>
                    <a:pt x="3967" y="8512"/>
                    <a:pt x="4148" y="8692"/>
                  </a:cubicBezTo>
                  <a:cubicBezTo>
                    <a:pt x="4223" y="8768"/>
                    <a:pt x="4303" y="8799"/>
                    <a:pt x="4383" y="8799"/>
                  </a:cubicBezTo>
                  <a:cubicBezTo>
                    <a:pt x="4531" y="8799"/>
                    <a:pt x="4679" y="8689"/>
                    <a:pt x="4797" y="8548"/>
                  </a:cubicBezTo>
                  <a:cubicBezTo>
                    <a:pt x="4869" y="8512"/>
                    <a:pt x="4761" y="8440"/>
                    <a:pt x="4797" y="8440"/>
                  </a:cubicBezTo>
                  <a:cubicBezTo>
                    <a:pt x="4802" y="8435"/>
                    <a:pt x="4807" y="8433"/>
                    <a:pt x="4812" y="8433"/>
                  </a:cubicBezTo>
                  <a:cubicBezTo>
                    <a:pt x="4844" y="8433"/>
                    <a:pt x="4879" y="8517"/>
                    <a:pt x="4941" y="8548"/>
                  </a:cubicBezTo>
                  <a:cubicBezTo>
                    <a:pt x="5031" y="8560"/>
                    <a:pt x="5123" y="8566"/>
                    <a:pt x="5214" y="8566"/>
                  </a:cubicBezTo>
                  <a:cubicBezTo>
                    <a:pt x="5670" y="8566"/>
                    <a:pt x="6125" y="8416"/>
                    <a:pt x="6456" y="8115"/>
                  </a:cubicBezTo>
                  <a:cubicBezTo>
                    <a:pt x="7177" y="7863"/>
                    <a:pt x="7790" y="7430"/>
                    <a:pt x="8295" y="6889"/>
                  </a:cubicBezTo>
                  <a:cubicBezTo>
                    <a:pt x="8440" y="6745"/>
                    <a:pt x="8584" y="6600"/>
                    <a:pt x="8728" y="6492"/>
                  </a:cubicBezTo>
                  <a:cubicBezTo>
                    <a:pt x="9197" y="6059"/>
                    <a:pt x="9522" y="5518"/>
                    <a:pt x="9666" y="4905"/>
                  </a:cubicBezTo>
                  <a:cubicBezTo>
                    <a:pt x="9657" y="4887"/>
                    <a:pt x="9643" y="4880"/>
                    <a:pt x="9627" y="4880"/>
                  </a:cubicBezTo>
                  <a:cubicBezTo>
                    <a:pt x="9556" y="4880"/>
                    <a:pt x="9431" y="5007"/>
                    <a:pt x="9348" y="5007"/>
                  </a:cubicBezTo>
                  <a:cubicBezTo>
                    <a:pt x="9293" y="5007"/>
                    <a:pt x="9257" y="4950"/>
                    <a:pt x="9269" y="4761"/>
                  </a:cubicBezTo>
                  <a:cubicBezTo>
                    <a:pt x="9305" y="4545"/>
                    <a:pt x="9089" y="4509"/>
                    <a:pt x="8873" y="4472"/>
                  </a:cubicBezTo>
                  <a:cubicBezTo>
                    <a:pt x="7899" y="4328"/>
                    <a:pt x="6853" y="4509"/>
                    <a:pt x="5879" y="4220"/>
                  </a:cubicBezTo>
                  <a:cubicBezTo>
                    <a:pt x="5789" y="4274"/>
                    <a:pt x="5690" y="4301"/>
                    <a:pt x="5590" y="4301"/>
                  </a:cubicBezTo>
                  <a:cubicBezTo>
                    <a:pt x="5491" y="4301"/>
                    <a:pt x="5392" y="4274"/>
                    <a:pt x="5302" y="4220"/>
                  </a:cubicBezTo>
                  <a:cubicBezTo>
                    <a:pt x="5208" y="4142"/>
                    <a:pt x="5095" y="4105"/>
                    <a:pt x="4981" y="4105"/>
                  </a:cubicBezTo>
                  <a:cubicBezTo>
                    <a:pt x="4832" y="4105"/>
                    <a:pt x="4683" y="4169"/>
                    <a:pt x="4581" y="4292"/>
                  </a:cubicBezTo>
                  <a:cubicBezTo>
                    <a:pt x="4464" y="4441"/>
                    <a:pt x="4341" y="4492"/>
                    <a:pt x="4213" y="4492"/>
                  </a:cubicBezTo>
                  <a:cubicBezTo>
                    <a:pt x="4063" y="4492"/>
                    <a:pt x="3907" y="4423"/>
                    <a:pt x="3751" y="4364"/>
                  </a:cubicBezTo>
                  <a:cubicBezTo>
                    <a:pt x="3426" y="4220"/>
                    <a:pt x="3499" y="3931"/>
                    <a:pt x="3535" y="3715"/>
                  </a:cubicBezTo>
                  <a:cubicBezTo>
                    <a:pt x="3643" y="3390"/>
                    <a:pt x="3499" y="3030"/>
                    <a:pt x="3174" y="2922"/>
                  </a:cubicBezTo>
                  <a:cubicBezTo>
                    <a:pt x="2958" y="2597"/>
                    <a:pt x="2885" y="2236"/>
                    <a:pt x="2308" y="2200"/>
                  </a:cubicBezTo>
                  <a:cubicBezTo>
                    <a:pt x="2020" y="2200"/>
                    <a:pt x="2417" y="1443"/>
                    <a:pt x="2128" y="1046"/>
                  </a:cubicBezTo>
                  <a:cubicBezTo>
                    <a:pt x="2092" y="1010"/>
                    <a:pt x="2020" y="938"/>
                    <a:pt x="1948" y="902"/>
                  </a:cubicBezTo>
                  <a:cubicBezTo>
                    <a:pt x="1924" y="902"/>
                    <a:pt x="1884" y="918"/>
                    <a:pt x="1849" y="918"/>
                  </a:cubicBezTo>
                  <a:cubicBezTo>
                    <a:pt x="1831" y="918"/>
                    <a:pt x="1815" y="914"/>
                    <a:pt x="1803" y="902"/>
                  </a:cubicBezTo>
                  <a:cubicBezTo>
                    <a:pt x="1803" y="902"/>
                    <a:pt x="1839" y="830"/>
                    <a:pt x="1876" y="830"/>
                  </a:cubicBezTo>
                  <a:cubicBezTo>
                    <a:pt x="1937" y="788"/>
                    <a:pt x="2017" y="780"/>
                    <a:pt x="2100" y="780"/>
                  </a:cubicBezTo>
                  <a:cubicBezTo>
                    <a:pt x="2162" y="780"/>
                    <a:pt x="2226" y="785"/>
                    <a:pt x="2286" y="785"/>
                  </a:cubicBezTo>
                  <a:cubicBezTo>
                    <a:pt x="2426" y="785"/>
                    <a:pt x="2543" y="758"/>
                    <a:pt x="2561" y="577"/>
                  </a:cubicBezTo>
                  <a:cubicBezTo>
                    <a:pt x="2633" y="217"/>
                    <a:pt x="2380" y="36"/>
                    <a:pt x="2020" y="0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5" name="Google Shape;1165;p3"/>
            <p:cNvSpPr/>
            <p:nvPr/>
          </p:nvSpPr>
          <p:spPr>
            <a:xfrm>
              <a:off x="10181700" y="293163"/>
              <a:ext cx="180350" cy="165100"/>
            </a:xfrm>
            <a:custGeom>
              <a:avLst/>
              <a:gdLst/>
              <a:ahLst/>
              <a:cxnLst/>
              <a:rect l="l" t="t" r="r" b="b"/>
              <a:pathLst>
                <a:path w="7214" h="6604" extrusionOk="0">
                  <a:moveTo>
                    <a:pt x="1994" y="0"/>
                  </a:moveTo>
                  <a:cubicBezTo>
                    <a:pt x="1264" y="0"/>
                    <a:pt x="560" y="260"/>
                    <a:pt x="0" y="761"/>
                  </a:cubicBezTo>
                  <a:cubicBezTo>
                    <a:pt x="98" y="859"/>
                    <a:pt x="192" y="895"/>
                    <a:pt x="285" y="895"/>
                  </a:cubicBezTo>
                  <a:cubicBezTo>
                    <a:pt x="464" y="895"/>
                    <a:pt x="639" y="760"/>
                    <a:pt x="830" y="689"/>
                  </a:cubicBezTo>
                  <a:cubicBezTo>
                    <a:pt x="1156" y="555"/>
                    <a:pt x="1492" y="431"/>
                    <a:pt x="1822" y="431"/>
                  </a:cubicBezTo>
                  <a:cubicBezTo>
                    <a:pt x="2113" y="431"/>
                    <a:pt x="2399" y="527"/>
                    <a:pt x="2669" y="797"/>
                  </a:cubicBezTo>
                  <a:cubicBezTo>
                    <a:pt x="2741" y="905"/>
                    <a:pt x="2597" y="1013"/>
                    <a:pt x="2597" y="1122"/>
                  </a:cubicBezTo>
                  <a:cubicBezTo>
                    <a:pt x="2597" y="1230"/>
                    <a:pt x="2849" y="1338"/>
                    <a:pt x="2597" y="1446"/>
                  </a:cubicBezTo>
                  <a:cubicBezTo>
                    <a:pt x="2344" y="1554"/>
                    <a:pt x="2236" y="1843"/>
                    <a:pt x="2381" y="2095"/>
                  </a:cubicBezTo>
                  <a:cubicBezTo>
                    <a:pt x="2777" y="2528"/>
                    <a:pt x="3066" y="2997"/>
                    <a:pt x="2597" y="3574"/>
                  </a:cubicBezTo>
                  <a:cubicBezTo>
                    <a:pt x="2489" y="3718"/>
                    <a:pt x="2633" y="3935"/>
                    <a:pt x="2741" y="4043"/>
                  </a:cubicBezTo>
                  <a:cubicBezTo>
                    <a:pt x="3066" y="4259"/>
                    <a:pt x="3354" y="4440"/>
                    <a:pt x="2958" y="4837"/>
                  </a:cubicBezTo>
                  <a:cubicBezTo>
                    <a:pt x="2813" y="5017"/>
                    <a:pt x="2777" y="5269"/>
                    <a:pt x="2885" y="5486"/>
                  </a:cubicBezTo>
                  <a:cubicBezTo>
                    <a:pt x="2922" y="5558"/>
                    <a:pt x="3030" y="5630"/>
                    <a:pt x="3138" y="5666"/>
                  </a:cubicBezTo>
                  <a:cubicBezTo>
                    <a:pt x="3174" y="5666"/>
                    <a:pt x="3215" y="5664"/>
                    <a:pt x="3256" y="5664"/>
                  </a:cubicBezTo>
                  <a:cubicBezTo>
                    <a:pt x="3381" y="5664"/>
                    <a:pt x="3517" y="5684"/>
                    <a:pt x="3571" y="5846"/>
                  </a:cubicBezTo>
                  <a:cubicBezTo>
                    <a:pt x="3655" y="6035"/>
                    <a:pt x="3738" y="6151"/>
                    <a:pt x="3858" y="6151"/>
                  </a:cubicBezTo>
                  <a:cubicBezTo>
                    <a:pt x="3944" y="6151"/>
                    <a:pt x="4048" y="6091"/>
                    <a:pt x="4184" y="5955"/>
                  </a:cubicBezTo>
                  <a:cubicBezTo>
                    <a:pt x="4301" y="5837"/>
                    <a:pt x="4471" y="5773"/>
                    <a:pt x="4648" y="5773"/>
                  </a:cubicBezTo>
                  <a:cubicBezTo>
                    <a:pt x="4798" y="5773"/>
                    <a:pt x="4953" y="5819"/>
                    <a:pt x="5086" y="5919"/>
                  </a:cubicBezTo>
                  <a:cubicBezTo>
                    <a:pt x="5259" y="6048"/>
                    <a:pt x="5458" y="6113"/>
                    <a:pt x="5659" y="6113"/>
                  </a:cubicBezTo>
                  <a:cubicBezTo>
                    <a:pt x="5794" y="6113"/>
                    <a:pt x="5930" y="6084"/>
                    <a:pt x="6059" y="6027"/>
                  </a:cubicBezTo>
                  <a:cubicBezTo>
                    <a:pt x="6131" y="5996"/>
                    <a:pt x="6194" y="5980"/>
                    <a:pt x="6246" y="5980"/>
                  </a:cubicBezTo>
                  <a:cubicBezTo>
                    <a:pt x="6376" y="5980"/>
                    <a:pt x="6436" y="6083"/>
                    <a:pt x="6384" y="6315"/>
                  </a:cubicBezTo>
                  <a:cubicBezTo>
                    <a:pt x="6384" y="6424"/>
                    <a:pt x="6420" y="6568"/>
                    <a:pt x="6528" y="6604"/>
                  </a:cubicBezTo>
                  <a:cubicBezTo>
                    <a:pt x="6673" y="6532"/>
                    <a:pt x="6745" y="6315"/>
                    <a:pt x="6925" y="6279"/>
                  </a:cubicBezTo>
                  <a:cubicBezTo>
                    <a:pt x="7177" y="6027"/>
                    <a:pt x="7069" y="5774"/>
                    <a:pt x="6997" y="5486"/>
                  </a:cubicBezTo>
                  <a:cubicBezTo>
                    <a:pt x="6997" y="5450"/>
                    <a:pt x="6997" y="5414"/>
                    <a:pt x="6997" y="5378"/>
                  </a:cubicBezTo>
                  <a:cubicBezTo>
                    <a:pt x="7214" y="4837"/>
                    <a:pt x="7214" y="4187"/>
                    <a:pt x="6925" y="3646"/>
                  </a:cubicBezTo>
                  <a:cubicBezTo>
                    <a:pt x="6673" y="3863"/>
                    <a:pt x="6745" y="4223"/>
                    <a:pt x="6673" y="4476"/>
                  </a:cubicBezTo>
                  <a:cubicBezTo>
                    <a:pt x="5627" y="4404"/>
                    <a:pt x="4689" y="3899"/>
                    <a:pt x="4004" y="3105"/>
                  </a:cubicBezTo>
                  <a:cubicBezTo>
                    <a:pt x="3463" y="2420"/>
                    <a:pt x="3390" y="1122"/>
                    <a:pt x="3895" y="581"/>
                  </a:cubicBezTo>
                  <a:cubicBezTo>
                    <a:pt x="3535" y="148"/>
                    <a:pt x="2958" y="184"/>
                    <a:pt x="2489" y="40"/>
                  </a:cubicBezTo>
                  <a:cubicBezTo>
                    <a:pt x="2323" y="13"/>
                    <a:pt x="2158" y="0"/>
                    <a:pt x="1994" y="0"/>
                  </a:cubicBezTo>
                  <a:close/>
                </a:path>
              </a:pathLst>
            </a:custGeom>
            <a:solidFill>
              <a:srgbClr val="F57F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6" name="Google Shape;1166;p3"/>
            <p:cNvSpPr/>
            <p:nvPr/>
          </p:nvSpPr>
          <p:spPr>
            <a:xfrm>
              <a:off x="10263750" y="306988"/>
              <a:ext cx="94700" cy="108200"/>
            </a:xfrm>
            <a:custGeom>
              <a:avLst/>
              <a:gdLst/>
              <a:ahLst/>
              <a:cxnLst/>
              <a:rect l="l" t="t" r="r" b="b"/>
              <a:pathLst>
                <a:path w="3788" h="4328" extrusionOk="0">
                  <a:moveTo>
                    <a:pt x="842" y="0"/>
                  </a:moveTo>
                  <a:cubicBezTo>
                    <a:pt x="771" y="0"/>
                    <a:pt x="696" y="18"/>
                    <a:pt x="613" y="64"/>
                  </a:cubicBezTo>
                  <a:cubicBezTo>
                    <a:pt x="0" y="136"/>
                    <a:pt x="0" y="136"/>
                    <a:pt x="72" y="713"/>
                  </a:cubicBezTo>
                  <a:cubicBezTo>
                    <a:pt x="144" y="1110"/>
                    <a:pt x="181" y="1506"/>
                    <a:pt x="253" y="1903"/>
                  </a:cubicBezTo>
                  <a:cubicBezTo>
                    <a:pt x="289" y="2264"/>
                    <a:pt x="469" y="2588"/>
                    <a:pt x="758" y="2805"/>
                  </a:cubicBezTo>
                  <a:cubicBezTo>
                    <a:pt x="1046" y="2985"/>
                    <a:pt x="1154" y="3418"/>
                    <a:pt x="1623" y="3418"/>
                  </a:cubicBezTo>
                  <a:cubicBezTo>
                    <a:pt x="1767" y="3418"/>
                    <a:pt x="1912" y="3851"/>
                    <a:pt x="2056" y="4067"/>
                  </a:cubicBezTo>
                  <a:cubicBezTo>
                    <a:pt x="2064" y="4069"/>
                    <a:pt x="2072" y="4069"/>
                    <a:pt x="2080" y="4069"/>
                  </a:cubicBezTo>
                  <a:cubicBezTo>
                    <a:pt x="2233" y="4069"/>
                    <a:pt x="2350" y="3829"/>
                    <a:pt x="2457" y="3829"/>
                  </a:cubicBezTo>
                  <a:cubicBezTo>
                    <a:pt x="2492" y="3829"/>
                    <a:pt x="2527" y="3854"/>
                    <a:pt x="2561" y="3923"/>
                  </a:cubicBezTo>
                  <a:cubicBezTo>
                    <a:pt x="2655" y="4074"/>
                    <a:pt x="2710" y="4126"/>
                    <a:pt x="2777" y="4126"/>
                  </a:cubicBezTo>
                  <a:cubicBezTo>
                    <a:pt x="2838" y="4126"/>
                    <a:pt x="2909" y="4083"/>
                    <a:pt x="3030" y="4031"/>
                  </a:cubicBezTo>
                  <a:cubicBezTo>
                    <a:pt x="3056" y="4020"/>
                    <a:pt x="3079" y="4015"/>
                    <a:pt x="3098" y="4015"/>
                  </a:cubicBezTo>
                  <a:cubicBezTo>
                    <a:pt x="3251" y="4015"/>
                    <a:pt x="3212" y="4327"/>
                    <a:pt x="3406" y="4327"/>
                  </a:cubicBezTo>
                  <a:cubicBezTo>
                    <a:pt x="3423" y="4327"/>
                    <a:pt x="3442" y="4325"/>
                    <a:pt x="3463" y="4320"/>
                  </a:cubicBezTo>
                  <a:cubicBezTo>
                    <a:pt x="3607" y="4284"/>
                    <a:pt x="3787" y="4211"/>
                    <a:pt x="3715" y="4067"/>
                  </a:cubicBezTo>
                  <a:cubicBezTo>
                    <a:pt x="3499" y="3706"/>
                    <a:pt x="3751" y="3418"/>
                    <a:pt x="3679" y="3093"/>
                  </a:cubicBezTo>
                  <a:cubicBezTo>
                    <a:pt x="3715" y="2805"/>
                    <a:pt x="3679" y="2480"/>
                    <a:pt x="3499" y="2228"/>
                  </a:cubicBezTo>
                  <a:cubicBezTo>
                    <a:pt x="2922" y="1434"/>
                    <a:pt x="2200" y="749"/>
                    <a:pt x="1407" y="208"/>
                  </a:cubicBezTo>
                  <a:cubicBezTo>
                    <a:pt x="1218" y="154"/>
                    <a:pt x="1050" y="0"/>
                    <a:pt x="842" y="0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7" name="Google Shape;1167;p3"/>
            <p:cNvSpPr/>
            <p:nvPr/>
          </p:nvSpPr>
          <p:spPr>
            <a:xfrm>
              <a:off x="10156450" y="298238"/>
              <a:ext cx="101900" cy="106550"/>
            </a:xfrm>
            <a:custGeom>
              <a:avLst/>
              <a:gdLst/>
              <a:ahLst/>
              <a:cxnLst/>
              <a:rect l="l" t="t" r="r" b="b"/>
              <a:pathLst>
                <a:path w="4076" h="4262" extrusionOk="0">
                  <a:moveTo>
                    <a:pt x="3049" y="1"/>
                  </a:moveTo>
                  <a:cubicBezTo>
                    <a:pt x="3008" y="1"/>
                    <a:pt x="2966" y="6"/>
                    <a:pt x="2922" y="17"/>
                  </a:cubicBezTo>
                  <a:cubicBezTo>
                    <a:pt x="2525" y="89"/>
                    <a:pt x="2020" y="53"/>
                    <a:pt x="1659" y="378"/>
                  </a:cubicBezTo>
                  <a:cubicBezTo>
                    <a:pt x="1510" y="497"/>
                    <a:pt x="1336" y="567"/>
                    <a:pt x="1137" y="567"/>
                  </a:cubicBezTo>
                  <a:cubicBezTo>
                    <a:pt x="1096" y="567"/>
                    <a:pt x="1053" y="564"/>
                    <a:pt x="1010" y="558"/>
                  </a:cubicBezTo>
                  <a:cubicBezTo>
                    <a:pt x="722" y="666"/>
                    <a:pt x="433" y="883"/>
                    <a:pt x="289" y="1171"/>
                  </a:cubicBezTo>
                  <a:cubicBezTo>
                    <a:pt x="433" y="1388"/>
                    <a:pt x="830" y="1424"/>
                    <a:pt x="722" y="1784"/>
                  </a:cubicBezTo>
                  <a:cubicBezTo>
                    <a:pt x="492" y="1717"/>
                    <a:pt x="349" y="1675"/>
                    <a:pt x="253" y="1675"/>
                  </a:cubicBezTo>
                  <a:cubicBezTo>
                    <a:pt x="93" y="1675"/>
                    <a:pt x="68" y="1793"/>
                    <a:pt x="0" y="2109"/>
                  </a:cubicBezTo>
                  <a:cubicBezTo>
                    <a:pt x="397" y="2253"/>
                    <a:pt x="397" y="2542"/>
                    <a:pt x="289" y="2902"/>
                  </a:cubicBezTo>
                  <a:cubicBezTo>
                    <a:pt x="253" y="3191"/>
                    <a:pt x="361" y="3515"/>
                    <a:pt x="577" y="3732"/>
                  </a:cubicBezTo>
                  <a:cubicBezTo>
                    <a:pt x="1118" y="3912"/>
                    <a:pt x="1118" y="3912"/>
                    <a:pt x="1227" y="4237"/>
                  </a:cubicBezTo>
                  <a:cubicBezTo>
                    <a:pt x="1255" y="4254"/>
                    <a:pt x="1282" y="4261"/>
                    <a:pt x="1308" y="4261"/>
                  </a:cubicBezTo>
                  <a:cubicBezTo>
                    <a:pt x="1432" y="4261"/>
                    <a:pt x="1519" y="4089"/>
                    <a:pt x="1604" y="4089"/>
                  </a:cubicBezTo>
                  <a:cubicBezTo>
                    <a:pt x="1610" y="4089"/>
                    <a:pt x="1617" y="4090"/>
                    <a:pt x="1623" y="4093"/>
                  </a:cubicBezTo>
                  <a:cubicBezTo>
                    <a:pt x="1761" y="4136"/>
                    <a:pt x="1873" y="4156"/>
                    <a:pt x="1963" y="4156"/>
                  </a:cubicBezTo>
                  <a:cubicBezTo>
                    <a:pt x="2320" y="4156"/>
                    <a:pt x="2337" y="3839"/>
                    <a:pt x="2309" y="3407"/>
                  </a:cubicBezTo>
                  <a:cubicBezTo>
                    <a:pt x="2309" y="2879"/>
                    <a:pt x="2136" y="2144"/>
                    <a:pt x="3070" y="2144"/>
                  </a:cubicBezTo>
                  <a:cubicBezTo>
                    <a:pt x="3092" y="2144"/>
                    <a:pt x="3115" y="2144"/>
                    <a:pt x="3138" y="2145"/>
                  </a:cubicBezTo>
                  <a:cubicBezTo>
                    <a:pt x="3318" y="2145"/>
                    <a:pt x="3427" y="1965"/>
                    <a:pt x="3499" y="1784"/>
                  </a:cubicBezTo>
                  <a:cubicBezTo>
                    <a:pt x="3318" y="1243"/>
                    <a:pt x="3932" y="1424"/>
                    <a:pt x="4076" y="1171"/>
                  </a:cubicBezTo>
                  <a:cubicBezTo>
                    <a:pt x="4004" y="991"/>
                    <a:pt x="3715" y="1063"/>
                    <a:pt x="3679" y="883"/>
                  </a:cubicBezTo>
                  <a:cubicBezTo>
                    <a:pt x="3751" y="774"/>
                    <a:pt x="3932" y="738"/>
                    <a:pt x="3968" y="558"/>
                  </a:cubicBezTo>
                  <a:cubicBezTo>
                    <a:pt x="3676" y="396"/>
                    <a:pt x="3413" y="1"/>
                    <a:pt x="3049" y="1"/>
                  </a:cubicBez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8" name="Google Shape;1168;p3"/>
            <p:cNvSpPr/>
            <p:nvPr/>
          </p:nvSpPr>
          <p:spPr>
            <a:xfrm>
              <a:off x="10122175" y="484388"/>
              <a:ext cx="155125" cy="65200"/>
            </a:xfrm>
            <a:custGeom>
              <a:avLst/>
              <a:gdLst/>
              <a:ahLst/>
              <a:cxnLst/>
              <a:rect l="l" t="t" r="r" b="b"/>
              <a:pathLst>
                <a:path w="6205" h="2608" extrusionOk="0">
                  <a:moveTo>
                    <a:pt x="4148" y="1804"/>
                  </a:moveTo>
                  <a:lnTo>
                    <a:pt x="4114" y="1838"/>
                  </a:lnTo>
                  <a:lnTo>
                    <a:pt x="4114" y="1838"/>
                  </a:lnTo>
                  <a:cubicBezTo>
                    <a:pt x="4126" y="1828"/>
                    <a:pt x="4138" y="1817"/>
                    <a:pt x="4148" y="1804"/>
                  </a:cubicBezTo>
                  <a:close/>
                  <a:moveTo>
                    <a:pt x="1" y="1"/>
                  </a:moveTo>
                  <a:cubicBezTo>
                    <a:pt x="181" y="975"/>
                    <a:pt x="866" y="1804"/>
                    <a:pt x="1804" y="2165"/>
                  </a:cubicBezTo>
                  <a:cubicBezTo>
                    <a:pt x="2417" y="2462"/>
                    <a:pt x="3080" y="2607"/>
                    <a:pt x="3745" y="2607"/>
                  </a:cubicBezTo>
                  <a:cubicBezTo>
                    <a:pt x="4451" y="2607"/>
                    <a:pt x="5158" y="2444"/>
                    <a:pt x="5807" y="2129"/>
                  </a:cubicBezTo>
                  <a:cubicBezTo>
                    <a:pt x="5916" y="1984"/>
                    <a:pt x="6204" y="1948"/>
                    <a:pt x="6096" y="1660"/>
                  </a:cubicBezTo>
                  <a:lnTo>
                    <a:pt x="6096" y="1660"/>
                  </a:lnTo>
                  <a:cubicBezTo>
                    <a:pt x="5988" y="1696"/>
                    <a:pt x="5844" y="1696"/>
                    <a:pt x="5771" y="1804"/>
                  </a:cubicBezTo>
                  <a:cubicBezTo>
                    <a:pt x="5621" y="2105"/>
                    <a:pt x="5371" y="2130"/>
                    <a:pt x="5104" y="2130"/>
                  </a:cubicBezTo>
                  <a:cubicBezTo>
                    <a:pt x="5050" y="2130"/>
                    <a:pt x="4996" y="2129"/>
                    <a:pt x="4942" y="2129"/>
                  </a:cubicBezTo>
                  <a:lnTo>
                    <a:pt x="4437" y="2129"/>
                  </a:lnTo>
                  <a:cubicBezTo>
                    <a:pt x="4347" y="2279"/>
                    <a:pt x="4181" y="2354"/>
                    <a:pt x="4004" y="2354"/>
                  </a:cubicBezTo>
                  <a:cubicBezTo>
                    <a:pt x="3968" y="2354"/>
                    <a:pt x="3932" y="2351"/>
                    <a:pt x="3896" y="2345"/>
                  </a:cubicBezTo>
                  <a:cubicBezTo>
                    <a:pt x="3824" y="2129"/>
                    <a:pt x="4184" y="2057"/>
                    <a:pt x="4112" y="1840"/>
                  </a:cubicBezTo>
                  <a:lnTo>
                    <a:pt x="4114" y="1838"/>
                  </a:lnTo>
                  <a:lnTo>
                    <a:pt x="4114" y="1838"/>
                  </a:lnTo>
                  <a:cubicBezTo>
                    <a:pt x="3853" y="2066"/>
                    <a:pt x="3385" y="1787"/>
                    <a:pt x="3247" y="2201"/>
                  </a:cubicBezTo>
                  <a:cubicBezTo>
                    <a:pt x="3229" y="2237"/>
                    <a:pt x="3184" y="2255"/>
                    <a:pt x="3139" y="2255"/>
                  </a:cubicBezTo>
                  <a:cubicBezTo>
                    <a:pt x="3093" y="2255"/>
                    <a:pt x="3048" y="2237"/>
                    <a:pt x="3030" y="2201"/>
                  </a:cubicBezTo>
                  <a:cubicBezTo>
                    <a:pt x="2927" y="2036"/>
                    <a:pt x="2777" y="2024"/>
                    <a:pt x="2620" y="2024"/>
                  </a:cubicBezTo>
                  <a:cubicBezTo>
                    <a:pt x="2594" y="2024"/>
                    <a:pt x="2568" y="2025"/>
                    <a:pt x="2541" y="2025"/>
                  </a:cubicBezTo>
                  <a:cubicBezTo>
                    <a:pt x="2449" y="2025"/>
                    <a:pt x="2357" y="2021"/>
                    <a:pt x="2273" y="1984"/>
                  </a:cubicBezTo>
                  <a:cubicBezTo>
                    <a:pt x="1732" y="1876"/>
                    <a:pt x="1263" y="1588"/>
                    <a:pt x="902" y="1191"/>
                  </a:cubicBezTo>
                  <a:cubicBezTo>
                    <a:pt x="578" y="794"/>
                    <a:pt x="470" y="253"/>
                    <a:pt x="1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9" name="Google Shape;1169;p3"/>
            <p:cNvSpPr/>
            <p:nvPr/>
          </p:nvSpPr>
          <p:spPr>
            <a:xfrm>
              <a:off x="10114975" y="372138"/>
              <a:ext cx="18950" cy="112275"/>
            </a:xfrm>
            <a:custGeom>
              <a:avLst/>
              <a:gdLst/>
              <a:ahLst/>
              <a:cxnLst/>
              <a:rect l="l" t="t" r="r" b="b"/>
              <a:pathLst>
                <a:path w="758" h="4491" extrusionOk="0">
                  <a:moveTo>
                    <a:pt x="667" y="0"/>
                  </a:moveTo>
                  <a:cubicBezTo>
                    <a:pt x="640" y="0"/>
                    <a:pt x="613" y="18"/>
                    <a:pt x="577" y="55"/>
                  </a:cubicBezTo>
                  <a:cubicBezTo>
                    <a:pt x="325" y="271"/>
                    <a:pt x="180" y="596"/>
                    <a:pt x="180" y="920"/>
                  </a:cubicBezTo>
                  <a:cubicBezTo>
                    <a:pt x="72" y="1894"/>
                    <a:pt x="0" y="2832"/>
                    <a:pt x="0" y="3806"/>
                  </a:cubicBezTo>
                  <a:cubicBezTo>
                    <a:pt x="0" y="4058"/>
                    <a:pt x="72" y="4310"/>
                    <a:pt x="253" y="4491"/>
                  </a:cubicBezTo>
                  <a:cubicBezTo>
                    <a:pt x="325" y="4166"/>
                    <a:pt x="144" y="3806"/>
                    <a:pt x="180" y="3481"/>
                  </a:cubicBezTo>
                  <a:cubicBezTo>
                    <a:pt x="253" y="2327"/>
                    <a:pt x="217" y="1137"/>
                    <a:pt x="758" y="55"/>
                  </a:cubicBezTo>
                  <a:cubicBezTo>
                    <a:pt x="721" y="18"/>
                    <a:pt x="694" y="0"/>
                    <a:pt x="667" y="0"/>
                  </a:cubicBezTo>
                  <a:close/>
                </a:path>
              </a:pathLst>
            </a:custGeom>
            <a:solidFill>
              <a:srgbClr val="FEA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0" name="Google Shape;1170;p3"/>
            <p:cNvSpPr/>
            <p:nvPr/>
          </p:nvSpPr>
          <p:spPr>
            <a:xfrm>
              <a:off x="10267350" y="499713"/>
              <a:ext cx="53225" cy="37900"/>
            </a:xfrm>
            <a:custGeom>
              <a:avLst/>
              <a:gdLst/>
              <a:ahLst/>
              <a:cxnLst/>
              <a:rect l="l" t="t" r="r" b="b"/>
              <a:pathLst>
                <a:path w="2129" h="1516" extrusionOk="0">
                  <a:moveTo>
                    <a:pt x="2128" y="1"/>
                  </a:moveTo>
                  <a:lnTo>
                    <a:pt x="2128" y="1"/>
                  </a:lnTo>
                  <a:cubicBezTo>
                    <a:pt x="2056" y="37"/>
                    <a:pt x="1912" y="37"/>
                    <a:pt x="1876" y="73"/>
                  </a:cubicBezTo>
                  <a:cubicBezTo>
                    <a:pt x="1479" y="650"/>
                    <a:pt x="830" y="758"/>
                    <a:pt x="289" y="1083"/>
                  </a:cubicBezTo>
                  <a:cubicBezTo>
                    <a:pt x="181" y="1227"/>
                    <a:pt x="109" y="1371"/>
                    <a:pt x="0" y="1516"/>
                  </a:cubicBezTo>
                  <a:cubicBezTo>
                    <a:pt x="830" y="1155"/>
                    <a:pt x="1696" y="903"/>
                    <a:pt x="2128" y="1"/>
                  </a:cubicBezTo>
                  <a:close/>
                </a:path>
              </a:pathLst>
            </a:custGeom>
            <a:solidFill>
              <a:srgbClr val="FCA9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1" name="Google Shape;1171;p3"/>
            <p:cNvSpPr/>
            <p:nvPr/>
          </p:nvSpPr>
          <p:spPr>
            <a:xfrm>
              <a:off x="10243900" y="294063"/>
              <a:ext cx="54125" cy="18550"/>
            </a:xfrm>
            <a:custGeom>
              <a:avLst/>
              <a:gdLst/>
              <a:ahLst/>
              <a:cxnLst/>
              <a:rect l="l" t="t" r="r" b="b"/>
              <a:pathLst>
                <a:path w="2165" h="742" extrusionOk="0">
                  <a:moveTo>
                    <a:pt x="150" y="0"/>
                  </a:moveTo>
                  <a:cubicBezTo>
                    <a:pt x="100" y="0"/>
                    <a:pt x="51" y="1"/>
                    <a:pt x="1" y="4"/>
                  </a:cubicBezTo>
                  <a:cubicBezTo>
                    <a:pt x="434" y="292"/>
                    <a:pt x="975" y="256"/>
                    <a:pt x="1371" y="581"/>
                  </a:cubicBezTo>
                  <a:cubicBezTo>
                    <a:pt x="1613" y="611"/>
                    <a:pt x="1803" y="742"/>
                    <a:pt x="2028" y="742"/>
                  </a:cubicBezTo>
                  <a:cubicBezTo>
                    <a:pt x="2072" y="742"/>
                    <a:pt x="2117" y="737"/>
                    <a:pt x="2165" y="725"/>
                  </a:cubicBezTo>
                  <a:cubicBezTo>
                    <a:pt x="1590" y="252"/>
                    <a:pt x="889" y="0"/>
                    <a:pt x="150" y="0"/>
                  </a:cubicBezTo>
                  <a:close/>
                </a:path>
              </a:pathLst>
            </a:custGeom>
            <a:solidFill>
              <a:srgbClr val="EFA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2" name="Google Shape;1172;p3"/>
            <p:cNvSpPr/>
            <p:nvPr/>
          </p:nvSpPr>
          <p:spPr>
            <a:xfrm>
              <a:off x="10130300" y="342838"/>
              <a:ext cx="18950" cy="30675"/>
            </a:xfrm>
            <a:custGeom>
              <a:avLst/>
              <a:gdLst/>
              <a:ahLst/>
              <a:cxnLst/>
              <a:rect l="l" t="t" r="r" b="b"/>
              <a:pathLst>
                <a:path w="758" h="1227" extrusionOk="0">
                  <a:moveTo>
                    <a:pt x="758" y="0"/>
                  </a:moveTo>
                  <a:lnTo>
                    <a:pt x="758" y="0"/>
                  </a:lnTo>
                  <a:cubicBezTo>
                    <a:pt x="361" y="325"/>
                    <a:pt x="108" y="758"/>
                    <a:pt x="0" y="1227"/>
                  </a:cubicBezTo>
                  <a:lnTo>
                    <a:pt x="145" y="1227"/>
                  </a:lnTo>
                  <a:cubicBezTo>
                    <a:pt x="469" y="902"/>
                    <a:pt x="649" y="469"/>
                    <a:pt x="758" y="0"/>
                  </a:cubicBezTo>
                  <a:close/>
                </a:path>
              </a:pathLst>
            </a:custGeom>
            <a:solidFill>
              <a:srgbClr val="FDAD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3" name="Google Shape;1173;p3"/>
            <p:cNvSpPr/>
            <p:nvPr/>
          </p:nvSpPr>
          <p:spPr>
            <a:xfrm>
              <a:off x="10355725" y="427588"/>
              <a:ext cx="1825" cy="2725"/>
            </a:xfrm>
            <a:custGeom>
              <a:avLst/>
              <a:gdLst/>
              <a:ahLst/>
              <a:cxnLst/>
              <a:rect l="l" t="t" r="r" b="b"/>
              <a:pathLst>
                <a:path w="73" h="109" extrusionOk="0">
                  <a:moveTo>
                    <a:pt x="36" y="1"/>
                  </a:moveTo>
                  <a:lnTo>
                    <a:pt x="0" y="37"/>
                  </a:lnTo>
                  <a:lnTo>
                    <a:pt x="36" y="109"/>
                  </a:lnTo>
                  <a:cubicBezTo>
                    <a:pt x="72" y="73"/>
                    <a:pt x="72" y="37"/>
                    <a:pt x="36" y="1"/>
                  </a:cubicBezTo>
                  <a:close/>
                </a:path>
              </a:pathLst>
            </a:custGeom>
            <a:solidFill>
              <a:srgbClr val="FF87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4" name="Google Shape;1174;p3"/>
            <p:cNvSpPr/>
            <p:nvPr/>
          </p:nvSpPr>
          <p:spPr>
            <a:xfrm>
              <a:off x="10186200" y="342838"/>
              <a:ext cx="74850" cy="103175"/>
            </a:xfrm>
            <a:custGeom>
              <a:avLst/>
              <a:gdLst/>
              <a:ahLst/>
              <a:cxnLst/>
              <a:rect l="l" t="t" r="r" b="b"/>
              <a:pathLst>
                <a:path w="2994" h="4127" extrusionOk="0">
                  <a:moveTo>
                    <a:pt x="2273" y="0"/>
                  </a:moveTo>
                  <a:cubicBezTo>
                    <a:pt x="1900" y="197"/>
                    <a:pt x="1730" y="286"/>
                    <a:pt x="1547" y="286"/>
                  </a:cubicBezTo>
                  <a:cubicBezTo>
                    <a:pt x="1395" y="286"/>
                    <a:pt x="1234" y="223"/>
                    <a:pt x="938" y="108"/>
                  </a:cubicBezTo>
                  <a:lnTo>
                    <a:pt x="938" y="108"/>
                  </a:lnTo>
                  <a:cubicBezTo>
                    <a:pt x="974" y="505"/>
                    <a:pt x="1119" y="938"/>
                    <a:pt x="938" y="1299"/>
                  </a:cubicBezTo>
                  <a:cubicBezTo>
                    <a:pt x="830" y="1515"/>
                    <a:pt x="722" y="1659"/>
                    <a:pt x="938" y="1876"/>
                  </a:cubicBezTo>
                  <a:cubicBezTo>
                    <a:pt x="1082" y="1984"/>
                    <a:pt x="1046" y="2092"/>
                    <a:pt x="902" y="2200"/>
                  </a:cubicBezTo>
                  <a:cubicBezTo>
                    <a:pt x="852" y="2251"/>
                    <a:pt x="786" y="2277"/>
                    <a:pt x="719" y="2277"/>
                  </a:cubicBezTo>
                  <a:cubicBezTo>
                    <a:pt x="642" y="2277"/>
                    <a:pt x="563" y="2242"/>
                    <a:pt x="505" y="2164"/>
                  </a:cubicBezTo>
                  <a:cubicBezTo>
                    <a:pt x="433" y="2092"/>
                    <a:pt x="469" y="1912"/>
                    <a:pt x="289" y="1912"/>
                  </a:cubicBezTo>
                  <a:cubicBezTo>
                    <a:pt x="145" y="2056"/>
                    <a:pt x="325" y="2381"/>
                    <a:pt x="0" y="2453"/>
                  </a:cubicBezTo>
                  <a:cubicBezTo>
                    <a:pt x="325" y="2561"/>
                    <a:pt x="578" y="2741"/>
                    <a:pt x="433" y="3138"/>
                  </a:cubicBezTo>
                  <a:cubicBezTo>
                    <a:pt x="397" y="3210"/>
                    <a:pt x="397" y="3318"/>
                    <a:pt x="397" y="3427"/>
                  </a:cubicBezTo>
                  <a:cubicBezTo>
                    <a:pt x="361" y="3715"/>
                    <a:pt x="433" y="3932"/>
                    <a:pt x="758" y="3968"/>
                  </a:cubicBezTo>
                  <a:cubicBezTo>
                    <a:pt x="939" y="3990"/>
                    <a:pt x="1163" y="4127"/>
                    <a:pt x="1367" y="4127"/>
                  </a:cubicBezTo>
                  <a:cubicBezTo>
                    <a:pt x="1488" y="4127"/>
                    <a:pt x="1602" y="4079"/>
                    <a:pt x="1696" y="3932"/>
                  </a:cubicBezTo>
                  <a:cubicBezTo>
                    <a:pt x="1822" y="3733"/>
                    <a:pt x="1939" y="3661"/>
                    <a:pt x="2052" y="3661"/>
                  </a:cubicBezTo>
                  <a:cubicBezTo>
                    <a:pt x="2164" y="3661"/>
                    <a:pt x="2273" y="3733"/>
                    <a:pt x="2381" y="3823"/>
                  </a:cubicBezTo>
                  <a:cubicBezTo>
                    <a:pt x="2499" y="3908"/>
                    <a:pt x="2609" y="3968"/>
                    <a:pt x="2701" y="3968"/>
                  </a:cubicBezTo>
                  <a:cubicBezTo>
                    <a:pt x="2804" y="3968"/>
                    <a:pt x="2884" y="3890"/>
                    <a:pt x="2922" y="3679"/>
                  </a:cubicBezTo>
                  <a:lnTo>
                    <a:pt x="2778" y="3535"/>
                  </a:lnTo>
                  <a:cubicBezTo>
                    <a:pt x="2525" y="3066"/>
                    <a:pt x="2453" y="2489"/>
                    <a:pt x="2597" y="1984"/>
                  </a:cubicBezTo>
                  <a:cubicBezTo>
                    <a:pt x="2453" y="1768"/>
                    <a:pt x="2525" y="1587"/>
                    <a:pt x="2742" y="1407"/>
                  </a:cubicBezTo>
                  <a:cubicBezTo>
                    <a:pt x="2994" y="1190"/>
                    <a:pt x="2742" y="830"/>
                    <a:pt x="2922" y="505"/>
                  </a:cubicBezTo>
                  <a:cubicBezTo>
                    <a:pt x="2958" y="433"/>
                    <a:pt x="2597" y="433"/>
                    <a:pt x="2489" y="325"/>
                  </a:cubicBezTo>
                  <a:cubicBezTo>
                    <a:pt x="2417" y="217"/>
                    <a:pt x="2345" y="108"/>
                    <a:pt x="2273" y="0"/>
                  </a:cubicBezTo>
                  <a:close/>
                </a:path>
              </a:pathLst>
            </a:custGeom>
            <a:solidFill>
              <a:srgbClr val="FC854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5" name="Google Shape;1175;p3"/>
            <p:cNvSpPr/>
            <p:nvPr/>
          </p:nvSpPr>
          <p:spPr>
            <a:xfrm>
              <a:off x="10175375" y="493413"/>
              <a:ext cx="48725" cy="26175"/>
            </a:xfrm>
            <a:custGeom>
              <a:avLst/>
              <a:gdLst/>
              <a:ahLst/>
              <a:cxnLst/>
              <a:rect l="l" t="t" r="r" b="b"/>
              <a:pathLst>
                <a:path w="1949" h="1047" extrusionOk="0">
                  <a:moveTo>
                    <a:pt x="145" y="0"/>
                  </a:moveTo>
                  <a:lnTo>
                    <a:pt x="145" y="0"/>
                  </a:lnTo>
                  <a:cubicBezTo>
                    <a:pt x="181" y="253"/>
                    <a:pt x="1" y="505"/>
                    <a:pt x="253" y="650"/>
                  </a:cubicBezTo>
                  <a:cubicBezTo>
                    <a:pt x="470" y="758"/>
                    <a:pt x="866" y="578"/>
                    <a:pt x="974" y="1010"/>
                  </a:cubicBezTo>
                  <a:cubicBezTo>
                    <a:pt x="1155" y="614"/>
                    <a:pt x="1768" y="1046"/>
                    <a:pt x="1948" y="505"/>
                  </a:cubicBezTo>
                  <a:cubicBezTo>
                    <a:pt x="1335" y="217"/>
                    <a:pt x="614" y="578"/>
                    <a:pt x="145" y="0"/>
                  </a:cubicBezTo>
                  <a:close/>
                </a:path>
              </a:pathLst>
            </a:custGeom>
            <a:solidFill>
              <a:srgbClr val="FF8E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6" name="Google Shape;1176;p3"/>
            <p:cNvSpPr/>
            <p:nvPr/>
          </p:nvSpPr>
          <p:spPr>
            <a:xfrm>
              <a:off x="10239400" y="530388"/>
              <a:ext cx="5425" cy="2725"/>
            </a:xfrm>
            <a:custGeom>
              <a:avLst/>
              <a:gdLst/>
              <a:ahLst/>
              <a:cxnLst/>
              <a:rect l="l" t="t" r="r" b="b"/>
              <a:pathLst>
                <a:path w="217" h="109" extrusionOk="0">
                  <a:moveTo>
                    <a:pt x="109" y="0"/>
                  </a:moveTo>
                  <a:cubicBezTo>
                    <a:pt x="73" y="0"/>
                    <a:pt x="36" y="36"/>
                    <a:pt x="0" y="72"/>
                  </a:cubicBezTo>
                  <a:cubicBezTo>
                    <a:pt x="36" y="72"/>
                    <a:pt x="73" y="108"/>
                    <a:pt x="109" y="108"/>
                  </a:cubicBezTo>
                  <a:cubicBezTo>
                    <a:pt x="145" y="108"/>
                    <a:pt x="181" y="72"/>
                    <a:pt x="217" y="72"/>
                  </a:cubicBezTo>
                  <a:cubicBezTo>
                    <a:pt x="181" y="36"/>
                    <a:pt x="145" y="0"/>
                    <a:pt x="109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7" name="Google Shape;1177;p3"/>
            <p:cNvSpPr/>
            <p:nvPr/>
          </p:nvSpPr>
          <p:spPr>
            <a:xfrm>
              <a:off x="10154650" y="35093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FD81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8" name="Google Shape;1178;p3"/>
            <p:cNvSpPr/>
            <p:nvPr/>
          </p:nvSpPr>
          <p:spPr>
            <a:xfrm>
              <a:off x="10224975" y="528588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0"/>
                  </a:moveTo>
                  <a:cubicBezTo>
                    <a:pt x="36" y="0"/>
                    <a:pt x="0" y="72"/>
                    <a:pt x="0" y="72"/>
                  </a:cubicBez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9" name="Google Shape;1179;p3"/>
            <p:cNvSpPr/>
            <p:nvPr/>
          </p:nvSpPr>
          <p:spPr>
            <a:xfrm>
              <a:off x="10231275" y="536463"/>
              <a:ext cx="1825" cy="1150"/>
            </a:xfrm>
            <a:custGeom>
              <a:avLst/>
              <a:gdLst/>
              <a:ahLst/>
              <a:cxnLst/>
              <a:rect l="l" t="t" r="r" b="b"/>
              <a:pathLst>
                <a:path w="73" h="46" extrusionOk="0">
                  <a:moveTo>
                    <a:pt x="23" y="1"/>
                  </a:moveTo>
                  <a:cubicBezTo>
                    <a:pt x="10" y="1"/>
                    <a:pt x="1" y="10"/>
                    <a:pt x="1" y="10"/>
                  </a:cubicBezTo>
                  <a:cubicBezTo>
                    <a:pt x="1" y="10"/>
                    <a:pt x="73" y="46"/>
                    <a:pt x="73" y="46"/>
                  </a:cubicBezTo>
                  <a:cubicBezTo>
                    <a:pt x="55" y="10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FE97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0" name="Google Shape;1180;p3"/>
            <p:cNvSpPr/>
            <p:nvPr/>
          </p:nvSpPr>
          <p:spPr>
            <a:xfrm>
              <a:off x="10241200" y="392413"/>
              <a:ext cx="28875" cy="38800"/>
            </a:xfrm>
            <a:custGeom>
              <a:avLst/>
              <a:gdLst/>
              <a:ahLst/>
              <a:cxnLst/>
              <a:rect l="l" t="t" r="r" b="b"/>
              <a:pathLst>
                <a:path w="1155" h="1552" extrusionOk="0">
                  <a:moveTo>
                    <a:pt x="433" y="1"/>
                  </a:moveTo>
                  <a:cubicBezTo>
                    <a:pt x="289" y="109"/>
                    <a:pt x="1" y="145"/>
                    <a:pt x="145" y="398"/>
                  </a:cubicBezTo>
                  <a:cubicBezTo>
                    <a:pt x="289" y="794"/>
                    <a:pt x="1" y="1335"/>
                    <a:pt x="578" y="1552"/>
                  </a:cubicBezTo>
                  <a:cubicBezTo>
                    <a:pt x="505" y="1119"/>
                    <a:pt x="794" y="867"/>
                    <a:pt x="974" y="614"/>
                  </a:cubicBezTo>
                  <a:cubicBezTo>
                    <a:pt x="1155" y="398"/>
                    <a:pt x="1119" y="253"/>
                    <a:pt x="866" y="181"/>
                  </a:cubicBezTo>
                  <a:cubicBezTo>
                    <a:pt x="722" y="109"/>
                    <a:pt x="578" y="73"/>
                    <a:pt x="433" y="1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1" name="Google Shape;1181;p3"/>
            <p:cNvSpPr/>
            <p:nvPr/>
          </p:nvSpPr>
          <p:spPr>
            <a:xfrm>
              <a:off x="10248425" y="312163"/>
              <a:ext cx="10825" cy="8150"/>
            </a:xfrm>
            <a:custGeom>
              <a:avLst/>
              <a:gdLst/>
              <a:ahLst/>
              <a:cxnLst/>
              <a:rect l="l" t="t" r="r" b="b"/>
              <a:pathLst>
                <a:path w="433" h="326" extrusionOk="0">
                  <a:moveTo>
                    <a:pt x="289" y="1"/>
                  </a:moveTo>
                  <a:cubicBezTo>
                    <a:pt x="144" y="73"/>
                    <a:pt x="36" y="181"/>
                    <a:pt x="0" y="326"/>
                  </a:cubicBezTo>
                  <a:cubicBezTo>
                    <a:pt x="433" y="290"/>
                    <a:pt x="433" y="290"/>
                    <a:pt x="289" y="1"/>
                  </a:cubicBezTo>
                  <a:close/>
                </a:path>
              </a:pathLst>
            </a:custGeom>
            <a:solidFill>
              <a:srgbClr val="ED7C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2" name="Google Shape;1182;p3"/>
            <p:cNvSpPr/>
            <p:nvPr/>
          </p:nvSpPr>
          <p:spPr>
            <a:xfrm>
              <a:off x="10261950" y="421513"/>
              <a:ext cx="4525" cy="4300"/>
            </a:xfrm>
            <a:custGeom>
              <a:avLst/>
              <a:gdLst/>
              <a:ahLst/>
              <a:cxnLst/>
              <a:rect l="l" t="t" r="r" b="b"/>
              <a:pathLst>
                <a:path w="181" h="172" extrusionOk="0">
                  <a:moveTo>
                    <a:pt x="104" y="0"/>
                  </a:moveTo>
                  <a:cubicBezTo>
                    <a:pt x="81" y="0"/>
                    <a:pt x="54" y="9"/>
                    <a:pt x="36" y="27"/>
                  </a:cubicBezTo>
                  <a:cubicBezTo>
                    <a:pt x="0" y="63"/>
                    <a:pt x="0" y="63"/>
                    <a:pt x="0" y="99"/>
                  </a:cubicBezTo>
                  <a:cubicBezTo>
                    <a:pt x="0" y="171"/>
                    <a:pt x="36" y="171"/>
                    <a:pt x="108" y="171"/>
                  </a:cubicBezTo>
                  <a:cubicBezTo>
                    <a:pt x="144" y="135"/>
                    <a:pt x="180" y="99"/>
                    <a:pt x="144" y="27"/>
                  </a:cubicBezTo>
                  <a:cubicBezTo>
                    <a:pt x="144" y="9"/>
                    <a:pt x="126" y="0"/>
                    <a:pt x="104" y="0"/>
                  </a:cubicBezTo>
                  <a:close/>
                </a:path>
              </a:pathLst>
            </a:custGeom>
            <a:solidFill>
              <a:srgbClr val="F68D5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3" name="Google Shape;1183;p3"/>
            <p:cNvSpPr/>
            <p:nvPr/>
          </p:nvSpPr>
          <p:spPr>
            <a:xfrm>
              <a:off x="10207850" y="427588"/>
              <a:ext cx="14450" cy="6925"/>
            </a:xfrm>
            <a:custGeom>
              <a:avLst/>
              <a:gdLst/>
              <a:ahLst/>
              <a:cxnLst/>
              <a:rect l="l" t="t" r="r" b="b"/>
              <a:pathLst>
                <a:path w="578" h="277" extrusionOk="0">
                  <a:moveTo>
                    <a:pt x="216" y="1"/>
                  </a:moveTo>
                  <a:cubicBezTo>
                    <a:pt x="108" y="1"/>
                    <a:pt x="0" y="37"/>
                    <a:pt x="0" y="145"/>
                  </a:cubicBezTo>
                  <a:cubicBezTo>
                    <a:pt x="0" y="217"/>
                    <a:pt x="72" y="253"/>
                    <a:pt x="180" y="253"/>
                  </a:cubicBezTo>
                  <a:cubicBezTo>
                    <a:pt x="225" y="268"/>
                    <a:pt x="282" y="277"/>
                    <a:pt x="342" y="277"/>
                  </a:cubicBezTo>
                  <a:cubicBezTo>
                    <a:pt x="426" y="277"/>
                    <a:pt x="514" y="259"/>
                    <a:pt x="577" y="217"/>
                  </a:cubicBezTo>
                  <a:cubicBezTo>
                    <a:pt x="505" y="109"/>
                    <a:pt x="361" y="37"/>
                    <a:pt x="216" y="1"/>
                  </a:cubicBezTo>
                  <a:close/>
                </a:path>
              </a:pathLst>
            </a:custGeom>
            <a:solidFill>
              <a:srgbClr val="FCBA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184" name="Google Shape;1184;p3"/>
          <p:cNvGrpSpPr/>
          <p:nvPr/>
        </p:nvGrpSpPr>
        <p:grpSpPr>
          <a:xfrm>
            <a:off x="8582356" y="6362884"/>
            <a:ext cx="174565" cy="165501"/>
            <a:chOff x="9607275" y="-1266912"/>
            <a:chExt cx="262425" cy="248800"/>
          </a:xfrm>
        </p:grpSpPr>
        <p:sp>
          <p:nvSpPr>
            <p:cNvPr id="1185" name="Google Shape;1185;p3"/>
            <p:cNvSpPr/>
            <p:nvPr/>
          </p:nvSpPr>
          <p:spPr>
            <a:xfrm>
              <a:off x="9607275" y="-1254987"/>
              <a:ext cx="136175" cy="234125"/>
            </a:xfrm>
            <a:custGeom>
              <a:avLst/>
              <a:gdLst/>
              <a:ahLst/>
              <a:cxnLst/>
              <a:rect l="l" t="t" r="r" b="b"/>
              <a:pathLst>
                <a:path w="5447" h="9365" extrusionOk="0">
                  <a:moveTo>
                    <a:pt x="3509" y="0"/>
                  </a:moveTo>
                  <a:cubicBezTo>
                    <a:pt x="3297" y="0"/>
                    <a:pt x="3060" y="79"/>
                    <a:pt x="2850" y="167"/>
                  </a:cubicBezTo>
                  <a:cubicBezTo>
                    <a:pt x="2742" y="203"/>
                    <a:pt x="2670" y="239"/>
                    <a:pt x="2597" y="311"/>
                  </a:cubicBezTo>
                  <a:cubicBezTo>
                    <a:pt x="2345" y="420"/>
                    <a:pt x="2165" y="564"/>
                    <a:pt x="1984" y="744"/>
                  </a:cubicBezTo>
                  <a:cubicBezTo>
                    <a:pt x="1696" y="961"/>
                    <a:pt x="1407" y="1249"/>
                    <a:pt x="1191" y="1538"/>
                  </a:cubicBezTo>
                  <a:cubicBezTo>
                    <a:pt x="1" y="3305"/>
                    <a:pt x="73" y="5180"/>
                    <a:pt x="794" y="7092"/>
                  </a:cubicBezTo>
                  <a:cubicBezTo>
                    <a:pt x="866" y="7308"/>
                    <a:pt x="1046" y="7381"/>
                    <a:pt x="1191" y="7489"/>
                  </a:cubicBezTo>
                  <a:cubicBezTo>
                    <a:pt x="1912" y="7994"/>
                    <a:pt x="2453" y="8751"/>
                    <a:pt x="3319" y="9004"/>
                  </a:cubicBezTo>
                  <a:cubicBezTo>
                    <a:pt x="3427" y="9112"/>
                    <a:pt x="3571" y="9040"/>
                    <a:pt x="3715" y="9112"/>
                  </a:cubicBezTo>
                  <a:lnTo>
                    <a:pt x="3968" y="9184"/>
                  </a:lnTo>
                  <a:cubicBezTo>
                    <a:pt x="4040" y="9220"/>
                    <a:pt x="4148" y="9256"/>
                    <a:pt x="4220" y="9292"/>
                  </a:cubicBezTo>
                  <a:cubicBezTo>
                    <a:pt x="4329" y="9292"/>
                    <a:pt x="4401" y="9364"/>
                    <a:pt x="4473" y="9364"/>
                  </a:cubicBezTo>
                  <a:cubicBezTo>
                    <a:pt x="4545" y="9364"/>
                    <a:pt x="4617" y="9328"/>
                    <a:pt x="4653" y="9328"/>
                  </a:cubicBezTo>
                  <a:cubicBezTo>
                    <a:pt x="4718" y="9296"/>
                    <a:pt x="4790" y="9278"/>
                    <a:pt x="4863" y="9278"/>
                  </a:cubicBezTo>
                  <a:cubicBezTo>
                    <a:pt x="4952" y="9278"/>
                    <a:pt x="5043" y="9305"/>
                    <a:pt x="5122" y="9364"/>
                  </a:cubicBezTo>
                  <a:cubicBezTo>
                    <a:pt x="5194" y="9364"/>
                    <a:pt x="5230" y="9328"/>
                    <a:pt x="5302" y="9292"/>
                  </a:cubicBezTo>
                  <a:cubicBezTo>
                    <a:pt x="5411" y="9220"/>
                    <a:pt x="5447" y="9076"/>
                    <a:pt x="5411" y="8931"/>
                  </a:cubicBezTo>
                  <a:cubicBezTo>
                    <a:pt x="5014" y="8318"/>
                    <a:pt x="4978" y="7489"/>
                    <a:pt x="5338" y="6840"/>
                  </a:cubicBezTo>
                  <a:cubicBezTo>
                    <a:pt x="5411" y="6695"/>
                    <a:pt x="5266" y="6479"/>
                    <a:pt x="5230" y="6335"/>
                  </a:cubicBezTo>
                  <a:cubicBezTo>
                    <a:pt x="5122" y="5794"/>
                    <a:pt x="4617" y="5397"/>
                    <a:pt x="4581" y="4928"/>
                  </a:cubicBezTo>
                  <a:cubicBezTo>
                    <a:pt x="4545" y="4459"/>
                    <a:pt x="4401" y="4351"/>
                    <a:pt x="3932" y="4351"/>
                  </a:cubicBezTo>
                  <a:cubicBezTo>
                    <a:pt x="3902" y="4351"/>
                    <a:pt x="3870" y="4351"/>
                    <a:pt x="3837" y="4351"/>
                  </a:cubicBezTo>
                  <a:cubicBezTo>
                    <a:pt x="3502" y="4351"/>
                    <a:pt x="3010" y="4321"/>
                    <a:pt x="3174" y="3666"/>
                  </a:cubicBezTo>
                  <a:cubicBezTo>
                    <a:pt x="3174" y="3630"/>
                    <a:pt x="3247" y="3594"/>
                    <a:pt x="3283" y="3557"/>
                  </a:cubicBezTo>
                  <a:cubicBezTo>
                    <a:pt x="3356" y="3567"/>
                    <a:pt x="3423" y="3572"/>
                    <a:pt x="3482" y="3572"/>
                  </a:cubicBezTo>
                  <a:cubicBezTo>
                    <a:pt x="3859" y="3572"/>
                    <a:pt x="3958" y="3366"/>
                    <a:pt x="3896" y="2836"/>
                  </a:cubicBezTo>
                  <a:cubicBezTo>
                    <a:pt x="3860" y="2475"/>
                    <a:pt x="3643" y="2079"/>
                    <a:pt x="3968" y="1718"/>
                  </a:cubicBezTo>
                  <a:cubicBezTo>
                    <a:pt x="4329" y="1321"/>
                    <a:pt x="4365" y="780"/>
                    <a:pt x="4040" y="347"/>
                  </a:cubicBezTo>
                  <a:cubicBezTo>
                    <a:pt x="3929" y="88"/>
                    <a:pt x="3732" y="0"/>
                    <a:pt x="3509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6" name="Google Shape;1186;p3"/>
            <p:cNvSpPr/>
            <p:nvPr/>
          </p:nvSpPr>
          <p:spPr>
            <a:xfrm>
              <a:off x="9687525" y="-1266912"/>
              <a:ext cx="182175" cy="248800"/>
            </a:xfrm>
            <a:custGeom>
              <a:avLst/>
              <a:gdLst/>
              <a:ahLst/>
              <a:cxnLst/>
              <a:rect l="l" t="t" r="r" b="b"/>
              <a:pathLst>
                <a:path w="7287" h="9952" extrusionOk="0">
                  <a:moveTo>
                    <a:pt x="1494" y="0"/>
                  </a:moveTo>
                  <a:cubicBezTo>
                    <a:pt x="1209" y="0"/>
                    <a:pt x="917" y="31"/>
                    <a:pt x="614" y="103"/>
                  </a:cubicBezTo>
                  <a:cubicBezTo>
                    <a:pt x="578" y="139"/>
                    <a:pt x="578" y="211"/>
                    <a:pt x="614" y="283"/>
                  </a:cubicBezTo>
                  <a:cubicBezTo>
                    <a:pt x="917" y="496"/>
                    <a:pt x="1323" y="785"/>
                    <a:pt x="1638" y="785"/>
                  </a:cubicBezTo>
                  <a:cubicBezTo>
                    <a:pt x="1697" y="785"/>
                    <a:pt x="1753" y="775"/>
                    <a:pt x="1804" y="752"/>
                  </a:cubicBezTo>
                  <a:cubicBezTo>
                    <a:pt x="1973" y="673"/>
                    <a:pt x="2114" y="640"/>
                    <a:pt x="2239" y="640"/>
                  </a:cubicBezTo>
                  <a:cubicBezTo>
                    <a:pt x="2567" y="640"/>
                    <a:pt x="2779" y="868"/>
                    <a:pt x="3066" y="1077"/>
                  </a:cubicBezTo>
                  <a:cubicBezTo>
                    <a:pt x="3092" y="1068"/>
                    <a:pt x="3113" y="1064"/>
                    <a:pt x="3131" y="1064"/>
                  </a:cubicBezTo>
                  <a:cubicBezTo>
                    <a:pt x="3187" y="1064"/>
                    <a:pt x="3202" y="1111"/>
                    <a:pt x="3174" y="1221"/>
                  </a:cubicBezTo>
                  <a:cubicBezTo>
                    <a:pt x="3174" y="1402"/>
                    <a:pt x="3247" y="1546"/>
                    <a:pt x="3391" y="1654"/>
                  </a:cubicBezTo>
                  <a:cubicBezTo>
                    <a:pt x="3751" y="1906"/>
                    <a:pt x="3679" y="2231"/>
                    <a:pt x="3571" y="2556"/>
                  </a:cubicBezTo>
                  <a:cubicBezTo>
                    <a:pt x="3571" y="2628"/>
                    <a:pt x="3679" y="2664"/>
                    <a:pt x="3643" y="2736"/>
                  </a:cubicBezTo>
                  <a:cubicBezTo>
                    <a:pt x="3643" y="2741"/>
                    <a:pt x="3642" y="2744"/>
                    <a:pt x="3639" y="2744"/>
                  </a:cubicBezTo>
                  <a:cubicBezTo>
                    <a:pt x="3627" y="2744"/>
                    <a:pt x="3594" y="2711"/>
                    <a:pt x="3554" y="2711"/>
                  </a:cubicBezTo>
                  <a:cubicBezTo>
                    <a:pt x="3537" y="2711"/>
                    <a:pt x="3518" y="2717"/>
                    <a:pt x="3499" y="2736"/>
                  </a:cubicBezTo>
                  <a:cubicBezTo>
                    <a:pt x="3391" y="2808"/>
                    <a:pt x="3283" y="2952"/>
                    <a:pt x="3174" y="3025"/>
                  </a:cubicBezTo>
                  <a:cubicBezTo>
                    <a:pt x="2525" y="3602"/>
                    <a:pt x="2561" y="3782"/>
                    <a:pt x="3355" y="4107"/>
                  </a:cubicBezTo>
                  <a:cubicBezTo>
                    <a:pt x="3499" y="4107"/>
                    <a:pt x="3571" y="4143"/>
                    <a:pt x="3499" y="4287"/>
                  </a:cubicBezTo>
                  <a:cubicBezTo>
                    <a:pt x="3571" y="4792"/>
                    <a:pt x="3896" y="5225"/>
                    <a:pt x="4329" y="5441"/>
                  </a:cubicBezTo>
                  <a:cubicBezTo>
                    <a:pt x="4833" y="5694"/>
                    <a:pt x="5050" y="6307"/>
                    <a:pt x="4797" y="6812"/>
                  </a:cubicBezTo>
                  <a:cubicBezTo>
                    <a:pt x="4617" y="6739"/>
                    <a:pt x="4545" y="6523"/>
                    <a:pt x="4365" y="6523"/>
                  </a:cubicBezTo>
                  <a:cubicBezTo>
                    <a:pt x="4292" y="6523"/>
                    <a:pt x="4220" y="6559"/>
                    <a:pt x="4184" y="6595"/>
                  </a:cubicBezTo>
                  <a:cubicBezTo>
                    <a:pt x="3968" y="6812"/>
                    <a:pt x="3751" y="7028"/>
                    <a:pt x="3824" y="7353"/>
                  </a:cubicBezTo>
                  <a:cubicBezTo>
                    <a:pt x="3896" y="7353"/>
                    <a:pt x="3840" y="7401"/>
                    <a:pt x="3794" y="7401"/>
                  </a:cubicBezTo>
                  <a:cubicBezTo>
                    <a:pt x="3772" y="7401"/>
                    <a:pt x="3751" y="7389"/>
                    <a:pt x="3751" y="7353"/>
                  </a:cubicBezTo>
                  <a:cubicBezTo>
                    <a:pt x="3607" y="7028"/>
                    <a:pt x="3319" y="6776"/>
                    <a:pt x="2994" y="6667"/>
                  </a:cubicBezTo>
                  <a:cubicBezTo>
                    <a:pt x="2898" y="6626"/>
                    <a:pt x="2797" y="6601"/>
                    <a:pt x="2703" y="6601"/>
                  </a:cubicBezTo>
                  <a:cubicBezTo>
                    <a:pt x="2548" y="6601"/>
                    <a:pt x="2412" y="6669"/>
                    <a:pt x="2345" y="6848"/>
                  </a:cubicBezTo>
                  <a:cubicBezTo>
                    <a:pt x="2201" y="7136"/>
                    <a:pt x="2489" y="7244"/>
                    <a:pt x="2706" y="7317"/>
                  </a:cubicBezTo>
                  <a:cubicBezTo>
                    <a:pt x="3030" y="7389"/>
                    <a:pt x="3283" y="7641"/>
                    <a:pt x="3427" y="7966"/>
                  </a:cubicBezTo>
                  <a:cubicBezTo>
                    <a:pt x="3499" y="8146"/>
                    <a:pt x="3571" y="8399"/>
                    <a:pt x="3283" y="8471"/>
                  </a:cubicBezTo>
                  <a:cubicBezTo>
                    <a:pt x="2489" y="8615"/>
                    <a:pt x="2814" y="8976"/>
                    <a:pt x="3174" y="9264"/>
                  </a:cubicBezTo>
                  <a:cubicBezTo>
                    <a:pt x="2814" y="9625"/>
                    <a:pt x="2345" y="9517"/>
                    <a:pt x="2020" y="9769"/>
                  </a:cubicBezTo>
                  <a:lnTo>
                    <a:pt x="1876" y="9769"/>
                  </a:lnTo>
                  <a:cubicBezTo>
                    <a:pt x="1804" y="9715"/>
                    <a:pt x="1723" y="9688"/>
                    <a:pt x="1642" y="9688"/>
                  </a:cubicBezTo>
                  <a:cubicBezTo>
                    <a:pt x="1560" y="9688"/>
                    <a:pt x="1479" y="9715"/>
                    <a:pt x="1407" y="9769"/>
                  </a:cubicBezTo>
                  <a:lnTo>
                    <a:pt x="1263" y="9769"/>
                  </a:lnTo>
                  <a:cubicBezTo>
                    <a:pt x="1191" y="9697"/>
                    <a:pt x="1119" y="9625"/>
                    <a:pt x="1083" y="9553"/>
                  </a:cubicBezTo>
                  <a:lnTo>
                    <a:pt x="758" y="9553"/>
                  </a:lnTo>
                  <a:cubicBezTo>
                    <a:pt x="722" y="9517"/>
                    <a:pt x="650" y="9481"/>
                    <a:pt x="614" y="9408"/>
                  </a:cubicBezTo>
                  <a:lnTo>
                    <a:pt x="181" y="9408"/>
                  </a:lnTo>
                  <a:cubicBezTo>
                    <a:pt x="151" y="9394"/>
                    <a:pt x="121" y="9385"/>
                    <a:pt x="94" y="9385"/>
                  </a:cubicBezTo>
                  <a:cubicBezTo>
                    <a:pt x="55" y="9385"/>
                    <a:pt x="22" y="9402"/>
                    <a:pt x="1" y="9445"/>
                  </a:cubicBezTo>
                  <a:cubicBezTo>
                    <a:pt x="677" y="9783"/>
                    <a:pt x="1423" y="9952"/>
                    <a:pt x="2179" y="9952"/>
                  </a:cubicBezTo>
                  <a:cubicBezTo>
                    <a:pt x="2632" y="9952"/>
                    <a:pt x="3089" y="9891"/>
                    <a:pt x="3535" y="9769"/>
                  </a:cubicBezTo>
                  <a:cubicBezTo>
                    <a:pt x="3607" y="9625"/>
                    <a:pt x="3860" y="9697"/>
                    <a:pt x="3896" y="9481"/>
                  </a:cubicBezTo>
                  <a:cubicBezTo>
                    <a:pt x="3953" y="9276"/>
                    <a:pt x="4006" y="9207"/>
                    <a:pt x="4057" y="9207"/>
                  </a:cubicBezTo>
                  <a:cubicBezTo>
                    <a:pt x="4159" y="9207"/>
                    <a:pt x="4252" y="9486"/>
                    <a:pt x="4344" y="9486"/>
                  </a:cubicBezTo>
                  <a:cubicBezTo>
                    <a:pt x="4351" y="9486"/>
                    <a:pt x="4358" y="9484"/>
                    <a:pt x="4365" y="9481"/>
                  </a:cubicBezTo>
                  <a:cubicBezTo>
                    <a:pt x="4388" y="9484"/>
                    <a:pt x="4410" y="9486"/>
                    <a:pt x="4432" y="9486"/>
                  </a:cubicBezTo>
                  <a:cubicBezTo>
                    <a:pt x="4612" y="9486"/>
                    <a:pt x="4745" y="9361"/>
                    <a:pt x="4906" y="9264"/>
                  </a:cubicBezTo>
                  <a:cubicBezTo>
                    <a:pt x="5916" y="8471"/>
                    <a:pt x="6925" y="7713"/>
                    <a:pt x="7214" y="6379"/>
                  </a:cubicBezTo>
                  <a:cubicBezTo>
                    <a:pt x="7286" y="5621"/>
                    <a:pt x="7286" y="4864"/>
                    <a:pt x="7214" y="4107"/>
                  </a:cubicBezTo>
                  <a:cubicBezTo>
                    <a:pt x="7070" y="3493"/>
                    <a:pt x="6925" y="2808"/>
                    <a:pt x="6420" y="2375"/>
                  </a:cubicBezTo>
                  <a:cubicBezTo>
                    <a:pt x="5771" y="1798"/>
                    <a:pt x="5194" y="1113"/>
                    <a:pt x="4365" y="752"/>
                  </a:cubicBezTo>
                  <a:cubicBezTo>
                    <a:pt x="3410" y="387"/>
                    <a:pt x="2498" y="0"/>
                    <a:pt x="1494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7" name="Google Shape;1187;p3"/>
            <p:cNvSpPr/>
            <p:nvPr/>
          </p:nvSpPr>
          <p:spPr>
            <a:xfrm>
              <a:off x="9775000" y="-1106562"/>
              <a:ext cx="91975" cy="84800"/>
            </a:xfrm>
            <a:custGeom>
              <a:avLst/>
              <a:gdLst/>
              <a:ahLst/>
              <a:cxnLst/>
              <a:rect l="l" t="t" r="r" b="b"/>
              <a:pathLst>
                <a:path w="3679" h="3392" extrusionOk="0">
                  <a:moveTo>
                    <a:pt x="3679" y="1"/>
                  </a:moveTo>
                  <a:cubicBezTo>
                    <a:pt x="3390" y="181"/>
                    <a:pt x="3210" y="470"/>
                    <a:pt x="3210" y="830"/>
                  </a:cubicBezTo>
                  <a:cubicBezTo>
                    <a:pt x="3210" y="1083"/>
                    <a:pt x="3102" y="1299"/>
                    <a:pt x="2885" y="1444"/>
                  </a:cubicBezTo>
                  <a:lnTo>
                    <a:pt x="1190" y="2886"/>
                  </a:lnTo>
                  <a:cubicBezTo>
                    <a:pt x="1082" y="2994"/>
                    <a:pt x="938" y="3067"/>
                    <a:pt x="793" y="3067"/>
                  </a:cubicBezTo>
                  <a:cubicBezTo>
                    <a:pt x="721" y="3031"/>
                    <a:pt x="685" y="2994"/>
                    <a:pt x="649" y="2958"/>
                  </a:cubicBezTo>
                  <a:lnTo>
                    <a:pt x="469" y="2958"/>
                  </a:lnTo>
                  <a:cubicBezTo>
                    <a:pt x="397" y="2994"/>
                    <a:pt x="361" y="3031"/>
                    <a:pt x="325" y="3067"/>
                  </a:cubicBezTo>
                  <a:lnTo>
                    <a:pt x="0" y="3391"/>
                  </a:lnTo>
                  <a:cubicBezTo>
                    <a:pt x="721" y="3355"/>
                    <a:pt x="1407" y="3103"/>
                    <a:pt x="1948" y="2670"/>
                  </a:cubicBezTo>
                  <a:cubicBezTo>
                    <a:pt x="2344" y="2345"/>
                    <a:pt x="2705" y="1985"/>
                    <a:pt x="3066" y="1624"/>
                  </a:cubicBezTo>
                  <a:cubicBezTo>
                    <a:pt x="3462" y="1191"/>
                    <a:pt x="3679" y="614"/>
                    <a:pt x="3679" y="1"/>
                  </a:cubicBezTo>
                  <a:close/>
                </a:path>
              </a:pathLst>
            </a:custGeom>
            <a:solidFill>
              <a:srgbClr val="7CC4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8" name="Google Shape;1188;p3"/>
            <p:cNvSpPr/>
            <p:nvPr/>
          </p:nvSpPr>
          <p:spPr>
            <a:xfrm>
              <a:off x="9637025" y="-1067787"/>
              <a:ext cx="55025" cy="37900"/>
            </a:xfrm>
            <a:custGeom>
              <a:avLst/>
              <a:gdLst/>
              <a:ahLst/>
              <a:cxnLst/>
              <a:rect l="l" t="t" r="r" b="b"/>
              <a:pathLst>
                <a:path w="2201" h="1516" extrusionOk="0">
                  <a:moveTo>
                    <a:pt x="1" y="1"/>
                  </a:moveTo>
                  <a:lnTo>
                    <a:pt x="1" y="1"/>
                  </a:lnTo>
                  <a:cubicBezTo>
                    <a:pt x="506" y="650"/>
                    <a:pt x="1119" y="1155"/>
                    <a:pt x="1876" y="1516"/>
                  </a:cubicBezTo>
                  <a:lnTo>
                    <a:pt x="2021" y="1516"/>
                  </a:lnTo>
                  <a:lnTo>
                    <a:pt x="2201" y="1480"/>
                  </a:lnTo>
                  <a:cubicBezTo>
                    <a:pt x="1768" y="1299"/>
                    <a:pt x="1371" y="1047"/>
                    <a:pt x="1011" y="722"/>
                  </a:cubicBezTo>
                  <a:cubicBezTo>
                    <a:pt x="722" y="398"/>
                    <a:pt x="397" y="181"/>
                    <a:pt x="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9" name="Google Shape;1189;p3"/>
            <p:cNvSpPr/>
            <p:nvPr/>
          </p:nvSpPr>
          <p:spPr>
            <a:xfrm>
              <a:off x="9656875" y="-1259837"/>
              <a:ext cx="31575" cy="23475"/>
            </a:xfrm>
            <a:custGeom>
              <a:avLst/>
              <a:gdLst/>
              <a:ahLst/>
              <a:cxnLst/>
              <a:rect l="l" t="t" r="r" b="b"/>
              <a:pathLst>
                <a:path w="1263" h="939" extrusionOk="0">
                  <a:moveTo>
                    <a:pt x="1082" y="0"/>
                  </a:moveTo>
                  <a:cubicBezTo>
                    <a:pt x="577" y="145"/>
                    <a:pt x="217" y="505"/>
                    <a:pt x="0" y="938"/>
                  </a:cubicBezTo>
                  <a:lnTo>
                    <a:pt x="649" y="650"/>
                  </a:lnTo>
                  <a:cubicBezTo>
                    <a:pt x="686" y="325"/>
                    <a:pt x="1263" y="541"/>
                    <a:pt x="1154" y="73"/>
                  </a:cubicBezTo>
                  <a:lnTo>
                    <a:pt x="1082" y="0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0" name="Google Shape;1190;p3"/>
            <p:cNvSpPr/>
            <p:nvPr/>
          </p:nvSpPr>
          <p:spPr>
            <a:xfrm>
              <a:off x="9683925" y="-1264337"/>
              <a:ext cx="18950" cy="9300"/>
            </a:xfrm>
            <a:custGeom>
              <a:avLst/>
              <a:gdLst/>
              <a:ahLst/>
              <a:cxnLst/>
              <a:rect l="l" t="t" r="r" b="b"/>
              <a:pathLst>
                <a:path w="758" h="372" extrusionOk="0">
                  <a:moveTo>
                    <a:pt x="758" y="36"/>
                  </a:moveTo>
                  <a:cubicBezTo>
                    <a:pt x="505" y="72"/>
                    <a:pt x="217" y="0"/>
                    <a:pt x="0" y="180"/>
                  </a:cubicBezTo>
                  <a:lnTo>
                    <a:pt x="36" y="253"/>
                  </a:lnTo>
                  <a:cubicBezTo>
                    <a:pt x="134" y="334"/>
                    <a:pt x="253" y="371"/>
                    <a:pt x="372" y="371"/>
                  </a:cubicBezTo>
                  <a:cubicBezTo>
                    <a:pt x="516" y="371"/>
                    <a:pt x="659" y="316"/>
                    <a:pt x="758" y="217"/>
                  </a:cubicBezTo>
                  <a:lnTo>
                    <a:pt x="758" y="36"/>
                  </a:lnTo>
                  <a:close/>
                </a:path>
              </a:pathLst>
            </a:custGeom>
            <a:solidFill>
              <a:srgbClr val="89BD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1" name="Google Shape;1191;p3"/>
            <p:cNvSpPr/>
            <p:nvPr/>
          </p:nvSpPr>
          <p:spPr>
            <a:xfrm>
              <a:off x="9673100" y="-1258937"/>
              <a:ext cx="146100" cy="236275"/>
            </a:xfrm>
            <a:custGeom>
              <a:avLst/>
              <a:gdLst/>
              <a:ahLst/>
              <a:cxnLst/>
              <a:rect l="l" t="t" r="r" b="b"/>
              <a:pathLst>
                <a:path w="5844" h="9451" extrusionOk="0">
                  <a:moveTo>
                    <a:pt x="4881" y="6207"/>
                  </a:moveTo>
                  <a:cubicBezTo>
                    <a:pt x="4892" y="6235"/>
                    <a:pt x="4875" y="6264"/>
                    <a:pt x="4879" y="6264"/>
                  </a:cubicBezTo>
                  <a:cubicBezTo>
                    <a:pt x="4881" y="6264"/>
                    <a:pt x="4888" y="6257"/>
                    <a:pt x="4906" y="6240"/>
                  </a:cubicBezTo>
                  <a:cubicBezTo>
                    <a:pt x="4911" y="6233"/>
                    <a:pt x="4915" y="6226"/>
                    <a:pt x="4919" y="6220"/>
                  </a:cubicBezTo>
                  <a:lnTo>
                    <a:pt x="4919" y="6220"/>
                  </a:lnTo>
                  <a:cubicBezTo>
                    <a:pt x="4907" y="6216"/>
                    <a:pt x="4894" y="6211"/>
                    <a:pt x="4881" y="6207"/>
                  </a:cubicBezTo>
                  <a:close/>
                  <a:moveTo>
                    <a:pt x="1191" y="1"/>
                  </a:moveTo>
                  <a:lnTo>
                    <a:pt x="469" y="37"/>
                  </a:lnTo>
                  <a:cubicBezTo>
                    <a:pt x="433" y="145"/>
                    <a:pt x="361" y="253"/>
                    <a:pt x="253" y="289"/>
                  </a:cubicBezTo>
                  <a:cubicBezTo>
                    <a:pt x="109" y="289"/>
                    <a:pt x="0" y="433"/>
                    <a:pt x="37" y="578"/>
                  </a:cubicBezTo>
                  <a:cubicBezTo>
                    <a:pt x="253" y="505"/>
                    <a:pt x="397" y="469"/>
                    <a:pt x="650" y="325"/>
                  </a:cubicBezTo>
                  <a:cubicBezTo>
                    <a:pt x="713" y="298"/>
                    <a:pt x="771" y="287"/>
                    <a:pt x="827" y="287"/>
                  </a:cubicBezTo>
                  <a:cubicBezTo>
                    <a:pt x="995" y="287"/>
                    <a:pt x="1137" y="388"/>
                    <a:pt x="1299" y="469"/>
                  </a:cubicBezTo>
                  <a:cubicBezTo>
                    <a:pt x="1587" y="614"/>
                    <a:pt x="1299" y="794"/>
                    <a:pt x="1335" y="902"/>
                  </a:cubicBezTo>
                  <a:cubicBezTo>
                    <a:pt x="1479" y="1299"/>
                    <a:pt x="1660" y="1696"/>
                    <a:pt x="1082" y="1876"/>
                  </a:cubicBezTo>
                  <a:cubicBezTo>
                    <a:pt x="1046" y="1876"/>
                    <a:pt x="1046" y="1984"/>
                    <a:pt x="1046" y="2020"/>
                  </a:cubicBezTo>
                  <a:cubicBezTo>
                    <a:pt x="1119" y="2309"/>
                    <a:pt x="902" y="2706"/>
                    <a:pt x="1119" y="2958"/>
                  </a:cubicBezTo>
                  <a:cubicBezTo>
                    <a:pt x="1299" y="3211"/>
                    <a:pt x="1082" y="3463"/>
                    <a:pt x="1010" y="3715"/>
                  </a:cubicBezTo>
                  <a:cubicBezTo>
                    <a:pt x="866" y="3571"/>
                    <a:pt x="686" y="3499"/>
                    <a:pt x="469" y="3499"/>
                  </a:cubicBezTo>
                  <a:cubicBezTo>
                    <a:pt x="109" y="3715"/>
                    <a:pt x="686" y="4220"/>
                    <a:pt x="145" y="4401"/>
                  </a:cubicBezTo>
                  <a:cubicBezTo>
                    <a:pt x="217" y="4419"/>
                    <a:pt x="284" y="4423"/>
                    <a:pt x="348" y="4423"/>
                  </a:cubicBezTo>
                  <a:cubicBezTo>
                    <a:pt x="412" y="4423"/>
                    <a:pt x="472" y="4419"/>
                    <a:pt x="528" y="4419"/>
                  </a:cubicBezTo>
                  <a:cubicBezTo>
                    <a:pt x="641" y="4419"/>
                    <a:pt x="740" y="4437"/>
                    <a:pt x="830" y="4545"/>
                  </a:cubicBezTo>
                  <a:cubicBezTo>
                    <a:pt x="972" y="4728"/>
                    <a:pt x="1138" y="4842"/>
                    <a:pt x="1313" y="4842"/>
                  </a:cubicBezTo>
                  <a:cubicBezTo>
                    <a:pt x="1449" y="4842"/>
                    <a:pt x="1590" y="4774"/>
                    <a:pt x="1732" y="4617"/>
                  </a:cubicBezTo>
                  <a:lnTo>
                    <a:pt x="1732" y="4617"/>
                  </a:lnTo>
                  <a:cubicBezTo>
                    <a:pt x="1948" y="4906"/>
                    <a:pt x="1623" y="5194"/>
                    <a:pt x="1876" y="5483"/>
                  </a:cubicBezTo>
                  <a:cubicBezTo>
                    <a:pt x="2453" y="6096"/>
                    <a:pt x="2814" y="6817"/>
                    <a:pt x="2273" y="7647"/>
                  </a:cubicBezTo>
                  <a:cubicBezTo>
                    <a:pt x="2237" y="7719"/>
                    <a:pt x="2237" y="7791"/>
                    <a:pt x="2201" y="7863"/>
                  </a:cubicBezTo>
                  <a:cubicBezTo>
                    <a:pt x="2164" y="8080"/>
                    <a:pt x="2056" y="8224"/>
                    <a:pt x="2309" y="8440"/>
                  </a:cubicBezTo>
                  <a:cubicBezTo>
                    <a:pt x="2597" y="8657"/>
                    <a:pt x="2742" y="9089"/>
                    <a:pt x="2597" y="9450"/>
                  </a:cubicBezTo>
                  <a:cubicBezTo>
                    <a:pt x="2659" y="9450"/>
                    <a:pt x="2719" y="9450"/>
                    <a:pt x="2779" y="9450"/>
                  </a:cubicBezTo>
                  <a:cubicBezTo>
                    <a:pt x="3317" y="9450"/>
                    <a:pt x="3787" y="9421"/>
                    <a:pt x="4112" y="8837"/>
                  </a:cubicBezTo>
                  <a:cubicBezTo>
                    <a:pt x="3860" y="8693"/>
                    <a:pt x="3607" y="8657"/>
                    <a:pt x="3499" y="8404"/>
                  </a:cubicBezTo>
                  <a:cubicBezTo>
                    <a:pt x="3715" y="8332"/>
                    <a:pt x="3968" y="8404"/>
                    <a:pt x="4184" y="8260"/>
                  </a:cubicBezTo>
                  <a:cubicBezTo>
                    <a:pt x="4292" y="8188"/>
                    <a:pt x="4365" y="8152"/>
                    <a:pt x="4365" y="7971"/>
                  </a:cubicBezTo>
                  <a:cubicBezTo>
                    <a:pt x="4256" y="7394"/>
                    <a:pt x="3824" y="6961"/>
                    <a:pt x="3283" y="6817"/>
                  </a:cubicBezTo>
                  <a:cubicBezTo>
                    <a:pt x="3138" y="6781"/>
                    <a:pt x="2994" y="6745"/>
                    <a:pt x="2994" y="6601"/>
                  </a:cubicBezTo>
                  <a:cubicBezTo>
                    <a:pt x="3021" y="6467"/>
                    <a:pt x="3127" y="6393"/>
                    <a:pt x="3239" y="6393"/>
                  </a:cubicBezTo>
                  <a:cubicBezTo>
                    <a:pt x="3278" y="6393"/>
                    <a:pt x="3317" y="6402"/>
                    <a:pt x="3355" y="6420"/>
                  </a:cubicBezTo>
                  <a:cubicBezTo>
                    <a:pt x="3715" y="6493"/>
                    <a:pt x="4040" y="6745"/>
                    <a:pt x="4256" y="7070"/>
                  </a:cubicBezTo>
                  <a:cubicBezTo>
                    <a:pt x="4337" y="7285"/>
                    <a:pt x="4517" y="7399"/>
                    <a:pt x="4709" y="7399"/>
                  </a:cubicBezTo>
                  <a:cubicBezTo>
                    <a:pt x="4774" y="7399"/>
                    <a:pt x="4841" y="7386"/>
                    <a:pt x="4906" y="7358"/>
                  </a:cubicBezTo>
                  <a:cubicBezTo>
                    <a:pt x="4220" y="6998"/>
                    <a:pt x="4689" y="6709"/>
                    <a:pt x="4833" y="6348"/>
                  </a:cubicBezTo>
                  <a:cubicBezTo>
                    <a:pt x="4869" y="6312"/>
                    <a:pt x="4869" y="6276"/>
                    <a:pt x="4869" y="6204"/>
                  </a:cubicBezTo>
                  <a:cubicBezTo>
                    <a:pt x="4873" y="6205"/>
                    <a:pt x="4877" y="6206"/>
                    <a:pt x="4881" y="6207"/>
                  </a:cubicBezTo>
                  <a:lnTo>
                    <a:pt x="4881" y="6207"/>
                  </a:lnTo>
                  <a:cubicBezTo>
                    <a:pt x="4881" y="6206"/>
                    <a:pt x="4880" y="6204"/>
                    <a:pt x="4879" y="6203"/>
                  </a:cubicBezTo>
                  <a:lnTo>
                    <a:pt x="4879" y="6203"/>
                  </a:lnTo>
                  <a:cubicBezTo>
                    <a:pt x="4899" y="6198"/>
                    <a:pt x="4924" y="6181"/>
                    <a:pt x="4933" y="6181"/>
                  </a:cubicBezTo>
                  <a:cubicBezTo>
                    <a:pt x="4940" y="6181"/>
                    <a:pt x="4938" y="6190"/>
                    <a:pt x="4919" y="6220"/>
                  </a:cubicBezTo>
                  <a:lnTo>
                    <a:pt x="4919" y="6220"/>
                  </a:lnTo>
                  <a:cubicBezTo>
                    <a:pt x="5254" y="6350"/>
                    <a:pt x="5130" y="6753"/>
                    <a:pt x="5302" y="6925"/>
                  </a:cubicBezTo>
                  <a:cubicBezTo>
                    <a:pt x="5843" y="6565"/>
                    <a:pt x="5555" y="6024"/>
                    <a:pt x="5663" y="5591"/>
                  </a:cubicBezTo>
                  <a:cubicBezTo>
                    <a:pt x="5699" y="5483"/>
                    <a:pt x="5302" y="5230"/>
                    <a:pt x="5122" y="5014"/>
                  </a:cubicBezTo>
                  <a:cubicBezTo>
                    <a:pt x="4978" y="4834"/>
                    <a:pt x="4761" y="4725"/>
                    <a:pt x="4545" y="4689"/>
                  </a:cubicBezTo>
                  <a:cubicBezTo>
                    <a:pt x="4473" y="4653"/>
                    <a:pt x="4328" y="4545"/>
                    <a:pt x="4401" y="4473"/>
                  </a:cubicBezTo>
                  <a:cubicBezTo>
                    <a:pt x="4797" y="4040"/>
                    <a:pt x="4184" y="4040"/>
                    <a:pt x="4112" y="3788"/>
                  </a:cubicBezTo>
                  <a:cubicBezTo>
                    <a:pt x="3896" y="3715"/>
                    <a:pt x="4076" y="3355"/>
                    <a:pt x="3824" y="3247"/>
                  </a:cubicBezTo>
                  <a:cubicBezTo>
                    <a:pt x="3653" y="3247"/>
                    <a:pt x="3741" y="3538"/>
                    <a:pt x="3567" y="3538"/>
                  </a:cubicBezTo>
                  <a:cubicBezTo>
                    <a:pt x="3557" y="3538"/>
                    <a:pt x="3546" y="3537"/>
                    <a:pt x="3535" y="3535"/>
                  </a:cubicBezTo>
                  <a:cubicBezTo>
                    <a:pt x="3319" y="3355"/>
                    <a:pt x="3535" y="3211"/>
                    <a:pt x="3535" y="3030"/>
                  </a:cubicBezTo>
                  <a:cubicBezTo>
                    <a:pt x="3575" y="3039"/>
                    <a:pt x="3611" y="3044"/>
                    <a:pt x="3644" y="3044"/>
                  </a:cubicBezTo>
                  <a:cubicBezTo>
                    <a:pt x="4000" y="3044"/>
                    <a:pt x="3992" y="2549"/>
                    <a:pt x="4256" y="2417"/>
                  </a:cubicBezTo>
                  <a:cubicBezTo>
                    <a:pt x="4220" y="2201"/>
                    <a:pt x="4328" y="2020"/>
                    <a:pt x="4509" y="1912"/>
                  </a:cubicBezTo>
                  <a:cubicBezTo>
                    <a:pt x="4581" y="1876"/>
                    <a:pt x="4689" y="1732"/>
                    <a:pt x="4545" y="1732"/>
                  </a:cubicBezTo>
                  <a:cubicBezTo>
                    <a:pt x="4091" y="1732"/>
                    <a:pt x="4313" y="1225"/>
                    <a:pt x="4230" y="1225"/>
                  </a:cubicBezTo>
                  <a:cubicBezTo>
                    <a:pt x="4227" y="1225"/>
                    <a:pt x="4224" y="1226"/>
                    <a:pt x="4220" y="1227"/>
                  </a:cubicBezTo>
                  <a:cubicBezTo>
                    <a:pt x="4185" y="1232"/>
                    <a:pt x="4153" y="1235"/>
                    <a:pt x="4125" y="1235"/>
                  </a:cubicBezTo>
                  <a:cubicBezTo>
                    <a:pt x="3787" y="1235"/>
                    <a:pt x="3990" y="858"/>
                    <a:pt x="3824" y="758"/>
                  </a:cubicBezTo>
                  <a:cubicBezTo>
                    <a:pt x="3715" y="722"/>
                    <a:pt x="3643" y="650"/>
                    <a:pt x="3571" y="578"/>
                  </a:cubicBezTo>
                  <a:cubicBezTo>
                    <a:pt x="3303" y="248"/>
                    <a:pt x="3188" y="107"/>
                    <a:pt x="3011" y="107"/>
                  </a:cubicBezTo>
                  <a:cubicBezTo>
                    <a:pt x="2878" y="107"/>
                    <a:pt x="2711" y="186"/>
                    <a:pt x="2417" y="325"/>
                  </a:cubicBezTo>
                  <a:cubicBezTo>
                    <a:pt x="2357" y="349"/>
                    <a:pt x="2309" y="361"/>
                    <a:pt x="2270" y="361"/>
                  </a:cubicBezTo>
                  <a:cubicBezTo>
                    <a:pt x="2193" y="361"/>
                    <a:pt x="2152" y="313"/>
                    <a:pt x="2128" y="217"/>
                  </a:cubicBezTo>
                  <a:cubicBezTo>
                    <a:pt x="2077" y="63"/>
                    <a:pt x="1971" y="19"/>
                    <a:pt x="1850" y="19"/>
                  </a:cubicBezTo>
                  <a:cubicBezTo>
                    <a:pt x="1800" y="19"/>
                    <a:pt x="1748" y="26"/>
                    <a:pt x="1696" y="37"/>
                  </a:cubicBezTo>
                  <a:cubicBezTo>
                    <a:pt x="1651" y="55"/>
                    <a:pt x="1608" y="61"/>
                    <a:pt x="1566" y="61"/>
                  </a:cubicBezTo>
                  <a:cubicBezTo>
                    <a:pt x="1441" y="61"/>
                    <a:pt x="1326" y="1"/>
                    <a:pt x="1191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2" name="Google Shape;1192;p3"/>
            <p:cNvSpPr/>
            <p:nvPr/>
          </p:nvSpPr>
          <p:spPr>
            <a:xfrm>
              <a:off x="9675800" y="-1112862"/>
              <a:ext cx="9050" cy="11025"/>
            </a:xfrm>
            <a:custGeom>
              <a:avLst/>
              <a:gdLst/>
              <a:ahLst/>
              <a:cxnLst/>
              <a:rect l="l" t="t" r="r" b="b"/>
              <a:pathLst>
                <a:path w="362" h="441" extrusionOk="0">
                  <a:moveTo>
                    <a:pt x="145" y="0"/>
                  </a:moveTo>
                  <a:cubicBezTo>
                    <a:pt x="37" y="73"/>
                    <a:pt x="1" y="181"/>
                    <a:pt x="37" y="289"/>
                  </a:cubicBezTo>
                  <a:cubicBezTo>
                    <a:pt x="68" y="351"/>
                    <a:pt x="126" y="440"/>
                    <a:pt x="211" y="440"/>
                  </a:cubicBezTo>
                  <a:cubicBezTo>
                    <a:pt x="224" y="440"/>
                    <a:pt x="238" y="438"/>
                    <a:pt x="253" y="433"/>
                  </a:cubicBezTo>
                  <a:cubicBezTo>
                    <a:pt x="361" y="433"/>
                    <a:pt x="325" y="289"/>
                    <a:pt x="325" y="181"/>
                  </a:cubicBezTo>
                  <a:cubicBezTo>
                    <a:pt x="325" y="73"/>
                    <a:pt x="217" y="0"/>
                    <a:pt x="145" y="0"/>
                  </a:cubicBezTo>
                  <a:close/>
                </a:path>
              </a:pathLst>
            </a:custGeom>
            <a:solidFill>
              <a:srgbClr val="8EC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3" name="Google Shape;1193;p3"/>
            <p:cNvSpPr/>
            <p:nvPr/>
          </p:nvSpPr>
          <p:spPr>
            <a:xfrm>
              <a:off x="9722700" y="-1029237"/>
              <a:ext cx="10825" cy="6575"/>
            </a:xfrm>
            <a:custGeom>
              <a:avLst/>
              <a:gdLst/>
              <a:ahLst/>
              <a:cxnLst/>
              <a:rect l="l" t="t" r="r" b="b"/>
              <a:pathLst>
                <a:path w="433" h="263" extrusionOk="0">
                  <a:moveTo>
                    <a:pt x="244" y="1"/>
                  </a:moveTo>
                  <a:cubicBezTo>
                    <a:pt x="162" y="1"/>
                    <a:pt x="81" y="120"/>
                    <a:pt x="0" y="262"/>
                  </a:cubicBezTo>
                  <a:lnTo>
                    <a:pt x="433" y="262"/>
                  </a:lnTo>
                  <a:cubicBezTo>
                    <a:pt x="370" y="73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4" name="Google Shape;1194;p3"/>
            <p:cNvSpPr/>
            <p:nvPr/>
          </p:nvSpPr>
          <p:spPr>
            <a:xfrm>
              <a:off x="9702850" y="-10299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5" name="Google Shape;1195;p3"/>
            <p:cNvSpPr/>
            <p:nvPr/>
          </p:nvSpPr>
          <p:spPr>
            <a:xfrm>
              <a:off x="9715475" y="-1026312"/>
              <a:ext cx="3625" cy="3650"/>
            </a:xfrm>
            <a:custGeom>
              <a:avLst/>
              <a:gdLst/>
              <a:ahLst/>
              <a:cxnLst/>
              <a:rect l="l" t="t" r="r" b="b"/>
              <a:pathLst>
                <a:path w="145" h="146" extrusionOk="0">
                  <a:moveTo>
                    <a:pt x="145" y="145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6" name="Google Shape;1196;p3"/>
            <p:cNvSpPr/>
            <p:nvPr/>
          </p:nvSpPr>
          <p:spPr>
            <a:xfrm>
              <a:off x="9775900" y="-1043437"/>
              <a:ext cx="19850" cy="13550"/>
            </a:xfrm>
            <a:custGeom>
              <a:avLst/>
              <a:gdLst/>
              <a:ahLst/>
              <a:cxnLst/>
              <a:rect l="l" t="t" r="r" b="b"/>
              <a:pathLst>
                <a:path w="794" h="542" extrusionOk="0">
                  <a:moveTo>
                    <a:pt x="649" y="1"/>
                  </a:moveTo>
                  <a:cubicBezTo>
                    <a:pt x="469" y="145"/>
                    <a:pt x="0" y="37"/>
                    <a:pt x="325" y="542"/>
                  </a:cubicBezTo>
                  <a:lnTo>
                    <a:pt x="469" y="542"/>
                  </a:lnTo>
                  <a:cubicBezTo>
                    <a:pt x="469" y="499"/>
                    <a:pt x="506" y="482"/>
                    <a:pt x="544" y="482"/>
                  </a:cubicBezTo>
                  <a:cubicBezTo>
                    <a:pt x="571" y="482"/>
                    <a:pt x="598" y="491"/>
                    <a:pt x="613" y="506"/>
                  </a:cubicBezTo>
                  <a:lnTo>
                    <a:pt x="757" y="506"/>
                  </a:lnTo>
                  <a:cubicBezTo>
                    <a:pt x="757" y="361"/>
                    <a:pt x="794" y="181"/>
                    <a:pt x="649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7" name="Google Shape;1197;p3"/>
            <p:cNvSpPr/>
            <p:nvPr/>
          </p:nvSpPr>
          <p:spPr>
            <a:xfrm>
              <a:off x="9781300" y="-1184812"/>
              <a:ext cx="9950" cy="12700"/>
            </a:xfrm>
            <a:custGeom>
              <a:avLst/>
              <a:gdLst/>
              <a:ahLst/>
              <a:cxnLst/>
              <a:rect l="l" t="t" r="r" b="b"/>
              <a:pathLst>
                <a:path w="398" h="508" extrusionOk="0">
                  <a:moveTo>
                    <a:pt x="240" y="0"/>
                  </a:moveTo>
                  <a:cubicBezTo>
                    <a:pt x="221" y="0"/>
                    <a:pt x="201" y="9"/>
                    <a:pt x="181" y="29"/>
                  </a:cubicBezTo>
                  <a:cubicBezTo>
                    <a:pt x="73" y="101"/>
                    <a:pt x="0" y="209"/>
                    <a:pt x="0" y="390"/>
                  </a:cubicBezTo>
                  <a:cubicBezTo>
                    <a:pt x="0" y="449"/>
                    <a:pt x="49" y="508"/>
                    <a:pt x="105" y="508"/>
                  </a:cubicBezTo>
                  <a:cubicBezTo>
                    <a:pt x="118" y="508"/>
                    <a:pt x="132" y="505"/>
                    <a:pt x="145" y="498"/>
                  </a:cubicBezTo>
                  <a:cubicBezTo>
                    <a:pt x="289" y="426"/>
                    <a:pt x="397" y="282"/>
                    <a:pt x="361" y="137"/>
                  </a:cubicBezTo>
                  <a:cubicBezTo>
                    <a:pt x="335" y="59"/>
                    <a:pt x="290" y="0"/>
                    <a:pt x="240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8" name="Google Shape;1198;p3"/>
            <p:cNvSpPr/>
            <p:nvPr/>
          </p:nvSpPr>
          <p:spPr>
            <a:xfrm>
              <a:off x="9788525" y="-11949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cubicBezTo>
                    <a:pt x="0" y="0"/>
                    <a:pt x="0" y="36"/>
                    <a:pt x="0" y="72"/>
                  </a:cubicBezTo>
                  <a:lnTo>
                    <a:pt x="72" y="72"/>
                  </a:lnTo>
                  <a:cubicBezTo>
                    <a:pt x="72" y="36"/>
                    <a:pt x="36" y="0"/>
                    <a:pt x="36" y="0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9" name="Google Shape;1199;p3"/>
            <p:cNvSpPr/>
            <p:nvPr/>
          </p:nvSpPr>
          <p:spPr>
            <a:xfrm>
              <a:off x="9767900" y="-1244512"/>
              <a:ext cx="3500" cy="4625"/>
            </a:xfrm>
            <a:custGeom>
              <a:avLst/>
              <a:gdLst/>
              <a:ahLst/>
              <a:cxnLst/>
              <a:rect l="l" t="t" r="r" b="b"/>
              <a:pathLst>
                <a:path w="140" h="185" extrusionOk="0">
                  <a:moveTo>
                    <a:pt x="68" y="1"/>
                  </a:moveTo>
                  <a:cubicBezTo>
                    <a:pt x="32" y="37"/>
                    <a:pt x="32" y="37"/>
                    <a:pt x="32" y="109"/>
                  </a:cubicBezTo>
                  <a:cubicBezTo>
                    <a:pt x="9" y="153"/>
                    <a:pt x="1" y="184"/>
                    <a:pt x="15" y="184"/>
                  </a:cubicBezTo>
                  <a:cubicBezTo>
                    <a:pt x="23" y="184"/>
                    <a:pt x="40" y="172"/>
                    <a:pt x="68" y="145"/>
                  </a:cubicBezTo>
                  <a:cubicBezTo>
                    <a:pt x="104" y="109"/>
                    <a:pt x="104" y="73"/>
                    <a:pt x="104" y="37"/>
                  </a:cubicBezTo>
                  <a:cubicBezTo>
                    <a:pt x="140" y="1"/>
                    <a:pt x="68" y="1"/>
                    <a:pt x="68" y="1"/>
                  </a:cubicBez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0" name="Google Shape;1200;p3"/>
            <p:cNvSpPr/>
            <p:nvPr/>
          </p:nvSpPr>
          <p:spPr>
            <a:xfrm>
              <a:off x="9785800" y="-1237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1" y="0"/>
                  </a:move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1" name="Google Shape;1201;p3"/>
            <p:cNvSpPr/>
            <p:nvPr/>
          </p:nvSpPr>
          <p:spPr>
            <a:xfrm>
              <a:off x="9787600" y="-1236387"/>
              <a:ext cx="950" cy="1825"/>
            </a:xfrm>
            <a:custGeom>
              <a:avLst/>
              <a:gdLst/>
              <a:ahLst/>
              <a:cxnLst/>
              <a:rect l="l" t="t" r="r" b="b"/>
              <a:pathLst>
                <a:path w="38" h="73" extrusionOk="0">
                  <a:moveTo>
                    <a:pt x="1" y="0"/>
                  </a:moveTo>
                  <a:lnTo>
                    <a:pt x="37" y="72"/>
                  </a:lnTo>
                  <a:lnTo>
                    <a:pt x="3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2" name="Google Shape;1202;p3"/>
            <p:cNvSpPr/>
            <p:nvPr/>
          </p:nvSpPr>
          <p:spPr>
            <a:xfrm>
              <a:off x="9779500" y="-1197612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0"/>
                  </a:moveTo>
                  <a:lnTo>
                    <a:pt x="36" y="36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3" name="Google Shape;1203;p3"/>
            <p:cNvSpPr/>
            <p:nvPr/>
          </p:nvSpPr>
          <p:spPr>
            <a:xfrm>
              <a:off x="9775900" y="-11651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6" y="1"/>
                  </a:moveTo>
                  <a:lnTo>
                    <a:pt x="0" y="73"/>
                  </a:lnTo>
                  <a:lnTo>
                    <a:pt x="72" y="37"/>
                  </a:lnTo>
                  <a:lnTo>
                    <a:pt x="36" y="1"/>
                  </a:lnTo>
                  <a:close/>
                </a:path>
              </a:pathLst>
            </a:custGeom>
            <a:solidFill>
              <a:srgbClr val="51B1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4" name="Google Shape;1204;p3"/>
            <p:cNvSpPr/>
            <p:nvPr/>
          </p:nvSpPr>
          <p:spPr>
            <a:xfrm>
              <a:off x="9787600" y="-1031937"/>
              <a:ext cx="3650" cy="2050"/>
            </a:xfrm>
            <a:custGeom>
              <a:avLst/>
              <a:gdLst/>
              <a:ahLst/>
              <a:cxnLst/>
              <a:rect l="l" t="t" r="r" b="b"/>
              <a:pathLst>
                <a:path w="146" h="82" extrusionOk="0">
                  <a:moveTo>
                    <a:pt x="60" y="0"/>
                  </a:moveTo>
                  <a:cubicBezTo>
                    <a:pt x="37" y="0"/>
                    <a:pt x="19" y="27"/>
                    <a:pt x="1" y="82"/>
                  </a:cubicBezTo>
                  <a:lnTo>
                    <a:pt x="145" y="82"/>
                  </a:lnTo>
                  <a:cubicBezTo>
                    <a:pt x="109" y="27"/>
                    <a:pt x="82" y="0"/>
                    <a:pt x="60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5" name="Google Shape;1205;p3"/>
            <p:cNvSpPr/>
            <p:nvPr/>
          </p:nvSpPr>
          <p:spPr>
            <a:xfrm>
              <a:off x="9782200" y="-1115562"/>
              <a:ext cx="12650" cy="13550"/>
            </a:xfrm>
            <a:custGeom>
              <a:avLst/>
              <a:gdLst/>
              <a:ahLst/>
              <a:cxnLst/>
              <a:rect l="l" t="t" r="r" b="b"/>
              <a:pathLst>
                <a:path w="506" h="542" extrusionOk="0">
                  <a:moveTo>
                    <a:pt x="217" y="0"/>
                  </a:moveTo>
                  <a:lnTo>
                    <a:pt x="217" y="0"/>
                  </a:lnTo>
                  <a:cubicBezTo>
                    <a:pt x="1" y="325"/>
                    <a:pt x="1" y="505"/>
                    <a:pt x="505" y="541"/>
                  </a:cubicBezTo>
                  <a:cubicBezTo>
                    <a:pt x="397" y="361"/>
                    <a:pt x="397" y="144"/>
                    <a:pt x="217" y="0"/>
                  </a:cubicBezTo>
                  <a:close/>
                </a:path>
              </a:pathLst>
            </a:custGeom>
            <a:solidFill>
              <a:srgbClr val="53B5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6" name="Google Shape;1206;p3"/>
            <p:cNvSpPr/>
            <p:nvPr/>
          </p:nvSpPr>
          <p:spPr>
            <a:xfrm>
              <a:off x="9733875" y="-1065662"/>
              <a:ext cx="8675" cy="8725"/>
            </a:xfrm>
            <a:custGeom>
              <a:avLst/>
              <a:gdLst/>
              <a:ahLst/>
              <a:cxnLst/>
              <a:rect l="l" t="t" r="r" b="b"/>
              <a:pathLst>
                <a:path w="347" h="349" extrusionOk="0">
                  <a:moveTo>
                    <a:pt x="64" y="0"/>
                  </a:moveTo>
                  <a:cubicBezTo>
                    <a:pt x="29" y="0"/>
                    <a:pt x="1" y="18"/>
                    <a:pt x="22" y="60"/>
                  </a:cubicBezTo>
                  <a:cubicBezTo>
                    <a:pt x="94" y="168"/>
                    <a:pt x="58" y="349"/>
                    <a:pt x="238" y="349"/>
                  </a:cubicBezTo>
                  <a:cubicBezTo>
                    <a:pt x="274" y="349"/>
                    <a:pt x="347" y="313"/>
                    <a:pt x="347" y="276"/>
                  </a:cubicBezTo>
                  <a:cubicBezTo>
                    <a:pt x="347" y="132"/>
                    <a:pt x="238" y="60"/>
                    <a:pt x="130" y="24"/>
                  </a:cubicBezTo>
                  <a:cubicBezTo>
                    <a:pt x="115" y="9"/>
                    <a:pt x="88" y="0"/>
                    <a:pt x="64" y="0"/>
                  </a:cubicBez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7" name="Google Shape;1207;p3"/>
            <p:cNvSpPr/>
            <p:nvPr/>
          </p:nvSpPr>
          <p:spPr>
            <a:xfrm>
              <a:off x="9683925" y="-11714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0" y="0"/>
                  </a:moveTo>
                  <a:lnTo>
                    <a:pt x="36" y="72"/>
                  </a:lnTo>
                  <a:lnTo>
                    <a:pt x="72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8" name="Google Shape;1208;p3"/>
            <p:cNvSpPr/>
            <p:nvPr/>
          </p:nvSpPr>
          <p:spPr>
            <a:xfrm>
              <a:off x="9736225" y="-105696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72" y="1"/>
                  </a:moveTo>
                  <a:lnTo>
                    <a:pt x="0" y="37"/>
                  </a:lnTo>
                  <a:lnTo>
                    <a:pt x="36" y="73"/>
                  </a:lnTo>
                  <a:lnTo>
                    <a:pt x="72" y="1"/>
                  </a:lnTo>
                  <a:close/>
                </a:path>
              </a:pathLst>
            </a:custGeom>
            <a:solidFill>
              <a:srgbClr val="4DA6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09" name="Google Shape;1209;p3"/>
          <p:cNvGrpSpPr/>
          <p:nvPr/>
        </p:nvGrpSpPr>
        <p:grpSpPr>
          <a:xfrm>
            <a:off x="6586884" y="301424"/>
            <a:ext cx="100229" cy="104041"/>
            <a:chOff x="9933675" y="-1395987"/>
            <a:chExt cx="264225" cy="274275"/>
          </a:xfrm>
        </p:grpSpPr>
        <p:sp>
          <p:nvSpPr>
            <p:cNvPr id="1210" name="Google Shape;1210;p3"/>
            <p:cNvSpPr/>
            <p:nvPr/>
          </p:nvSpPr>
          <p:spPr>
            <a:xfrm>
              <a:off x="9940900" y="-1393112"/>
              <a:ext cx="250675" cy="162150"/>
            </a:xfrm>
            <a:custGeom>
              <a:avLst/>
              <a:gdLst/>
              <a:ahLst/>
              <a:cxnLst/>
              <a:rect l="l" t="t" r="r" b="b"/>
              <a:pathLst>
                <a:path w="10027" h="6486" extrusionOk="0">
                  <a:moveTo>
                    <a:pt x="4761" y="1"/>
                  </a:moveTo>
                  <a:cubicBezTo>
                    <a:pt x="3920" y="1"/>
                    <a:pt x="3105" y="219"/>
                    <a:pt x="2345" y="859"/>
                  </a:cubicBezTo>
                  <a:cubicBezTo>
                    <a:pt x="2164" y="1003"/>
                    <a:pt x="2092" y="1220"/>
                    <a:pt x="1948" y="1400"/>
                  </a:cubicBezTo>
                  <a:lnTo>
                    <a:pt x="1912" y="1472"/>
                  </a:lnTo>
                  <a:lnTo>
                    <a:pt x="1768" y="1580"/>
                  </a:lnTo>
                  <a:lnTo>
                    <a:pt x="1623" y="1725"/>
                  </a:lnTo>
                  <a:cubicBezTo>
                    <a:pt x="1443" y="1833"/>
                    <a:pt x="1407" y="1977"/>
                    <a:pt x="1299" y="2121"/>
                  </a:cubicBezTo>
                  <a:cubicBezTo>
                    <a:pt x="469" y="3276"/>
                    <a:pt x="0" y="4646"/>
                    <a:pt x="0" y="6089"/>
                  </a:cubicBezTo>
                  <a:cubicBezTo>
                    <a:pt x="109" y="6305"/>
                    <a:pt x="289" y="6450"/>
                    <a:pt x="505" y="6486"/>
                  </a:cubicBezTo>
                  <a:cubicBezTo>
                    <a:pt x="577" y="6486"/>
                    <a:pt x="650" y="6450"/>
                    <a:pt x="722" y="6413"/>
                  </a:cubicBezTo>
                  <a:cubicBezTo>
                    <a:pt x="974" y="5909"/>
                    <a:pt x="1479" y="5620"/>
                    <a:pt x="2020" y="5584"/>
                  </a:cubicBezTo>
                  <a:cubicBezTo>
                    <a:pt x="2273" y="5584"/>
                    <a:pt x="2561" y="5440"/>
                    <a:pt x="2561" y="5151"/>
                  </a:cubicBezTo>
                  <a:cubicBezTo>
                    <a:pt x="2539" y="4751"/>
                    <a:pt x="2667" y="4652"/>
                    <a:pt x="2862" y="4652"/>
                  </a:cubicBezTo>
                  <a:cubicBezTo>
                    <a:pt x="2983" y="4652"/>
                    <a:pt x="3130" y="4691"/>
                    <a:pt x="3282" y="4718"/>
                  </a:cubicBezTo>
                  <a:cubicBezTo>
                    <a:pt x="3383" y="4728"/>
                    <a:pt x="3475" y="4733"/>
                    <a:pt x="3560" y="4733"/>
                  </a:cubicBezTo>
                  <a:cubicBezTo>
                    <a:pt x="4113" y="4733"/>
                    <a:pt x="4343" y="4514"/>
                    <a:pt x="4437" y="3889"/>
                  </a:cubicBezTo>
                  <a:cubicBezTo>
                    <a:pt x="4437" y="3708"/>
                    <a:pt x="4581" y="3528"/>
                    <a:pt x="4797" y="3528"/>
                  </a:cubicBezTo>
                  <a:cubicBezTo>
                    <a:pt x="5374" y="3420"/>
                    <a:pt x="5699" y="2987"/>
                    <a:pt x="6096" y="2626"/>
                  </a:cubicBezTo>
                  <a:cubicBezTo>
                    <a:pt x="6024" y="2121"/>
                    <a:pt x="5446" y="2374"/>
                    <a:pt x="5302" y="2013"/>
                  </a:cubicBezTo>
                  <a:lnTo>
                    <a:pt x="5302" y="2013"/>
                  </a:lnTo>
                  <a:cubicBezTo>
                    <a:pt x="5951" y="2230"/>
                    <a:pt x="6637" y="2410"/>
                    <a:pt x="7142" y="2951"/>
                  </a:cubicBezTo>
                  <a:cubicBezTo>
                    <a:pt x="7164" y="2956"/>
                    <a:pt x="7187" y="2957"/>
                    <a:pt x="7209" y="2957"/>
                  </a:cubicBezTo>
                  <a:cubicBezTo>
                    <a:pt x="7277" y="2957"/>
                    <a:pt x="7343" y="2942"/>
                    <a:pt x="7408" y="2942"/>
                  </a:cubicBezTo>
                  <a:cubicBezTo>
                    <a:pt x="7493" y="2942"/>
                    <a:pt x="7574" y="2969"/>
                    <a:pt x="7647" y="3095"/>
                  </a:cubicBezTo>
                  <a:cubicBezTo>
                    <a:pt x="7800" y="3351"/>
                    <a:pt x="8080" y="3498"/>
                    <a:pt x="8371" y="3498"/>
                  </a:cubicBezTo>
                  <a:cubicBezTo>
                    <a:pt x="8491" y="3498"/>
                    <a:pt x="8613" y="3473"/>
                    <a:pt x="8729" y="3420"/>
                  </a:cubicBezTo>
                  <a:cubicBezTo>
                    <a:pt x="8821" y="3378"/>
                    <a:pt x="8902" y="3359"/>
                    <a:pt x="8973" y="3359"/>
                  </a:cubicBezTo>
                  <a:cubicBezTo>
                    <a:pt x="9207" y="3359"/>
                    <a:pt x="9339" y="3559"/>
                    <a:pt x="9450" y="3781"/>
                  </a:cubicBezTo>
                  <a:cubicBezTo>
                    <a:pt x="9544" y="4030"/>
                    <a:pt x="9556" y="4307"/>
                    <a:pt x="9861" y="4307"/>
                  </a:cubicBezTo>
                  <a:cubicBezTo>
                    <a:pt x="9909" y="4307"/>
                    <a:pt x="9964" y="4300"/>
                    <a:pt x="10027" y="4286"/>
                  </a:cubicBezTo>
                  <a:cubicBezTo>
                    <a:pt x="10027" y="4177"/>
                    <a:pt x="9991" y="4033"/>
                    <a:pt x="9991" y="3925"/>
                  </a:cubicBezTo>
                  <a:cubicBezTo>
                    <a:pt x="9702" y="3131"/>
                    <a:pt x="9270" y="2374"/>
                    <a:pt x="8729" y="1725"/>
                  </a:cubicBezTo>
                  <a:cubicBezTo>
                    <a:pt x="8224" y="1112"/>
                    <a:pt x="7574" y="607"/>
                    <a:pt x="6817" y="318"/>
                  </a:cubicBezTo>
                  <a:cubicBezTo>
                    <a:pt x="6126" y="141"/>
                    <a:pt x="5436" y="1"/>
                    <a:pt x="4761" y="1"/>
                  </a:cubicBez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1" name="Google Shape;1211;p3"/>
            <p:cNvSpPr/>
            <p:nvPr/>
          </p:nvSpPr>
          <p:spPr>
            <a:xfrm>
              <a:off x="9937300" y="-1329312"/>
              <a:ext cx="257000" cy="203850"/>
            </a:xfrm>
            <a:custGeom>
              <a:avLst/>
              <a:gdLst/>
              <a:ahLst/>
              <a:cxnLst/>
              <a:rect l="l" t="t" r="r" b="b"/>
              <a:pathLst>
                <a:path w="10280" h="8154" extrusionOk="0">
                  <a:moveTo>
                    <a:pt x="6472" y="0"/>
                  </a:moveTo>
                  <a:cubicBezTo>
                    <a:pt x="6390" y="0"/>
                    <a:pt x="6301" y="22"/>
                    <a:pt x="6204" y="74"/>
                  </a:cubicBezTo>
                  <a:cubicBezTo>
                    <a:pt x="5951" y="74"/>
                    <a:pt x="5699" y="74"/>
                    <a:pt x="5627" y="327"/>
                  </a:cubicBezTo>
                  <a:cubicBezTo>
                    <a:pt x="5599" y="550"/>
                    <a:pt x="5419" y="687"/>
                    <a:pt x="5222" y="687"/>
                  </a:cubicBezTo>
                  <a:cubicBezTo>
                    <a:pt x="5165" y="687"/>
                    <a:pt x="5106" y="676"/>
                    <a:pt x="5049" y="652"/>
                  </a:cubicBezTo>
                  <a:cubicBezTo>
                    <a:pt x="5007" y="632"/>
                    <a:pt x="4969" y="624"/>
                    <a:pt x="4936" y="624"/>
                  </a:cubicBezTo>
                  <a:cubicBezTo>
                    <a:pt x="4696" y="624"/>
                    <a:pt x="4682" y="1076"/>
                    <a:pt x="4441" y="1076"/>
                  </a:cubicBezTo>
                  <a:cubicBezTo>
                    <a:pt x="4408" y="1076"/>
                    <a:pt x="4371" y="1068"/>
                    <a:pt x="4328" y="1048"/>
                  </a:cubicBezTo>
                  <a:cubicBezTo>
                    <a:pt x="4292" y="1084"/>
                    <a:pt x="4256" y="1120"/>
                    <a:pt x="4256" y="1156"/>
                  </a:cubicBezTo>
                  <a:cubicBezTo>
                    <a:pt x="4220" y="1229"/>
                    <a:pt x="4256" y="1337"/>
                    <a:pt x="4328" y="1337"/>
                  </a:cubicBezTo>
                  <a:cubicBezTo>
                    <a:pt x="4581" y="1445"/>
                    <a:pt x="4508" y="1481"/>
                    <a:pt x="4364" y="1697"/>
                  </a:cubicBezTo>
                  <a:cubicBezTo>
                    <a:pt x="4194" y="1916"/>
                    <a:pt x="3909" y="2037"/>
                    <a:pt x="3620" y="2037"/>
                  </a:cubicBezTo>
                  <a:cubicBezTo>
                    <a:pt x="3480" y="2037"/>
                    <a:pt x="3339" y="2009"/>
                    <a:pt x="3210" y="1950"/>
                  </a:cubicBezTo>
                  <a:cubicBezTo>
                    <a:pt x="3102" y="1914"/>
                    <a:pt x="2976" y="1896"/>
                    <a:pt x="2849" y="1896"/>
                  </a:cubicBezTo>
                  <a:cubicBezTo>
                    <a:pt x="2723" y="1896"/>
                    <a:pt x="2597" y="1914"/>
                    <a:pt x="2489" y="1950"/>
                  </a:cubicBezTo>
                  <a:cubicBezTo>
                    <a:pt x="2453" y="2058"/>
                    <a:pt x="2453" y="2166"/>
                    <a:pt x="2489" y="2275"/>
                  </a:cubicBezTo>
                  <a:cubicBezTo>
                    <a:pt x="2633" y="2671"/>
                    <a:pt x="2489" y="2852"/>
                    <a:pt x="2128" y="2888"/>
                  </a:cubicBezTo>
                  <a:cubicBezTo>
                    <a:pt x="1262" y="2960"/>
                    <a:pt x="1010" y="3104"/>
                    <a:pt x="721" y="3861"/>
                  </a:cubicBezTo>
                  <a:cubicBezTo>
                    <a:pt x="553" y="3794"/>
                    <a:pt x="510" y="3569"/>
                    <a:pt x="300" y="3569"/>
                  </a:cubicBezTo>
                  <a:cubicBezTo>
                    <a:pt x="285" y="3569"/>
                    <a:pt x="269" y="3571"/>
                    <a:pt x="253" y="3573"/>
                  </a:cubicBezTo>
                  <a:cubicBezTo>
                    <a:pt x="108" y="4258"/>
                    <a:pt x="0" y="4943"/>
                    <a:pt x="577" y="5484"/>
                  </a:cubicBezTo>
                  <a:cubicBezTo>
                    <a:pt x="721" y="5629"/>
                    <a:pt x="830" y="5809"/>
                    <a:pt x="830" y="6026"/>
                  </a:cubicBezTo>
                  <a:cubicBezTo>
                    <a:pt x="866" y="6639"/>
                    <a:pt x="1262" y="6999"/>
                    <a:pt x="1623" y="7396"/>
                  </a:cubicBezTo>
                  <a:cubicBezTo>
                    <a:pt x="2092" y="7973"/>
                    <a:pt x="2741" y="8045"/>
                    <a:pt x="3426" y="8153"/>
                  </a:cubicBezTo>
                  <a:cubicBezTo>
                    <a:pt x="3787" y="7937"/>
                    <a:pt x="3751" y="7468"/>
                    <a:pt x="4004" y="7144"/>
                  </a:cubicBezTo>
                  <a:cubicBezTo>
                    <a:pt x="3919" y="6848"/>
                    <a:pt x="3785" y="6725"/>
                    <a:pt x="3616" y="6725"/>
                  </a:cubicBezTo>
                  <a:cubicBezTo>
                    <a:pt x="3496" y="6725"/>
                    <a:pt x="3359" y="6787"/>
                    <a:pt x="3210" y="6891"/>
                  </a:cubicBezTo>
                  <a:cubicBezTo>
                    <a:pt x="3165" y="6936"/>
                    <a:pt x="3113" y="6956"/>
                    <a:pt x="3063" y="6956"/>
                  </a:cubicBezTo>
                  <a:cubicBezTo>
                    <a:pt x="2994" y="6956"/>
                    <a:pt x="2927" y="6918"/>
                    <a:pt x="2885" y="6855"/>
                  </a:cubicBezTo>
                  <a:cubicBezTo>
                    <a:pt x="2777" y="6747"/>
                    <a:pt x="2813" y="6603"/>
                    <a:pt x="2922" y="6530"/>
                  </a:cubicBezTo>
                  <a:cubicBezTo>
                    <a:pt x="3102" y="6386"/>
                    <a:pt x="3138" y="6134"/>
                    <a:pt x="3246" y="6062"/>
                  </a:cubicBezTo>
                  <a:cubicBezTo>
                    <a:pt x="3607" y="5773"/>
                    <a:pt x="3679" y="5268"/>
                    <a:pt x="4184" y="5088"/>
                  </a:cubicBezTo>
                  <a:cubicBezTo>
                    <a:pt x="4472" y="4871"/>
                    <a:pt x="4617" y="4511"/>
                    <a:pt x="4472" y="4186"/>
                  </a:cubicBezTo>
                  <a:cubicBezTo>
                    <a:pt x="4440" y="4088"/>
                    <a:pt x="4363" y="4050"/>
                    <a:pt x="4276" y="4050"/>
                  </a:cubicBezTo>
                  <a:cubicBezTo>
                    <a:pt x="4169" y="4050"/>
                    <a:pt x="4047" y="4107"/>
                    <a:pt x="3967" y="4186"/>
                  </a:cubicBezTo>
                  <a:cubicBezTo>
                    <a:pt x="3800" y="4353"/>
                    <a:pt x="3639" y="4418"/>
                    <a:pt x="3488" y="4418"/>
                  </a:cubicBezTo>
                  <a:cubicBezTo>
                    <a:pt x="3280" y="4418"/>
                    <a:pt x="3088" y="4296"/>
                    <a:pt x="2922" y="4150"/>
                  </a:cubicBezTo>
                  <a:lnTo>
                    <a:pt x="2922" y="4150"/>
                  </a:lnTo>
                  <a:cubicBezTo>
                    <a:pt x="3045" y="4183"/>
                    <a:pt x="3160" y="4201"/>
                    <a:pt x="3266" y="4201"/>
                  </a:cubicBezTo>
                  <a:cubicBezTo>
                    <a:pt x="3626" y="4201"/>
                    <a:pt x="3876" y="3994"/>
                    <a:pt x="3931" y="3465"/>
                  </a:cubicBezTo>
                  <a:cubicBezTo>
                    <a:pt x="3967" y="3284"/>
                    <a:pt x="4004" y="3068"/>
                    <a:pt x="4076" y="2888"/>
                  </a:cubicBezTo>
                  <a:cubicBezTo>
                    <a:pt x="4364" y="2491"/>
                    <a:pt x="4833" y="2238"/>
                    <a:pt x="5338" y="2202"/>
                  </a:cubicBezTo>
                  <a:cubicBezTo>
                    <a:pt x="5518" y="2275"/>
                    <a:pt x="5699" y="2419"/>
                    <a:pt x="5915" y="2419"/>
                  </a:cubicBezTo>
                  <a:cubicBezTo>
                    <a:pt x="6095" y="2419"/>
                    <a:pt x="6168" y="2238"/>
                    <a:pt x="6312" y="2130"/>
                  </a:cubicBezTo>
                  <a:lnTo>
                    <a:pt x="6312" y="2130"/>
                  </a:lnTo>
                  <a:cubicBezTo>
                    <a:pt x="6240" y="2311"/>
                    <a:pt x="6348" y="2527"/>
                    <a:pt x="6528" y="2635"/>
                  </a:cubicBezTo>
                  <a:cubicBezTo>
                    <a:pt x="6558" y="2645"/>
                    <a:pt x="6585" y="2650"/>
                    <a:pt x="6609" y="2650"/>
                  </a:cubicBezTo>
                  <a:cubicBezTo>
                    <a:pt x="6765" y="2650"/>
                    <a:pt x="6832" y="2471"/>
                    <a:pt x="6925" y="2347"/>
                  </a:cubicBezTo>
                  <a:cubicBezTo>
                    <a:pt x="7069" y="2058"/>
                    <a:pt x="6961" y="1806"/>
                    <a:pt x="6961" y="1517"/>
                  </a:cubicBezTo>
                  <a:cubicBezTo>
                    <a:pt x="6961" y="1373"/>
                    <a:pt x="6961" y="1229"/>
                    <a:pt x="7141" y="1120"/>
                  </a:cubicBezTo>
                  <a:cubicBezTo>
                    <a:pt x="7181" y="1105"/>
                    <a:pt x="7217" y="1097"/>
                    <a:pt x="7250" y="1097"/>
                  </a:cubicBezTo>
                  <a:cubicBezTo>
                    <a:pt x="7367" y="1097"/>
                    <a:pt x="7446" y="1188"/>
                    <a:pt x="7502" y="1301"/>
                  </a:cubicBezTo>
                  <a:cubicBezTo>
                    <a:pt x="7646" y="1589"/>
                    <a:pt x="7827" y="1806"/>
                    <a:pt x="8151" y="1806"/>
                  </a:cubicBezTo>
                  <a:cubicBezTo>
                    <a:pt x="8211" y="1798"/>
                    <a:pt x="8264" y="1795"/>
                    <a:pt x="8311" y="1795"/>
                  </a:cubicBezTo>
                  <a:cubicBezTo>
                    <a:pt x="8713" y="1795"/>
                    <a:pt x="8645" y="2063"/>
                    <a:pt x="8548" y="2419"/>
                  </a:cubicBezTo>
                  <a:cubicBezTo>
                    <a:pt x="8493" y="2749"/>
                    <a:pt x="8606" y="2891"/>
                    <a:pt x="8840" y="2891"/>
                  </a:cubicBezTo>
                  <a:cubicBezTo>
                    <a:pt x="8912" y="2891"/>
                    <a:pt x="8995" y="2877"/>
                    <a:pt x="9089" y="2852"/>
                  </a:cubicBezTo>
                  <a:cubicBezTo>
                    <a:pt x="9378" y="2779"/>
                    <a:pt x="9558" y="2491"/>
                    <a:pt x="9810" y="2455"/>
                  </a:cubicBezTo>
                  <a:lnTo>
                    <a:pt x="9810" y="2455"/>
                  </a:lnTo>
                  <a:cubicBezTo>
                    <a:pt x="9810" y="2779"/>
                    <a:pt x="9414" y="3284"/>
                    <a:pt x="10171" y="3284"/>
                  </a:cubicBezTo>
                  <a:cubicBezTo>
                    <a:pt x="10279" y="3140"/>
                    <a:pt x="10243" y="2960"/>
                    <a:pt x="10243" y="2779"/>
                  </a:cubicBezTo>
                  <a:cubicBezTo>
                    <a:pt x="10135" y="2671"/>
                    <a:pt x="10135" y="2527"/>
                    <a:pt x="10243" y="2455"/>
                  </a:cubicBezTo>
                  <a:cubicBezTo>
                    <a:pt x="10243" y="2311"/>
                    <a:pt x="10243" y="2166"/>
                    <a:pt x="10171" y="2022"/>
                  </a:cubicBezTo>
                  <a:lnTo>
                    <a:pt x="10135" y="1734"/>
                  </a:lnTo>
                  <a:cubicBezTo>
                    <a:pt x="10027" y="1661"/>
                    <a:pt x="9774" y="1589"/>
                    <a:pt x="9810" y="1481"/>
                  </a:cubicBezTo>
                  <a:cubicBezTo>
                    <a:pt x="9955" y="1048"/>
                    <a:pt x="9522" y="904"/>
                    <a:pt x="9450" y="652"/>
                  </a:cubicBezTo>
                  <a:cubicBezTo>
                    <a:pt x="9388" y="508"/>
                    <a:pt x="9315" y="446"/>
                    <a:pt x="9223" y="446"/>
                  </a:cubicBezTo>
                  <a:cubicBezTo>
                    <a:pt x="9154" y="446"/>
                    <a:pt x="9074" y="481"/>
                    <a:pt x="8981" y="543"/>
                  </a:cubicBezTo>
                  <a:cubicBezTo>
                    <a:pt x="8784" y="684"/>
                    <a:pt x="8619" y="753"/>
                    <a:pt x="8480" y="753"/>
                  </a:cubicBezTo>
                  <a:cubicBezTo>
                    <a:pt x="8261" y="753"/>
                    <a:pt x="8103" y="585"/>
                    <a:pt x="7971" y="255"/>
                  </a:cubicBezTo>
                  <a:cubicBezTo>
                    <a:pt x="7935" y="74"/>
                    <a:pt x="7827" y="74"/>
                    <a:pt x="7682" y="74"/>
                  </a:cubicBezTo>
                  <a:cubicBezTo>
                    <a:pt x="7466" y="74"/>
                    <a:pt x="7430" y="291"/>
                    <a:pt x="7286" y="363"/>
                  </a:cubicBezTo>
                  <a:cubicBezTo>
                    <a:pt x="7000" y="306"/>
                    <a:pt x="6783" y="0"/>
                    <a:pt x="6472" y="0"/>
                  </a:cubicBezTo>
                  <a:close/>
                </a:path>
              </a:pathLst>
            </a:custGeom>
            <a:solidFill>
              <a:srgbClr val="50D2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2" name="Google Shape;1212;p3"/>
            <p:cNvSpPr/>
            <p:nvPr/>
          </p:nvSpPr>
          <p:spPr>
            <a:xfrm>
              <a:off x="10022050" y="-1208387"/>
              <a:ext cx="67650" cy="86675"/>
            </a:xfrm>
            <a:custGeom>
              <a:avLst/>
              <a:gdLst/>
              <a:ahLst/>
              <a:cxnLst/>
              <a:rect l="l" t="t" r="r" b="b"/>
              <a:pathLst>
                <a:path w="2706" h="3467" extrusionOk="0">
                  <a:moveTo>
                    <a:pt x="1208" y="0"/>
                  </a:moveTo>
                  <a:cubicBezTo>
                    <a:pt x="1006" y="0"/>
                    <a:pt x="946" y="254"/>
                    <a:pt x="866" y="467"/>
                  </a:cubicBezTo>
                  <a:cubicBezTo>
                    <a:pt x="830" y="503"/>
                    <a:pt x="758" y="539"/>
                    <a:pt x="722" y="575"/>
                  </a:cubicBezTo>
                  <a:cubicBezTo>
                    <a:pt x="541" y="720"/>
                    <a:pt x="361" y="864"/>
                    <a:pt x="217" y="1044"/>
                  </a:cubicBezTo>
                  <a:cubicBezTo>
                    <a:pt x="73" y="1261"/>
                    <a:pt x="0" y="1549"/>
                    <a:pt x="217" y="1621"/>
                  </a:cubicBezTo>
                  <a:cubicBezTo>
                    <a:pt x="686" y="1802"/>
                    <a:pt x="577" y="2090"/>
                    <a:pt x="505" y="2415"/>
                  </a:cubicBezTo>
                  <a:cubicBezTo>
                    <a:pt x="36" y="2559"/>
                    <a:pt x="253" y="3064"/>
                    <a:pt x="36" y="3353"/>
                  </a:cubicBezTo>
                  <a:cubicBezTo>
                    <a:pt x="302" y="3433"/>
                    <a:pt x="557" y="3466"/>
                    <a:pt x="806" y="3466"/>
                  </a:cubicBezTo>
                  <a:cubicBezTo>
                    <a:pt x="1332" y="3466"/>
                    <a:pt x="1830" y="3319"/>
                    <a:pt x="2345" y="3172"/>
                  </a:cubicBezTo>
                  <a:cubicBezTo>
                    <a:pt x="2417" y="3100"/>
                    <a:pt x="2489" y="3064"/>
                    <a:pt x="2561" y="3028"/>
                  </a:cubicBezTo>
                  <a:cubicBezTo>
                    <a:pt x="2669" y="2956"/>
                    <a:pt x="2705" y="2812"/>
                    <a:pt x="2669" y="2703"/>
                  </a:cubicBezTo>
                  <a:cubicBezTo>
                    <a:pt x="2633" y="2631"/>
                    <a:pt x="2561" y="2631"/>
                    <a:pt x="2489" y="2595"/>
                  </a:cubicBezTo>
                  <a:cubicBezTo>
                    <a:pt x="2462" y="2586"/>
                    <a:pt x="2435" y="2584"/>
                    <a:pt x="2407" y="2584"/>
                  </a:cubicBezTo>
                  <a:cubicBezTo>
                    <a:pt x="2380" y="2584"/>
                    <a:pt x="2351" y="2586"/>
                    <a:pt x="2322" y="2586"/>
                  </a:cubicBezTo>
                  <a:cubicBezTo>
                    <a:pt x="2264" y="2586"/>
                    <a:pt x="2200" y="2577"/>
                    <a:pt x="2128" y="2523"/>
                  </a:cubicBezTo>
                  <a:cubicBezTo>
                    <a:pt x="2092" y="2343"/>
                    <a:pt x="2164" y="2090"/>
                    <a:pt x="1984" y="1982"/>
                  </a:cubicBezTo>
                  <a:cubicBezTo>
                    <a:pt x="1299" y="1585"/>
                    <a:pt x="1804" y="1441"/>
                    <a:pt x="2128" y="1369"/>
                  </a:cubicBezTo>
                  <a:cubicBezTo>
                    <a:pt x="2597" y="1261"/>
                    <a:pt x="2705" y="1116"/>
                    <a:pt x="2597" y="647"/>
                  </a:cubicBezTo>
                  <a:cubicBezTo>
                    <a:pt x="2497" y="321"/>
                    <a:pt x="2379" y="152"/>
                    <a:pt x="2171" y="152"/>
                  </a:cubicBezTo>
                  <a:cubicBezTo>
                    <a:pt x="2080" y="152"/>
                    <a:pt x="1972" y="185"/>
                    <a:pt x="1840" y="251"/>
                  </a:cubicBezTo>
                  <a:cubicBezTo>
                    <a:pt x="1799" y="267"/>
                    <a:pt x="1764" y="274"/>
                    <a:pt x="1733" y="274"/>
                  </a:cubicBezTo>
                  <a:cubicBezTo>
                    <a:pt x="1625" y="274"/>
                    <a:pt x="1563" y="190"/>
                    <a:pt x="1479" y="106"/>
                  </a:cubicBezTo>
                  <a:cubicBezTo>
                    <a:pt x="1367" y="32"/>
                    <a:pt x="1279" y="0"/>
                    <a:pt x="1208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3" name="Google Shape;1213;p3"/>
            <p:cNvSpPr/>
            <p:nvPr/>
          </p:nvSpPr>
          <p:spPr>
            <a:xfrm>
              <a:off x="9933675" y="-1344512"/>
              <a:ext cx="46925" cy="200125"/>
            </a:xfrm>
            <a:custGeom>
              <a:avLst/>
              <a:gdLst/>
              <a:ahLst/>
              <a:cxnLst/>
              <a:rect l="l" t="t" r="r" b="b"/>
              <a:pathLst>
                <a:path w="1877" h="8005" extrusionOk="0">
                  <a:moveTo>
                    <a:pt x="1706" y="1"/>
                  </a:moveTo>
                  <a:cubicBezTo>
                    <a:pt x="1682" y="1"/>
                    <a:pt x="1656" y="20"/>
                    <a:pt x="1624" y="69"/>
                  </a:cubicBezTo>
                  <a:cubicBezTo>
                    <a:pt x="902" y="574"/>
                    <a:pt x="722" y="1404"/>
                    <a:pt x="434" y="2197"/>
                  </a:cubicBezTo>
                  <a:cubicBezTo>
                    <a:pt x="109" y="3243"/>
                    <a:pt x="1" y="4325"/>
                    <a:pt x="145" y="5407"/>
                  </a:cubicBezTo>
                  <a:cubicBezTo>
                    <a:pt x="289" y="6489"/>
                    <a:pt x="614" y="7571"/>
                    <a:pt x="1804" y="8004"/>
                  </a:cubicBezTo>
                  <a:cubicBezTo>
                    <a:pt x="1876" y="7679"/>
                    <a:pt x="1480" y="7535"/>
                    <a:pt x="1480" y="7211"/>
                  </a:cubicBezTo>
                  <a:cubicBezTo>
                    <a:pt x="1480" y="7102"/>
                    <a:pt x="902" y="6994"/>
                    <a:pt x="1480" y="6886"/>
                  </a:cubicBezTo>
                  <a:cubicBezTo>
                    <a:pt x="1552" y="6850"/>
                    <a:pt x="1552" y="6706"/>
                    <a:pt x="1480" y="6706"/>
                  </a:cubicBezTo>
                  <a:cubicBezTo>
                    <a:pt x="1227" y="6634"/>
                    <a:pt x="975" y="6561"/>
                    <a:pt x="1119" y="6165"/>
                  </a:cubicBezTo>
                  <a:cubicBezTo>
                    <a:pt x="758" y="6092"/>
                    <a:pt x="722" y="5732"/>
                    <a:pt x="542" y="5551"/>
                  </a:cubicBezTo>
                  <a:cubicBezTo>
                    <a:pt x="470" y="5479"/>
                    <a:pt x="398" y="5371"/>
                    <a:pt x="434" y="5299"/>
                  </a:cubicBezTo>
                  <a:cubicBezTo>
                    <a:pt x="650" y="4902"/>
                    <a:pt x="398" y="4542"/>
                    <a:pt x="398" y="4181"/>
                  </a:cubicBezTo>
                  <a:cubicBezTo>
                    <a:pt x="361" y="3351"/>
                    <a:pt x="722" y="2594"/>
                    <a:pt x="902" y="1764"/>
                  </a:cubicBezTo>
                  <a:cubicBezTo>
                    <a:pt x="1119" y="1151"/>
                    <a:pt x="1407" y="574"/>
                    <a:pt x="1804" y="69"/>
                  </a:cubicBezTo>
                  <a:cubicBezTo>
                    <a:pt x="1765" y="30"/>
                    <a:pt x="1736" y="1"/>
                    <a:pt x="1706" y="1"/>
                  </a:cubicBezTo>
                  <a:close/>
                </a:path>
              </a:pathLst>
            </a:custGeom>
            <a:solidFill>
              <a:srgbClr val="5EDB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4" name="Google Shape;1214;p3"/>
            <p:cNvSpPr/>
            <p:nvPr/>
          </p:nvSpPr>
          <p:spPr>
            <a:xfrm>
              <a:off x="9989575" y="-1395987"/>
              <a:ext cx="121750" cy="35175"/>
            </a:xfrm>
            <a:custGeom>
              <a:avLst/>
              <a:gdLst/>
              <a:ahLst/>
              <a:cxnLst/>
              <a:rect l="l" t="t" r="r" b="b"/>
              <a:pathLst>
                <a:path w="4870" h="1407" extrusionOk="0">
                  <a:moveTo>
                    <a:pt x="1768" y="0"/>
                  </a:moveTo>
                  <a:cubicBezTo>
                    <a:pt x="650" y="109"/>
                    <a:pt x="290" y="361"/>
                    <a:pt x="1" y="1335"/>
                  </a:cubicBezTo>
                  <a:lnTo>
                    <a:pt x="73" y="1407"/>
                  </a:lnTo>
                  <a:cubicBezTo>
                    <a:pt x="181" y="1371"/>
                    <a:pt x="253" y="1299"/>
                    <a:pt x="326" y="1227"/>
                  </a:cubicBezTo>
                  <a:cubicBezTo>
                    <a:pt x="470" y="1118"/>
                    <a:pt x="614" y="1046"/>
                    <a:pt x="758" y="938"/>
                  </a:cubicBezTo>
                  <a:cubicBezTo>
                    <a:pt x="1367" y="533"/>
                    <a:pt x="2101" y="285"/>
                    <a:pt x="2874" y="285"/>
                  </a:cubicBezTo>
                  <a:cubicBezTo>
                    <a:pt x="2926" y="285"/>
                    <a:pt x="2978" y="287"/>
                    <a:pt x="3031" y="289"/>
                  </a:cubicBezTo>
                  <a:cubicBezTo>
                    <a:pt x="3644" y="289"/>
                    <a:pt x="4257" y="325"/>
                    <a:pt x="4870" y="433"/>
                  </a:cubicBezTo>
                  <a:cubicBezTo>
                    <a:pt x="4834" y="289"/>
                    <a:pt x="4690" y="181"/>
                    <a:pt x="4545" y="181"/>
                  </a:cubicBezTo>
                  <a:cubicBezTo>
                    <a:pt x="3608" y="36"/>
                    <a:pt x="2706" y="0"/>
                    <a:pt x="1768" y="0"/>
                  </a:cubicBez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5" name="Google Shape;1215;p3"/>
            <p:cNvSpPr/>
            <p:nvPr/>
          </p:nvSpPr>
          <p:spPr>
            <a:xfrm>
              <a:off x="10146475" y="-1278762"/>
              <a:ext cx="51425" cy="119025"/>
            </a:xfrm>
            <a:custGeom>
              <a:avLst/>
              <a:gdLst/>
              <a:ahLst/>
              <a:cxnLst/>
              <a:rect l="l" t="t" r="r" b="b"/>
              <a:pathLst>
                <a:path w="2057" h="4761" extrusionOk="0">
                  <a:moveTo>
                    <a:pt x="1804" y="0"/>
                  </a:moveTo>
                  <a:lnTo>
                    <a:pt x="1804" y="505"/>
                  </a:lnTo>
                  <a:cubicBezTo>
                    <a:pt x="1768" y="505"/>
                    <a:pt x="1768" y="505"/>
                    <a:pt x="1768" y="541"/>
                  </a:cubicBezTo>
                  <a:cubicBezTo>
                    <a:pt x="1768" y="577"/>
                    <a:pt x="1768" y="613"/>
                    <a:pt x="1804" y="649"/>
                  </a:cubicBezTo>
                  <a:lnTo>
                    <a:pt x="1804" y="1262"/>
                  </a:lnTo>
                  <a:cubicBezTo>
                    <a:pt x="1660" y="1407"/>
                    <a:pt x="1588" y="1587"/>
                    <a:pt x="1552" y="1767"/>
                  </a:cubicBezTo>
                  <a:cubicBezTo>
                    <a:pt x="1552" y="1839"/>
                    <a:pt x="1515" y="1876"/>
                    <a:pt x="1515" y="1948"/>
                  </a:cubicBezTo>
                  <a:cubicBezTo>
                    <a:pt x="1443" y="2092"/>
                    <a:pt x="1371" y="2200"/>
                    <a:pt x="1263" y="2308"/>
                  </a:cubicBezTo>
                  <a:cubicBezTo>
                    <a:pt x="1227" y="2380"/>
                    <a:pt x="1227" y="2453"/>
                    <a:pt x="1227" y="2525"/>
                  </a:cubicBezTo>
                  <a:cubicBezTo>
                    <a:pt x="1299" y="2921"/>
                    <a:pt x="1119" y="3318"/>
                    <a:pt x="722" y="3535"/>
                  </a:cubicBezTo>
                  <a:cubicBezTo>
                    <a:pt x="397" y="3715"/>
                    <a:pt x="145" y="4004"/>
                    <a:pt x="37" y="4364"/>
                  </a:cubicBezTo>
                  <a:cubicBezTo>
                    <a:pt x="1" y="4472"/>
                    <a:pt x="1" y="4581"/>
                    <a:pt x="37" y="4689"/>
                  </a:cubicBezTo>
                  <a:lnTo>
                    <a:pt x="145" y="4761"/>
                  </a:lnTo>
                  <a:cubicBezTo>
                    <a:pt x="758" y="4076"/>
                    <a:pt x="1624" y="3571"/>
                    <a:pt x="1804" y="2489"/>
                  </a:cubicBezTo>
                  <a:cubicBezTo>
                    <a:pt x="2056" y="1659"/>
                    <a:pt x="2056" y="830"/>
                    <a:pt x="1804" y="0"/>
                  </a:cubicBezTo>
                  <a:close/>
                </a:path>
              </a:pathLst>
            </a:custGeom>
            <a:solidFill>
              <a:srgbClr val="6AC8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6" name="Google Shape;1216;p3"/>
            <p:cNvSpPr/>
            <p:nvPr/>
          </p:nvSpPr>
          <p:spPr>
            <a:xfrm>
              <a:off x="10103200" y="-1168037"/>
              <a:ext cx="46900" cy="28825"/>
            </a:xfrm>
            <a:custGeom>
              <a:avLst/>
              <a:gdLst/>
              <a:ahLst/>
              <a:cxnLst/>
              <a:rect l="l" t="t" r="r" b="b"/>
              <a:pathLst>
                <a:path w="1876" h="1153" extrusionOk="0">
                  <a:moveTo>
                    <a:pt x="430" y="0"/>
                  </a:moveTo>
                  <a:cubicBezTo>
                    <a:pt x="389" y="0"/>
                    <a:pt x="342" y="13"/>
                    <a:pt x="289" y="43"/>
                  </a:cubicBezTo>
                  <a:cubicBezTo>
                    <a:pt x="0" y="224"/>
                    <a:pt x="145" y="512"/>
                    <a:pt x="217" y="657"/>
                  </a:cubicBezTo>
                  <a:cubicBezTo>
                    <a:pt x="253" y="837"/>
                    <a:pt x="109" y="945"/>
                    <a:pt x="181" y="1125"/>
                  </a:cubicBezTo>
                  <a:cubicBezTo>
                    <a:pt x="199" y="1143"/>
                    <a:pt x="226" y="1152"/>
                    <a:pt x="257" y="1152"/>
                  </a:cubicBezTo>
                  <a:cubicBezTo>
                    <a:pt x="289" y="1152"/>
                    <a:pt x="325" y="1143"/>
                    <a:pt x="361" y="1125"/>
                  </a:cubicBezTo>
                  <a:cubicBezTo>
                    <a:pt x="938" y="1017"/>
                    <a:pt x="1443" y="729"/>
                    <a:pt x="1876" y="332"/>
                  </a:cubicBezTo>
                  <a:lnTo>
                    <a:pt x="1804" y="332"/>
                  </a:lnTo>
                  <a:cubicBezTo>
                    <a:pt x="1724" y="253"/>
                    <a:pt x="1638" y="222"/>
                    <a:pt x="1554" y="222"/>
                  </a:cubicBezTo>
                  <a:cubicBezTo>
                    <a:pt x="1447" y="222"/>
                    <a:pt x="1344" y="271"/>
                    <a:pt x="1263" y="332"/>
                  </a:cubicBezTo>
                  <a:cubicBezTo>
                    <a:pt x="1182" y="364"/>
                    <a:pt x="1101" y="382"/>
                    <a:pt x="1023" y="382"/>
                  </a:cubicBezTo>
                  <a:cubicBezTo>
                    <a:pt x="928" y="382"/>
                    <a:pt x="837" y="355"/>
                    <a:pt x="758" y="296"/>
                  </a:cubicBezTo>
                  <a:cubicBezTo>
                    <a:pt x="672" y="182"/>
                    <a:pt x="587" y="0"/>
                    <a:pt x="430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7" name="Google Shape;1217;p3"/>
            <p:cNvSpPr/>
            <p:nvPr/>
          </p:nvSpPr>
          <p:spPr>
            <a:xfrm>
              <a:off x="10080650" y="-1142612"/>
              <a:ext cx="31600" cy="13650"/>
            </a:xfrm>
            <a:custGeom>
              <a:avLst/>
              <a:gdLst/>
              <a:ahLst/>
              <a:cxnLst/>
              <a:rect l="l" t="t" r="r" b="b"/>
              <a:pathLst>
                <a:path w="1264" h="546" extrusionOk="0">
                  <a:moveTo>
                    <a:pt x="887" y="0"/>
                  </a:moveTo>
                  <a:cubicBezTo>
                    <a:pt x="598" y="0"/>
                    <a:pt x="389" y="242"/>
                    <a:pt x="181" y="361"/>
                  </a:cubicBezTo>
                  <a:lnTo>
                    <a:pt x="1" y="541"/>
                  </a:lnTo>
                  <a:cubicBezTo>
                    <a:pt x="40" y="544"/>
                    <a:pt x="80" y="546"/>
                    <a:pt x="120" y="546"/>
                  </a:cubicBezTo>
                  <a:cubicBezTo>
                    <a:pt x="548" y="546"/>
                    <a:pt x="966" y="369"/>
                    <a:pt x="1263" y="72"/>
                  </a:cubicBezTo>
                  <a:lnTo>
                    <a:pt x="1083" y="36"/>
                  </a:lnTo>
                  <a:cubicBezTo>
                    <a:pt x="1013" y="11"/>
                    <a:pt x="948" y="0"/>
                    <a:pt x="887" y="0"/>
                  </a:cubicBezTo>
                  <a:close/>
                </a:path>
              </a:pathLst>
            </a:custGeom>
            <a:solidFill>
              <a:srgbClr val="75CB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8" name="Google Shape;1218;p3"/>
            <p:cNvSpPr/>
            <p:nvPr/>
          </p:nvSpPr>
          <p:spPr>
            <a:xfrm>
              <a:off x="9977875" y="-1362637"/>
              <a:ext cx="14450" cy="13925"/>
            </a:xfrm>
            <a:custGeom>
              <a:avLst/>
              <a:gdLst/>
              <a:ahLst/>
              <a:cxnLst/>
              <a:rect l="l" t="t" r="r" b="b"/>
              <a:pathLst>
                <a:path w="578" h="557" extrusionOk="0">
                  <a:moveTo>
                    <a:pt x="469" y="1"/>
                  </a:moveTo>
                  <a:cubicBezTo>
                    <a:pt x="253" y="109"/>
                    <a:pt x="108" y="289"/>
                    <a:pt x="0" y="506"/>
                  </a:cubicBezTo>
                  <a:cubicBezTo>
                    <a:pt x="49" y="538"/>
                    <a:pt x="105" y="556"/>
                    <a:pt x="158" y="556"/>
                  </a:cubicBezTo>
                  <a:cubicBezTo>
                    <a:pt x="223" y="556"/>
                    <a:pt x="285" y="529"/>
                    <a:pt x="325" y="470"/>
                  </a:cubicBezTo>
                  <a:cubicBezTo>
                    <a:pt x="361" y="434"/>
                    <a:pt x="433" y="398"/>
                    <a:pt x="469" y="325"/>
                  </a:cubicBezTo>
                  <a:cubicBezTo>
                    <a:pt x="577" y="253"/>
                    <a:pt x="577" y="145"/>
                    <a:pt x="505" y="37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BCEF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9" name="Google Shape;1219;p3"/>
            <p:cNvSpPr/>
            <p:nvPr/>
          </p:nvSpPr>
          <p:spPr>
            <a:xfrm>
              <a:off x="9973350" y="-1350012"/>
              <a:ext cx="12650" cy="7250"/>
            </a:xfrm>
            <a:custGeom>
              <a:avLst/>
              <a:gdLst/>
              <a:ahLst/>
              <a:cxnLst/>
              <a:rect l="l" t="t" r="r" b="b"/>
              <a:pathLst>
                <a:path w="506" h="290" extrusionOk="0">
                  <a:moveTo>
                    <a:pt x="181" y="1"/>
                  </a:moveTo>
                  <a:cubicBezTo>
                    <a:pt x="73" y="37"/>
                    <a:pt x="1" y="181"/>
                    <a:pt x="37" y="289"/>
                  </a:cubicBezTo>
                  <a:lnTo>
                    <a:pt x="181" y="289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0" name="Google Shape;1220;p3"/>
            <p:cNvSpPr/>
            <p:nvPr/>
          </p:nvSpPr>
          <p:spPr>
            <a:xfrm>
              <a:off x="10061875" y="-1349637"/>
              <a:ext cx="58475" cy="32475"/>
            </a:xfrm>
            <a:custGeom>
              <a:avLst/>
              <a:gdLst/>
              <a:ahLst/>
              <a:cxnLst/>
              <a:rect l="l" t="t" r="r" b="b"/>
              <a:pathLst>
                <a:path w="2339" h="1299" extrusionOk="0">
                  <a:moveTo>
                    <a:pt x="448" y="0"/>
                  </a:moveTo>
                  <a:cubicBezTo>
                    <a:pt x="271" y="0"/>
                    <a:pt x="129" y="258"/>
                    <a:pt x="66" y="382"/>
                  </a:cubicBezTo>
                  <a:cubicBezTo>
                    <a:pt x="1" y="514"/>
                    <a:pt x="25" y="676"/>
                    <a:pt x="194" y="676"/>
                  </a:cubicBezTo>
                  <a:cubicBezTo>
                    <a:pt x="210" y="676"/>
                    <a:pt x="228" y="674"/>
                    <a:pt x="247" y="671"/>
                  </a:cubicBezTo>
                  <a:cubicBezTo>
                    <a:pt x="860" y="707"/>
                    <a:pt x="1401" y="887"/>
                    <a:pt x="1942" y="1176"/>
                  </a:cubicBezTo>
                  <a:cubicBezTo>
                    <a:pt x="1999" y="1252"/>
                    <a:pt x="2066" y="1298"/>
                    <a:pt x="2133" y="1298"/>
                  </a:cubicBezTo>
                  <a:cubicBezTo>
                    <a:pt x="2192" y="1298"/>
                    <a:pt x="2251" y="1261"/>
                    <a:pt x="2303" y="1176"/>
                  </a:cubicBezTo>
                  <a:cubicBezTo>
                    <a:pt x="2303" y="1176"/>
                    <a:pt x="2303" y="1140"/>
                    <a:pt x="2339" y="1104"/>
                  </a:cubicBezTo>
                  <a:cubicBezTo>
                    <a:pt x="1978" y="346"/>
                    <a:pt x="1148" y="346"/>
                    <a:pt x="535" y="22"/>
                  </a:cubicBezTo>
                  <a:cubicBezTo>
                    <a:pt x="505" y="7"/>
                    <a:pt x="476" y="0"/>
                    <a:pt x="448" y="0"/>
                  </a:cubicBezTo>
                  <a:close/>
                </a:path>
              </a:pathLst>
            </a:custGeom>
            <a:solidFill>
              <a:srgbClr val="63DD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1" name="Google Shape;1221;p3"/>
            <p:cNvSpPr/>
            <p:nvPr/>
          </p:nvSpPr>
          <p:spPr>
            <a:xfrm>
              <a:off x="9989575" y="-1365337"/>
              <a:ext cx="7250" cy="10850"/>
            </a:xfrm>
            <a:custGeom>
              <a:avLst/>
              <a:gdLst/>
              <a:ahLst/>
              <a:cxnLst/>
              <a:rect l="l" t="t" r="r" b="b"/>
              <a:pathLst>
                <a:path w="290" h="434" extrusionOk="0">
                  <a:moveTo>
                    <a:pt x="290" y="1"/>
                  </a:moveTo>
                  <a:lnTo>
                    <a:pt x="1" y="145"/>
                  </a:lnTo>
                  <a:lnTo>
                    <a:pt x="1" y="433"/>
                  </a:lnTo>
                  <a:cubicBezTo>
                    <a:pt x="181" y="361"/>
                    <a:pt x="290" y="181"/>
                    <a:pt x="290" y="1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2" name="Google Shape;1222;p3"/>
            <p:cNvSpPr/>
            <p:nvPr/>
          </p:nvSpPr>
          <p:spPr>
            <a:xfrm>
              <a:off x="9985075" y="-1354512"/>
              <a:ext cx="4525" cy="3625"/>
            </a:xfrm>
            <a:custGeom>
              <a:avLst/>
              <a:gdLst/>
              <a:ahLst/>
              <a:cxnLst/>
              <a:rect l="l" t="t" r="r" b="b"/>
              <a:pathLst>
                <a:path w="181" h="145" extrusionOk="0">
                  <a:moveTo>
                    <a:pt x="181" y="0"/>
                  </a:moveTo>
                  <a:lnTo>
                    <a:pt x="1" y="145"/>
                  </a:lnTo>
                  <a:cubicBezTo>
                    <a:pt x="73" y="145"/>
                    <a:pt x="145" y="73"/>
                    <a:pt x="181" y="0"/>
                  </a:cubicBezTo>
                  <a:close/>
                </a:path>
              </a:pathLst>
            </a:custGeom>
            <a:solidFill>
              <a:srgbClr val="7EDE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3" name="Google Shape;1223;p3"/>
            <p:cNvSpPr/>
            <p:nvPr/>
          </p:nvSpPr>
          <p:spPr>
            <a:xfrm>
              <a:off x="9998600" y="-1307687"/>
              <a:ext cx="163225" cy="160675"/>
            </a:xfrm>
            <a:custGeom>
              <a:avLst/>
              <a:gdLst/>
              <a:ahLst/>
              <a:cxnLst/>
              <a:rect l="l" t="t" r="r" b="b"/>
              <a:pathLst>
                <a:path w="6529" h="6427" extrusionOk="0">
                  <a:moveTo>
                    <a:pt x="4794" y="0"/>
                  </a:moveTo>
                  <a:cubicBezTo>
                    <a:pt x="4742" y="0"/>
                    <a:pt x="4684" y="12"/>
                    <a:pt x="4617" y="39"/>
                  </a:cubicBezTo>
                  <a:cubicBezTo>
                    <a:pt x="4329" y="111"/>
                    <a:pt x="4184" y="472"/>
                    <a:pt x="4329" y="760"/>
                  </a:cubicBezTo>
                  <a:cubicBezTo>
                    <a:pt x="4329" y="832"/>
                    <a:pt x="4329" y="941"/>
                    <a:pt x="4329" y="1013"/>
                  </a:cubicBezTo>
                  <a:cubicBezTo>
                    <a:pt x="4473" y="1301"/>
                    <a:pt x="4329" y="1518"/>
                    <a:pt x="4076" y="1698"/>
                  </a:cubicBezTo>
                  <a:cubicBezTo>
                    <a:pt x="4004" y="1482"/>
                    <a:pt x="3896" y="1265"/>
                    <a:pt x="3788" y="1013"/>
                  </a:cubicBezTo>
                  <a:cubicBezTo>
                    <a:pt x="3621" y="1325"/>
                    <a:pt x="3538" y="1457"/>
                    <a:pt x="3429" y="1457"/>
                  </a:cubicBezTo>
                  <a:cubicBezTo>
                    <a:pt x="3349" y="1457"/>
                    <a:pt x="3255" y="1387"/>
                    <a:pt x="3102" y="1265"/>
                  </a:cubicBezTo>
                  <a:cubicBezTo>
                    <a:pt x="2958" y="1157"/>
                    <a:pt x="2778" y="1085"/>
                    <a:pt x="2597" y="1049"/>
                  </a:cubicBezTo>
                  <a:cubicBezTo>
                    <a:pt x="2579" y="1031"/>
                    <a:pt x="2552" y="1022"/>
                    <a:pt x="2521" y="1022"/>
                  </a:cubicBezTo>
                  <a:cubicBezTo>
                    <a:pt x="2489" y="1022"/>
                    <a:pt x="2453" y="1031"/>
                    <a:pt x="2417" y="1049"/>
                  </a:cubicBezTo>
                  <a:cubicBezTo>
                    <a:pt x="2345" y="1662"/>
                    <a:pt x="1840" y="1518"/>
                    <a:pt x="1443" y="1590"/>
                  </a:cubicBezTo>
                  <a:cubicBezTo>
                    <a:pt x="1335" y="1626"/>
                    <a:pt x="1191" y="1698"/>
                    <a:pt x="1263" y="1770"/>
                  </a:cubicBezTo>
                  <a:cubicBezTo>
                    <a:pt x="1660" y="2095"/>
                    <a:pt x="1263" y="2419"/>
                    <a:pt x="1263" y="2744"/>
                  </a:cubicBezTo>
                  <a:cubicBezTo>
                    <a:pt x="1314" y="3047"/>
                    <a:pt x="1063" y="3280"/>
                    <a:pt x="796" y="3280"/>
                  </a:cubicBezTo>
                  <a:cubicBezTo>
                    <a:pt x="683" y="3280"/>
                    <a:pt x="567" y="3238"/>
                    <a:pt x="470" y="3141"/>
                  </a:cubicBezTo>
                  <a:cubicBezTo>
                    <a:pt x="374" y="3056"/>
                    <a:pt x="310" y="3024"/>
                    <a:pt x="262" y="3024"/>
                  </a:cubicBezTo>
                  <a:cubicBezTo>
                    <a:pt x="147" y="3024"/>
                    <a:pt x="128" y="3209"/>
                    <a:pt x="1" y="3285"/>
                  </a:cubicBezTo>
                  <a:cubicBezTo>
                    <a:pt x="145" y="3321"/>
                    <a:pt x="289" y="3393"/>
                    <a:pt x="470" y="3429"/>
                  </a:cubicBezTo>
                  <a:cubicBezTo>
                    <a:pt x="758" y="3501"/>
                    <a:pt x="902" y="3646"/>
                    <a:pt x="650" y="3934"/>
                  </a:cubicBezTo>
                  <a:cubicBezTo>
                    <a:pt x="578" y="4042"/>
                    <a:pt x="650" y="4115"/>
                    <a:pt x="758" y="4187"/>
                  </a:cubicBezTo>
                  <a:cubicBezTo>
                    <a:pt x="784" y="4193"/>
                    <a:pt x="807" y="4196"/>
                    <a:pt x="828" y="4196"/>
                  </a:cubicBezTo>
                  <a:cubicBezTo>
                    <a:pt x="927" y="4196"/>
                    <a:pt x="981" y="4131"/>
                    <a:pt x="1011" y="4042"/>
                  </a:cubicBezTo>
                  <a:cubicBezTo>
                    <a:pt x="1119" y="3574"/>
                    <a:pt x="1624" y="3610"/>
                    <a:pt x="1948" y="3393"/>
                  </a:cubicBezTo>
                  <a:lnTo>
                    <a:pt x="1948" y="3393"/>
                  </a:lnTo>
                  <a:cubicBezTo>
                    <a:pt x="1732" y="3610"/>
                    <a:pt x="1876" y="4006"/>
                    <a:pt x="1660" y="4187"/>
                  </a:cubicBezTo>
                  <a:cubicBezTo>
                    <a:pt x="1443" y="4115"/>
                    <a:pt x="1588" y="3898"/>
                    <a:pt x="1443" y="3862"/>
                  </a:cubicBezTo>
                  <a:cubicBezTo>
                    <a:pt x="1428" y="3858"/>
                    <a:pt x="1413" y="3856"/>
                    <a:pt x="1399" y="3856"/>
                  </a:cubicBezTo>
                  <a:cubicBezTo>
                    <a:pt x="1284" y="3856"/>
                    <a:pt x="1223" y="3982"/>
                    <a:pt x="1191" y="4078"/>
                  </a:cubicBezTo>
                  <a:cubicBezTo>
                    <a:pt x="1191" y="4151"/>
                    <a:pt x="1191" y="4187"/>
                    <a:pt x="1191" y="4223"/>
                  </a:cubicBezTo>
                  <a:cubicBezTo>
                    <a:pt x="1335" y="4547"/>
                    <a:pt x="1263" y="4728"/>
                    <a:pt x="902" y="4728"/>
                  </a:cubicBezTo>
                  <a:cubicBezTo>
                    <a:pt x="722" y="4728"/>
                    <a:pt x="542" y="4872"/>
                    <a:pt x="578" y="5016"/>
                  </a:cubicBezTo>
                  <a:cubicBezTo>
                    <a:pt x="758" y="5557"/>
                    <a:pt x="253" y="5557"/>
                    <a:pt x="1" y="5810"/>
                  </a:cubicBezTo>
                  <a:cubicBezTo>
                    <a:pt x="253" y="5954"/>
                    <a:pt x="181" y="6351"/>
                    <a:pt x="506" y="6423"/>
                  </a:cubicBezTo>
                  <a:cubicBezTo>
                    <a:pt x="522" y="6425"/>
                    <a:pt x="538" y="6426"/>
                    <a:pt x="553" y="6426"/>
                  </a:cubicBezTo>
                  <a:cubicBezTo>
                    <a:pt x="768" y="6426"/>
                    <a:pt x="842" y="6199"/>
                    <a:pt x="1011" y="6098"/>
                  </a:cubicBezTo>
                  <a:cubicBezTo>
                    <a:pt x="1088" y="6060"/>
                    <a:pt x="1152" y="6042"/>
                    <a:pt x="1206" y="6042"/>
                  </a:cubicBezTo>
                  <a:cubicBezTo>
                    <a:pt x="1352" y="6042"/>
                    <a:pt x="1417" y="6176"/>
                    <a:pt x="1443" y="6387"/>
                  </a:cubicBezTo>
                  <a:cubicBezTo>
                    <a:pt x="1624" y="6026"/>
                    <a:pt x="1732" y="5665"/>
                    <a:pt x="1732" y="5269"/>
                  </a:cubicBezTo>
                  <a:cubicBezTo>
                    <a:pt x="1698" y="5257"/>
                    <a:pt x="1669" y="5252"/>
                    <a:pt x="1644" y="5252"/>
                  </a:cubicBezTo>
                  <a:cubicBezTo>
                    <a:pt x="1443" y="5252"/>
                    <a:pt x="1481" y="5565"/>
                    <a:pt x="1312" y="5565"/>
                  </a:cubicBezTo>
                  <a:cubicBezTo>
                    <a:pt x="1297" y="5565"/>
                    <a:pt x="1281" y="5562"/>
                    <a:pt x="1263" y="5557"/>
                  </a:cubicBezTo>
                  <a:cubicBezTo>
                    <a:pt x="1083" y="5305"/>
                    <a:pt x="1263" y="5161"/>
                    <a:pt x="1407" y="4980"/>
                  </a:cubicBezTo>
                  <a:cubicBezTo>
                    <a:pt x="1588" y="4836"/>
                    <a:pt x="1840" y="4800"/>
                    <a:pt x="1912" y="4547"/>
                  </a:cubicBezTo>
                  <a:cubicBezTo>
                    <a:pt x="2020" y="4511"/>
                    <a:pt x="2165" y="4439"/>
                    <a:pt x="2129" y="4367"/>
                  </a:cubicBezTo>
                  <a:cubicBezTo>
                    <a:pt x="1974" y="4109"/>
                    <a:pt x="2077" y="4073"/>
                    <a:pt x="2214" y="4073"/>
                  </a:cubicBezTo>
                  <a:cubicBezTo>
                    <a:pt x="2269" y="4073"/>
                    <a:pt x="2330" y="4078"/>
                    <a:pt x="2381" y="4078"/>
                  </a:cubicBezTo>
                  <a:cubicBezTo>
                    <a:pt x="2417" y="4078"/>
                    <a:pt x="2453" y="4042"/>
                    <a:pt x="2489" y="4006"/>
                  </a:cubicBezTo>
                  <a:cubicBezTo>
                    <a:pt x="2597" y="3898"/>
                    <a:pt x="2706" y="3754"/>
                    <a:pt x="2814" y="3682"/>
                  </a:cubicBezTo>
                  <a:cubicBezTo>
                    <a:pt x="2994" y="3574"/>
                    <a:pt x="3138" y="3429"/>
                    <a:pt x="3247" y="3285"/>
                  </a:cubicBezTo>
                  <a:cubicBezTo>
                    <a:pt x="3572" y="2851"/>
                    <a:pt x="3856" y="2337"/>
                    <a:pt x="4360" y="2337"/>
                  </a:cubicBezTo>
                  <a:cubicBezTo>
                    <a:pt x="4527" y="2337"/>
                    <a:pt x="4718" y="2393"/>
                    <a:pt x="4942" y="2528"/>
                  </a:cubicBezTo>
                  <a:cubicBezTo>
                    <a:pt x="4978" y="2546"/>
                    <a:pt x="5023" y="2555"/>
                    <a:pt x="5069" y="2555"/>
                  </a:cubicBezTo>
                  <a:cubicBezTo>
                    <a:pt x="5206" y="2555"/>
                    <a:pt x="5348" y="2474"/>
                    <a:pt x="5266" y="2311"/>
                  </a:cubicBezTo>
                  <a:cubicBezTo>
                    <a:pt x="5146" y="2011"/>
                    <a:pt x="5171" y="1944"/>
                    <a:pt x="5272" y="1944"/>
                  </a:cubicBezTo>
                  <a:cubicBezTo>
                    <a:pt x="5353" y="1944"/>
                    <a:pt x="5483" y="1987"/>
                    <a:pt x="5627" y="1987"/>
                  </a:cubicBezTo>
                  <a:cubicBezTo>
                    <a:pt x="5916" y="1987"/>
                    <a:pt x="5988" y="1662"/>
                    <a:pt x="6168" y="1518"/>
                  </a:cubicBezTo>
                  <a:cubicBezTo>
                    <a:pt x="6312" y="1518"/>
                    <a:pt x="6529" y="1518"/>
                    <a:pt x="6348" y="1301"/>
                  </a:cubicBezTo>
                  <a:cubicBezTo>
                    <a:pt x="6204" y="1085"/>
                    <a:pt x="6312" y="869"/>
                    <a:pt x="6348" y="688"/>
                  </a:cubicBezTo>
                  <a:cubicBezTo>
                    <a:pt x="6326" y="666"/>
                    <a:pt x="6304" y="657"/>
                    <a:pt x="6281" y="657"/>
                  </a:cubicBezTo>
                  <a:cubicBezTo>
                    <a:pt x="6232" y="657"/>
                    <a:pt x="6182" y="699"/>
                    <a:pt x="6132" y="724"/>
                  </a:cubicBezTo>
                  <a:cubicBezTo>
                    <a:pt x="5985" y="786"/>
                    <a:pt x="5858" y="818"/>
                    <a:pt x="5747" y="818"/>
                  </a:cubicBezTo>
                  <a:cubicBezTo>
                    <a:pt x="5531" y="818"/>
                    <a:pt x="5373" y="697"/>
                    <a:pt x="5230" y="436"/>
                  </a:cubicBezTo>
                  <a:cubicBezTo>
                    <a:pt x="5113" y="230"/>
                    <a:pt x="5019" y="0"/>
                    <a:pt x="4794" y="0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4" name="Google Shape;1224;p3"/>
            <p:cNvSpPr/>
            <p:nvPr/>
          </p:nvSpPr>
          <p:spPr>
            <a:xfrm>
              <a:off x="10054500" y="-1275162"/>
              <a:ext cx="138000" cy="136550"/>
            </a:xfrm>
            <a:custGeom>
              <a:avLst/>
              <a:gdLst/>
              <a:ahLst/>
              <a:cxnLst/>
              <a:rect l="l" t="t" r="r" b="b"/>
              <a:pathLst>
                <a:path w="5520" h="5462" extrusionOk="0">
                  <a:moveTo>
                    <a:pt x="5194" y="0"/>
                  </a:moveTo>
                  <a:cubicBezTo>
                    <a:pt x="4834" y="145"/>
                    <a:pt x="4653" y="397"/>
                    <a:pt x="4365" y="541"/>
                  </a:cubicBezTo>
                  <a:cubicBezTo>
                    <a:pt x="4255" y="587"/>
                    <a:pt x="4173" y="607"/>
                    <a:pt x="4112" y="607"/>
                  </a:cubicBezTo>
                  <a:cubicBezTo>
                    <a:pt x="3932" y="607"/>
                    <a:pt x="3932" y="432"/>
                    <a:pt x="3932" y="217"/>
                  </a:cubicBezTo>
                  <a:cubicBezTo>
                    <a:pt x="3893" y="138"/>
                    <a:pt x="3853" y="80"/>
                    <a:pt x="3813" y="80"/>
                  </a:cubicBezTo>
                  <a:cubicBezTo>
                    <a:pt x="3781" y="80"/>
                    <a:pt x="3748" y="119"/>
                    <a:pt x="3716" y="217"/>
                  </a:cubicBezTo>
                  <a:cubicBezTo>
                    <a:pt x="3636" y="436"/>
                    <a:pt x="3523" y="512"/>
                    <a:pt x="3396" y="512"/>
                  </a:cubicBezTo>
                  <a:cubicBezTo>
                    <a:pt x="3293" y="512"/>
                    <a:pt x="3180" y="462"/>
                    <a:pt x="3066" y="397"/>
                  </a:cubicBezTo>
                  <a:cubicBezTo>
                    <a:pt x="2985" y="316"/>
                    <a:pt x="2904" y="154"/>
                    <a:pt x="2793" y="154"/>
                  </a:cubicBezTo>
                  <a:cubicBezTo>
                    <a:pt x="2755" y="154"/>
                    <a:pt x="2715" y="172"/>
                    <a:pt x="2670" y="217"/>
                  </a:cubicBezTo>
                  <a:cubicBezTo>
                    <a:pt x="2489" y="397"/>
                    <a:pt x="2706" y="577"/>
                    <a:pt x="2742" y="686"/>
                  </a:cubicBezTo>
                  <a:cubicBezTo>
                    <a:pt x="2778" y="830"/>
                    <a:pt x="2994" y="902"/>
                    <a:pt x="2886" y="1082"/>
                  </a:cubicBezTo>
                  <a:cubicBezTo>
                    <a:pt x="2814" y="1082"/>
                    <a:pt x="2742" y="1082"/>
                    <a:pt x="2670" y="1046"/>
                  </a:cubicBezTo>
                  <a:cubicBezTo>
                    <a:pt x="2598" y="974"/>
                    <a:pt x="2525" y="902"/>
                    <a:pt x="2453" y="830"/>
                  </a:cubicBezTo>
                  <a:cubicBezTo>
                    <a:pt x="2291" y="794"/>
                    <a:pt x="2138" y="776"/>
                    <a:pt x="1989" y="776"/>
                  </a:cubicBezTo>
                  <a:cubicBezTo>
                    <a:pt x="1840" y="776"/>
                    <a:pt x="1696" y="794"/>
                    <a:pt x="1552" y="830"/>
                  </a:cubicBezTo>
                  <a:cubicBezTo>
                    <a:pt x="1335" y="1443"/>
                    <a:pt x="758" y="1804"/>
                    <a:pt x="434" y="2345"/>
                  </a:cubicBezTo>
                  <a:cubicBezTo>
                    <a:pt x="325" y="2417"/>
                    <a:pt x="253" y="2525"/>
                    <a:pt x="145" y="2633"/>
                  </a:cubicBezTo>
                  <a:lnTo>
                    <a:pt x="145" y="2777"/>
                  </a:lnTo>
                  <a:cubicBezTo>
                    <a:pt x="145" y="2978"/>
                    <a:pt x="114" y="3178"/>
                    <a:pt x="367" y="3178"/>
                  </a:cubicBezTo>
                  <a:cubicBezTo>
                    <a:pt x="387" y="3178"/>
                    <a:pt x="410" y="3177"/>
                    <a:pt x="434" y="3174"/>
                  </a:cubicBezTo>
                  <a:cubicBezTo>
                    <a:pt x="460" y="3171"/>
                    <a:pt x="485" y="3169"/>
                    <a:pt x="511" y="3169"/>
                  </a:cubicBezTo>
                  <a:cubicBezTo>
                    <a:pt x="730" y="3169"/>
                    <a:pt x="917" y="3305"/>
                    <a:pt x="1047" y="3499"/>
                  </a:cubicBezTo>
                  <a:cubicBezTo>
                    <a:pt x="1209" y="3726"/>
                    <a:pt x="1196" y="3865"/>
                    <a:pt x="957" y="3865"/>
                  </a:cubicBezTo>
                  <a:cubicBezTo>
                    <a:pt x="930" y="3865"/>
                    <a:pt x="900" y="3863"/>
                    <a:pt x="866" y="3860"/>
                  </a:cubicBezTo>
                  <a:cubicBezTo>
                    <a:pt x="812" y="3853"/>
                    <a:pt x="759" y="3848"/>
                    <a:pt x="709" y="3848"/>
                  </a:cubicBezTo>
                  <a:cubicBezTo>
                    <a:pt x="492" y="3848"/>
                    <a:pt x="325" y="3927"/>
                    <a:pt x="325" y="4220"/>
                  </a:cubicBezTo>
                  <a:cubicBezTo>
                    <a:pt x="325" y="4437"/>
                    <a:pt x="1" y="4364"/>
                    <a:pt x="73" y="4581"/>
                  </a:cubicBezTo>
                  <a:cubicBezTo>
                    <a:pt x="614" y="4725"/>
                    <a:pt x="578" y="4725"/>
                    <a:pt x="542" y="5302"/>
                  </a:cubicBezTo>
                  <a:cubicBezTo>
                    <a:pt x="542" y="5338"/>
                    <a:pt x="686" y="5374"/>
                    <a:pt x="758" y="5410"/>
                  </a:cubicBezTo>
                  <a:cubicBezTo>
                    <a:pt x="874" y="5364"/>
                    <a:pt x="1004" y="5185"/>
                    <a:pt x="1130" y="5185"/>
                  </a:cubicBezTo>
                  <a:cubicBezTo>
                    <a:pt x="1201" y="5185"/>
                    <a:pt x="1270" y="5242"/>
                    <a:pt x="1335" y="5410"/>
                  </a:cubicBezTo>
                  <a:cubicBezTo>
                    <a:pt x="1415" y="5446"/>
                    <a:pt x="1482" y="5462"/>
                    <a:pt x="1537" y="5462"/>
                  </a:cubicBezTo>
                  <a:cubicBezTo>
                    <a:pt x="1707" y="5462"/>
                    <a:pt x="1768" y="5312"/>
                    <a:pt x="1768" y="5122"/>
                  </a:cubicBezTo>
                  <a:cubicBezTo>
                    <a:pt x="1732" y="4184"/>
                    <a:pt x="1876" y="3282"/>
                    <a:pt x="1588" y="2381"/>
                  </a:cubicBezTo>
                  <a:cubicBezTo>
                    <a:pt x="1552" y="2236"/>
                    <a:pt x="1516" y="2092"/>
                    <a:pt x="1696" y="1984"/>
                  </a:cubicBezTo>
                  <a:lnTo>
                    <a:pt x="1696" y="1984"/>
                  </a:lnTo>
                  <a:cubicBezTo>
                    <a:pt x="1768" y="2128"/>
                    <a:pt x="1588" y="2056"/>
                    <a:pt x="1588" y="2128"/>
                  </a:cubicBezTo>
                  <a:cubicBezTo>
                    <a:pt x="1552" y="2561"/>
                    <a:pt x="2165" y="2669"/>
                    <a:pt x="2165" y="3030"/>
                  </a:cubicBezTo>
                  <a:cubicBezTo>
                    <a:pt x="2093" y="3968"/>
                    <a:pt x="3139" y="3896"/>
                    <a:pt x="3427" y="4509"/>
                  </a:cubicBezTo>
                  <a:cubicBezTo>
                    <a:pt x="3443" y="4532"/>
                    <a:pt x="3465" y="4542"/>
                    <a:pt x="3492" y="4542"/>
                  </a:cubicBezTo>
                  <a:cubicBezTo>
                    <a:pt x="3586" y="4542"/>
                    <a:pt x="3731" y="4413"/>
                    <a:pt x="3788" y="4328"/>
                  </a:cubicBezTo>
                  <a:cubicBezTo>
                    <a:pt x="3968" y="4076"/>
                    <a:pt x="4040" y="3715"/>
                    <a:pt x="4329" y="3607"/>
                  </a:cubicBezTo>
                  <a:cubicBezTo>
                    <a:pt x="5050" y="3355"/>
                    <a:pt x="5158" y="2850"/>
                    <a:pt x="5014" y="2164"/>
                  </a:cubicBezTo>
                  <a:cubicBezTo>
                    <a:pt x="4999" y="2162"/>
                    <a:pt x="4985" y="2161"/>
                    <a:pt x="4972" y="2161"/>
                  </a:cubicBezTo>
                  <a:cubicBezTo>
                    <a:pt x="4761" y="2161"/>
                    <a:pt x="4755" y="2421"/>
                    <a:pt x="4653" y="2489"/>
                  </a:cubicBezTo>
                  <a:cubicBezTo>
                    <a:pt x="4431" y="2600"/>
                    <a:pt x="4078" y="2906"/>
                    <a:pt x="3863" y="2906"/>
                  </a:cubicBezTo>
                  <a:cubicBezTo>
                    <a:pt x="3800" y="2906"/>
                    <a:pt x="3749" y="2879"/>
                    <a:pt x="3716" y="2814"/>
                  </a:cubicBezTo>
                  <a:cubicBezTo>
                    <a:pt x="3427" y="2236"/>
                    <a:pt x="2850" y="2417"/>
                    <a:pt x="2489" y="2056"/>
                  </a:cubicBezTo>
                  <a:cubicBezTo>
                    <a:pt x="2633" y="1913"/>
                    <a:pt x="2685" y="1633"/>
                    <a:pt x="2918" y="1633"/>
                  </a:cubicBezTo>
                  <a:cubicBezTo>
                    <a:pt x="2978" y="1633"/>
                    <a:pt x="3050" y="1651"/>
                    <a:pt x="3139" y="1695"/>
                  </a:cubicBezTo>
                  <a:cubicBezTo>
                    <a:pt x="3415" y="1841"/>
                    <a:pt x="3579" y="1927"/>
                    <a:pt x="3690" y="1927"/>
                  </a:cubicBezTo>
                  <a:cubicBezTo>
                    <a:pt x="3853" y="1927"/>
                    <a:pt x="3897" y="1737"/>
                    <a:pt x="4004" y="1263"/>
                  </a:cubicBezTo>
                  <a:cubicBezTo>
                    <a:pt x="4036" y="1231"/>
                    <a:pt x="4040" y="1113"/>
                    <a:pt x="4066" y="1113"/>
                  </a:cubicBezTo>
                  <a:cubicBezTo>
                    <a:pt x="4069" y="1113"/>
                    <a:pt x="4072" y="1114"/>
                    <a:pt x="4076" y="1118"/>
                  </a:cubicBezTo>
                  <a:cubicBezTo>
                    <a:pt x="4149" y="1154"/>
                    <a:pt x="4040" y="1227"/>
                    <a:pt x="4040" y="1299"/>
                  </a:cubicBezTo>
                  <a:cubicBezTo>
                    <a:pt x="4076" y="1515"/>
                    <a:pt x="4076" y="1804"/>
                    <a:pt x="4329" y="1876"/>
                  </a:cubicBezTo>
                  <a:cubicBezTo>
                    <a:pt x="4358" y="1886"/>
                    <a:pt x="4385" y="1890"/>
                    <a:pt x="4411" y="1890"/>
                  </a:cubicBezTo>
                  <a:cubicBezTo>
                    <a:pt x="4574" y="1890"/>
                    <a:pt x="4663" y="1707"/>
                    <a:pt x="4726" y="1551"/>
                  </a:cubicBezTo>
                  <a:cubicBezTo>
                    <a:pt x="4776" y="1461"/>
                    <a:pt x="4801" y="1429"/>
                    <a:pt x="4812" y="1429"/>
                  </a:cubicBezTo>
                  <a:cubicBezTo>
                    <a:pt x="4839" y="1429"/>
                    <a:pt x="4794" y="1596"/>
                    <a:pt x="4820" y="1596"/>
                  </a:cubicBezTo>
                  <a:cubicBezTo>
                    <a:pt x="4824" y="1596"/>
                    <a:pt x="4828" y="1593"/>
                    <a:pt x="4834" y="1587"/>
                  </a:cubicBezTo>
                  <a:cubicBezTo>
                    <a:pt x="4952" y="1676"/>
                    <a:pt x="5096" y="1741"/>
                    <a:pt x="5243" y="1741"/>
                  </a:cubicBezTo>
                  <a:cubicBezTo>
                    <a:pt x="5275" y="1741"/>
                    <a:pt x="5307" y="1738"/>
                    <a:pt x="5339" y="1732"/>
                  </a:cubicBezTo>
                  <a:cubicBezTo>
                    <a:pt x="5519" y="1551"/>
                    <a:pt x="5447" y="1335"/>
                    <a:pt x="5447" y="1118"/>
                  </a:cubicBezTo>
                  <a:cubicBezTo>
                    <a:pt x="5339" y="1082"/>
                    <a:pt x="5194" y="1082"/>
                    <a:pt x="5194" y="902"/>
                  </a:cubicBezTo>
                  <a:lnTo>
                    <a:pt x="5194" y="0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5" name="Google Shape;1225;p3"/>
            <p:cNvSpPr/>
            <p:nvPr/>
          </p:nvSpPr>
          <p:spPr>
            <a:xfrm>
              <a:off x="10189750" y="-1266162"/>
              <a:ext cx="1825" cy="3650"/>
            </a:xfrm>
            <a:custGeom>
              <a:avLst/>
              <a:gdLst/>
              <a:ahLst/>
              <a:cxnLst/>
              <a:rect l="l" t="t" r="r" b="b"/>
              <a:pathLst>
                <a:path w="73" h="146" extrusionOk="0">
                  <a:moveTo>
                    <a:pt x="73" y="1"/>
                  </a:moveTo>
                  <a:lnTo>
                    <a:pt x="1" y="37"/>
                  </a:lnTo>
                  <a:cubicBezTo>
                    <a:pt x="37" y="73"/>
                    <a:pt x="37" y="109"/>
                    <a:pt x="73" y="145"/>
                  </a:cubicBezTo>
                  <a:cubicBezTo>
                    <a:pt x="73" y="73"/>
                    <a:pt x="73" y="37"/>
                    <a:pt x="73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6" name="Google Shape;1226;p3"/>
            <p:cNvSpPr/>
            <p:nvPr/>
          </p:nvSpPr>
          <p:spPr>
            <a:xfrm>
              <a:off x="9955325" y="-1231887"/>
              <a:ext cx="925" cy="925"/>
            </a:xfrm>
            <a:custGeom>
              <a:avLst/>
              <a:gdLst/>
              <a:ahLst/>
              <a:cxnLst/>
              <a:rect l="l" t="t" r="r" b="b"/>
              <a:pathLst>
                <a:path w="37" h="37" extrusionOk="0">
                  <a:moveTo>
                    <a:pt x="0" y="1"/>
                  </a:moveTo>
                  <a:lnTo>
                    <a:pt x="36" y="37"/>
                  </a:lnTo>
                  <a:lnTo>
                    <a:pt x="36" y="37"/>
                  </a:lnTo>
                  <a:close/>
                </a:path>
              </a:pathLst>
            </a:custGeom>
            <a:solidFill>
              <a:srgbClr val="55DC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7" name="Google Shape;1227;p3"/>
            <p:cNvSpPr/>
            <p:nvPr/>
          </p:nvSpPr>
          <p:spPr>
            <a:xfrm>
              <a:off x="10086075" y="-1232787"/>
              <a:ext cx="63125" cy="99200"/>
            </a:xfrm>
            <a:custGeom>
              <a:avLst/>
              <a:gdLst/>
              <a:ahLst/>
              <a:cxnLst/>
              <a:rect l="l" t="t" r="r" b="b"/>
              <a:pathLst>
                <a:path w="2525" h="3968" extrusionOk="0">
                  <a:moveTo>
                    <a:pt x="469" y="0"/>
                  </a:moveTo>
                  <a:cubicBezTo>
                    <a:pt x="108" y="433"/>
                    <a:pt x="36" y="1010"/>
                    <a:pt x="289" y="1479"/>
                  </a:cubicBezTo>
                  <a:cubicBezTo>
                    <a:pt x="433" y="1804"/>
                    <a:pt x="433" y="2128"/>
                    <a:pt x="361" y="2453"/>
                  </a:cubicBezTo>
                  <a:cubicBezTo>
                    <a:pt x="180" y="2706"/>
                    <a:pt x="180" y="3066"/>
                    <a:pt x="361" y="3355"/>
                  </a:cubicBezTo>
                  <a:cubicBezTo>
                    <a:pt x="469" y="3535"/>
                    <a:pt x="325" y="3679"/>
                    <a:pt x="108" y="3679"/>
                  </a:cubicBezTo>
                  <a:lnTo>
                    <a:pt x="0" y="3968"/>
                  </a:lnTo>
                  <a:cubicBezTo>
                    <a:pt x="289" y="3932"/>
                    <a:pt x="613" y="3824"/>
                    <a:pt x="902" y="3679"/>
                  </a:cubicBezTo>
                  <a:cubicBezTo>
                    <a:pt x="1190" y="3463"/>
                    <a:pt x="1515" y="3355"/>
                    <a:pt x="1010" y="3030"/>
                  </a:cubicBezTo>
                  <a:cubicBezTo>
                    <a:pt x="902" y="2958"/>
                    <a:pt x="902" y="2850"/>
                    <a:pt x="1010" y="2778"/>
                  </a:cubicBezTo>
                  <a:cubicBezTo>
                    <a:pt x="1043" y="2745"/>
                    <a:pt x="1069" y="2732"/>
                    <a:pt x="1092" y="2732"/>
                  </a:cubicBezTo>
                  <a:cubicBezTo>
                    <a:pt x="1143" y="2732"/>
                    <a:pt x="1176" y="2800"/>
                    <a:pt x="1226" y="2850"/>
                  </a:cubicBezTo>
                  <a:cubicBezTo>
                    <a:pt x="1445" y="3088"/>
                    <a:pt x="1543" y="3195"/>
                    <a:pt x="1671" y="3195"/>
                  </a:cubicBezTo>
                  <a:cubicBezTo>
                    <a:pt x="1776" y="3195"/>
                    <a:pt x="1901" y="3124"/>
                    <a:pt x="2128" y="2994"/>
                  </a:cubicBezTo>
                  <a:cubicBezTo>
                    <a:pt x="2236" y="2958"/>
                    <a:pt x="2381" y="2922"/>
                    <a:pt x="2489" y="2922"/>
                  </a:cubicBezTo>
                  <a:lnTo>
                    <a:pt x="2525" y="2633"/>
                  </a:lnTo>
                  <a:cubicBezTo>
                    <a:pt x="2453" y="2633"/>
                    <a:pt x="2316" y="2730"/>
                    <a:pt x="2244" y="2730"/>
                  </a:cubicBezTo>
                  <a:cubicBezTo>
                    <a:pt x="2208" y="2730"/>
                    <a:pt x="2188" y="2706"/>
                    <a:pt x="2200" y="2633"/>
                  </a:cubicBezTo>
                  <a:cubicBezTo>
                    <a:pt x="2272" y="2165"/>
                    <a:pt x="2020" y="2201"/>
                    <a:pt x="1767" y="2165"/>
                  </a:cubicBezTo>
                  <a:cubicBezTo>
                    <a:pt x="1479" y="2165"/>
                    <a:pt x="1154" y="1912"/>
                    <a:pt x="1190" y="1804"/>
                  </a:cubicBezTo>
                  <a:cubicBezTo>
                    <a:pt x="1371" y="1119"/>
                    <a:pt x="830" y="938"/>
                    <a:pt x="541" y="578"/>
                  </a:cubicBezTo>
                  <a:cubicBezTo>
                    <a:pt x="433" y="505"/>
                    <a:pt x="469" y="397"/>
                    <a:pt x="577" y="325"/>
                  </a:cubicBezTo>
                  <a:cubicBezTo>
                    <a:pt x="577" y="217"/>
                    <a:pt x="613" y="109"/>
                    <a:pt x="469" y="0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8" name="Google Shape;1228;p3"/>
            <p:cNvSpPr/>
            <p:nvPr/>
          </p:nvSpPr>
          <p:spPr>
            <a:xfrm>
              <a:off x="10073450" y="-1161562"/>
              <a:ext cx="15350" cy="22425"/>
            </a:xfrm>
            <a:custGeom>
              <a:avLst/>
              <a:gdLst/>
              <a:ahLst/>
              <a:cxnLst/>
              <a:rect l="l" t="t" r="r" b="b"/>
              <a:pathLst>
                <a:path w="614" h="897" extrusionOk="0">
                  <a:moveTo>
                    <a:pt x="361" y="1"/>
                  </a:moveTo>
                  <a:cubicBezTo>
                    <a:pt x="289" y="289"/>
                    <a:pt x="181" y="578"/>
                    <a:pt x="0" y="830"/>
                  </a:cubicBezTo>
                  <a:cubicBezTo>
                    <a:pt x="60" y="880"/>
                    <a:pt x="116" y="897"/>
                    <a:pt x="171" y="897"/>
                  </a:cubicBezTo>
                  <a:cubicBezTo>
                    <a:pt x="292" y="897"/>
                    <a:pt x="406" y="817"/>
                    <a:pt x="530" y="817"/>
                  </a:cubicBezTo>
                  <a:cubicBezTo>
                    <a:pt x="557" y="817"/>
                    <a:pt x="585" y="821"/>
                    <a:pt x="613" y="830"/>
                  </a:cubicBezTo>
                  <a:cubicBezTo>
                    <a:pt x="541" y="614"/>
                    <a:pt x="469" y="398"/>
                    <a:pt x="361" y="1"/>
                  </a:cubicBez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9" name="Google Shape;1229;p3"/>
            <p:cNvSpPr/>
            <p:nvPr/>
          </p:nvSpPr>
          <p:spPr>
            <a:xfrm>
              <a:off x="10104100" y="-1247237"/>
              <a:ext cx="83875" cy="51575"/>
            </a:xfrm>
            <a:custGeom>
              <a:avLst/>
              <a:gdLst/>
              <a:ahLst/>
              <a:cxnLst/>
              <a:rect l="l" t="t" r="r" b="b"/>
              <a:pathLst>
                <a:path w="3355" h="2063" extrusionOk="0">
                  <a:moveTo>
                    <a:pt x="2025" y="1"/>
                  </a:moveTo>
                  <a:cubicBezTo>
                    <a:pt x="1833" y="1"/>
                    <a:pt x="1646" y="26"/>
                    <a:pt x="1768" y="362"/>
                  </a:cubicBezTo>
                  <a:cubicBezTo>
                    <a:pt x="1876" y="542"/>
                    <a:pt x="1804" y="759"/>
                    <a:pt x="1623" y="795"/>
                  </a:cubicBezTo>
                  <a:cubicBezTo>
                    <a:pt x="1407" y="615"/>
                    <a:pt x="1335" y="254"/>
                    <a:pt x="974" y="254"/>
                  </a:cubicBezTo>
                  <a:cubicBezTo>
                    <a:pt x="902" y="254"/>
                    <a:pt x="814" y="206"/>
                    <a:pt x="763" y="206"/>
                  </a:cubicBezTo>
                  <a:cubicBezTo>
                    <a:pt x="738" y="206"/>
                    <a:pt x="722" y="218"/>
                    <a:pt x="722" y="254"/>
                  </a:cubicBezTo>
                  <a:cubicBezTo>
                    <a:pt x="650" y="651"/>
                    <a:pt x="0" y="867"/>
                    <a:pt x="361" y="1372"/>
                  </a:cubicBezTo>
                  <a:cubicBezTo>
                    <a:pt x="375" y="1375"/>
                    <a:pt x="388" y="1376"/>
                    <a:pt x="401" y="1376"/>
                  </a:cubicBezTo>
                  <a:cubicBezTo>
                    <a:pt x="557" y="1376"/>
                    <a:pt x="650" y="1192"/>
                    <a:pt x="650" y="1192"/>
                  </a:cubicBezTo>
                  <a:cubicBezTo>
                    <a:pt x="736" y="1386"/>
                    <a:pt x="875" y="1425"/>
                    <a:pt x="1026" y="1425"/>
                  </a:cubicBezTo>
                  <a:cubicBezTo>
                    <a:pt x="1127" y="1425"/>
                    <a:pt x="1234" y="1408"/>
                    <a:pt x="1335" y="1408"/>
                  </a:cubicBezTo>
                  <a:cubicBezTo>
                    <a:pt x="1515" y="1408"/>
                    <a:pt x="1515" y="1552"/>
                    <a:pt x="1515" y="1697"/>
                  </a:cubicBezTo>
                  <a:cubicBezTo>
                    <a:pt x="1468" y="1958"/>
                    <a:pt x="1561" y="2063"/>
                    <a:pt x="1702" y="2063"/>
                  </a:cubicBezTo>
                  <a:cubicBezTo>
                    <a:pt x="1776" y="2063"/>
                    <a:pt x="1862" y="2034"/>
                    <a:pt x="1948" y="1985"/>
                  </a:cubicBezTo>
                  <a:cubicBezTo>
                    <a:pt x="2309" y="1733"/>
                    <a:pt x="2886" y="1769"/>
                    <a:pt x="2958" y="1156"/>
                  </a:cubicBezTo>
                  <a:cubicBezTo>
                    <a:pt x="2958" y="1119"/>
                    <a:pt x="2994" y="1083"/>
                    <a:pt x="3030" y="1047"/>
                  </a:cubicBezTo>
                  <a:cubicBezTo>
                    <a:pt x="3174" y="975"/>
                    <a:pt x="3283" y="867"/>
                    <a:pt x="3355" y="759"/>
                  </a:cubicBezTo>
                  <a:lnTo>
                    <a:pt x="3355" y="615"/>
                  </a:lnTo>
                  <a:cubicBezTo>
                    <a:pt x="3247" y="398"/>
                    <a:pt x="2994" y="362"/>
                    <a:pt x="2814" y="254"/>
                  </a:cubicBezTo>
                  <a:cubicBezTo>
                    <a:pt x="2798" y="249"/>
                    <a:pt x="2784" y="246"/>
                    <a:pt x="2771" y="246"/>
                  </a:cubicBezTo>
                  <a:cubicBezTo>
                    <a:pt x="2607" y="246"/>
                    <a:pt x="2607" y="617"/>
                    <a:pt x="2311" y="617"/>
                  </a:cubicBezTo>
                  <a:cubicBezTo>
                    <a:pt x="2299" y="617"/>
                    <a:pt x="2286" y="616"/>
                    <a:pt x="2273" y="615"/>
                  </a:cubicBezTo>
                  <a:cubicBezTo>
                    <a:pt x="2309" y="398"/>
                    <a:pt x="2237" y="182"/>
                    <a:pt x="2128" y="1"/>
                  </a:cubicBezTo>
                  <a:cubicBezTo>
                    <a:pt x="2095" y="1"/>
                    <a:pt x="2060" y="1"/>
                    <a:pt x="2025" y="1"/>
                  </a:cubicBez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0" name="Google Shape;1230;p3"/>
            <p:cNvSpPr/>
            <p:nvPr/>
          </p:nvSpPr>
          <p:spPr>
            <a:xfrm>
              <a:off x="10179850" y="-1228287"/>
              <a:ext cx="8125" cy="8150"/>
            </a:xfrm>
            <a:custGeom>
              <a:avLst/>
              <a:gdLst/>
              <a:ahLst/>
              <a:cxnLst/>
              <a:rect l="l" t="t" r="r" b="b"/>
              <a:pathLst>
                <a:path w="325" h="326" extrusionOk="0">
                  <a:moveTo>
                    <a:pt x="325" y="1"/>
                  </a:moveTo>
                  <a:cubicBezTo>
                    <a:pt x="180" y="73"/>
                    <a:pt x="72" y="181"/>
                    <a:pt x="0" y="325"/>
                  </a:cubicBezTo>
                  <a:cubicBezTo>
                    <a:pt x="180" y="325"/>
                    <a:pt x="325" y="181"/>
                    <a:pt x="325" y="1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1" name="Google Shape;1231;p3"/>
            <p:cNvSpPr/>
            <p:nvPr/>
          </p:nvSpPr>
          <p:spPr>
            <a:xfrm>
              <a:off x="10057300" y="-1216687"/>
              <a:ext cx="8950" cy="7375"/>
            </a:xfrm>
            <a:custGeom>
              <a:avLst/>
              <a:gdLst/>
              <a:ahLst/>
              <a:cxnLst/>
              <a:rect l="l" t="t" r="r" b="b"/>
              <a:pathLst>
                <a:path w="358" h="295" extrusionOk="0">
                  <a:moveTo>
                    <a:pt x="276" y="0"/>
                  </a:moveTo>
                  <a:cubicBezTo>
                    <a:pt x="142" y="0"/>
                    <a:pt x="1" y="133"/>
                    <a:pt x="33" y="294"/>
                  </a:cubicBezTo>
                  <a:cubicBezTo>
                    <a:pt x="213" y="294"/>
                    <a:pt x="358" y="150"/>
                    <a:pt x="322" y="6"/>
                  </a:cubicBezTo>
                  <a:cubicBezTo>
                    <a:pt x="307" y="2"/>
                    <a:pt x="291" y="0"/>
                    <a:pt x="276" y="0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2" name="Google Shape;1232;p3"/>
            <p:cNvSpPr/>
            <p:nvPr/>
          </p:nvSpPr>
          <p:spPr>
            <a:xfrm>
              <a:off x="10045500" y="-1195512"/>
              <a:ext cx="925" cy="1525"/>
            </a:xfrm>
            <a:custGeom>
              <a:avLst/>
              <a:gdLst/>
              <a:ahLst/>
              <a:cxnLst/>
              <a:rect l="l" t="t" r="r" b="b"/>
              <a:pathLst>
                <a:path w="37" h="61" extrusionOk="0">
                  <a:moveTo>
                    <a:pt x="14" y="1"/>
                  </a:moveTo>
                  <a:cubicBezTo>
                    <a:pt x="6" y="1"/>
                    <a:pt x="0" y="9"/>
                    <a:pt x="0" y="24"/>
                  </a:cubicBezTo>
                  <a:lnTo>
                    <a:pt x="36" y="60"/>
                  </a:lnTo>
                  <a:cubicBezTo>
                    <a:pt x="36" y="18"/>
                    <a:pt x="24" y="1"/>
                    <a:pt x="14" y="1"/>
                  </a:cubicBezTo>
                  <a:close/>
                </a:path>
              </a:pathLst>
            </a:custGeom>
            <a:solidFill>
              <a:srgbClr val="49C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3" name="Google Shape;1233;p3"/>
            <p:cNvSpPr/>
            <p:nvPr/>
          </p:nvSpPr>
          <p:spPr>
            <a:xfrm>
              <a:off x="10137450" y="-1258937"/>
              <a:ext cx="5450" cy="3625"/>
            </a:xfrm>
            <a:custGeom>
              <a:avLst/>
              <a:gdLst/>
              <a:ahLst/>
              <a:cxnLst/>
              <a:rect l="l" t="t" r="r" b="b"/>
              <a:pathLst>
                <a:path w="218" h="145" extrusionOk="0">
                  <a:moveTo>
                    <a:pt x="109" y="1"/>
                  </a:moveTo>
                  <a:cubicBezTo>
                    <a:pt x="73" y="1"/>
                    <a:pt x="37" y="37"/>
                    <a:pt x="1" y="73"/>
                  </a:cubicBezTo>
                  <a:cubicBezTo>
                    <a:pt x="37" y="109"/>
                    <a:pt x="73" y="145"/>
                    <a:pt x="109" y="145"/>
                  </a:cubicBezTo>
                  <a:cubicBezTo>
                    <a:pt x="145" y="145"/>
                    <a:pt x="181" y="73"/>
                    <a:pt x="217" y="73"/>
                  </a:cubicBezTo>
                  <a:cubicBezTo>
                    <a:pt x="181" y="37"/>
                    <a:pt x="145" y="1"/>
                    <a:pt x="109" y="1"/>
                  </a:cubicBezTo>
                  <a:close/>
                </a:path>
              </a:pathLst>
            </a:custGeom>
            <a:solidFill>
              <a:srgbClr val="4CCD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4" name="Google Shape;1234;p3"/>
            <p:cNvSpPr/>
            <p:nvPr/>
          </p:nvSpPr>
          <p:spPr>
            <a:xfrm>
              <a:off x="10157300" y="-1249012"/>
              <a:ext cx="1825" cy="1825"/>
            </a:xfrm>
            <a:custGeom>
              <a:avLst/>
              <a:gdLst/>
              <a:ahLst/>
              <a:cxnLst/>
              <a:rect l="l" t="t" r="r" b="b"/>
              <a:pathLst>
                <a:path w="73" h="73" extrusionOk="0">
                  <a:moveTo>
                    <a:pt x="37" y="0"/>
                  </a:moveTo>
                  <a:lnTo>
                    <a:pt x="0" y="72"/>
                  </a:lnTo>
                  <a:lnTo>
                    <a:pt x="73" y="36"/>
                  </a:lnTo>
                  <a:lnTo>
                    <a:pt x="37" y="0"/>
                  </a:lnTo>
                  <a:close/>
                </a:path>
              </a:pathLst>
            </a:custGeom>
            <a:solidFill>
              <a:srgbClr val="3EB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5" name="Google Shape;1235;p3"/>
            <p:cNvSpPr/>
            <p:nvPr/>
          </p:nvSpPr>
          <p:spPr>
            <a:xfrm>
              <a:off x="10100500" y="-1224662"/>
              <a:ext cx="925" cy="1825"/>
            </a:xfrm>
            <a:custGeom>
              <a:avLst/>
              <a:gdLst/>
              <a:ahLst/>
              <a:cxnLst/>
              <a:rect l="l" t="t" r="r" b="b"/>
              <a:pathLst>
                <a:path w="37" h="73" extrusionOk="0">
                  <a:moveTo>
                    <a:pt x="0" y="0"/>
                  </a:moveTo>
                  <a:lnTo>
                    <a:pt x="36" y="72"/>
                  </a:lnTo>
                  <a:lnTo>
                    <a:pt x="3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1B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6" name="Google Shape;1236;p3"/>
            <p:cNvSpPr/>
            <p:nvPr/>
          </p:nvSpPr>
          <p:spPr>
            <a:xfrm>
              <a:off x="10130250" y="-1173287"/>
              <a:ext cx="1825" cy="925"/>
            </a:xfrm>
            <a:custGeom>
              <a:avLst/>
              <a:gdLst/>
              <a:ahLst/>
              <a:cxnLst/>
              <a:rect l="l" t="t" r="r" b="b"/>
              <a:pathLst>
                <a:path w="73" h="37" extrusionOk="0">
                  <a:moveTo>
                    <a:pt x="0" y="1"/>
                  </a:moveTo>
                  <a:cubicBezTo>
                    <a:pt x="0" y="1"/>
                    <a:pt x="0" y="37"/>
                    <a:pt x="0" y="37"/>
                  </a:cubicBezTo>
                  <a:lnTo>
                    <a:pt x="73" y="37"/>
                  </a:lnTo>
                  <a:lnTo>
                    <a:pt x="73" y="1"/>
                  </a:ln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7" name="Google Shape;1237;p3"/>
            <p:cNvSpPr/>
            <p:nvPr/>
          </p:nvSpPr>
          <p:spPr>
            <a:xfrm>
              <a:off x="10159100" y="-1219612"/>
              <a:ext cx="8150" cy="5775"/>
            </a:xfrm>
            <a:custGeom>
              <a:avLst/>
              <a:gdLst/>
              <a:ahLst/>
              <a:cxnLst/>
              <a:rect l="l" t="t" r="r" b="b"/>
              <a:pathLst>
                <a:path w="326" h="231" extrusionOk="0">
                  <a:moveTo>
                    <a:pt x="196" y="0"/>
                  </a:moveTo>
                  <a:cubicBezTo>
                    <a:pt x="145" y="0"/>
                    <a:pt x="99" y="34"/>
                    <a:pt x="73" y="87"/>
                  </a:cubicBezTo>
                  <a:cubicBezTo>
                    <a:pt x="1" y="195"/>
                    <a:pt x="73" y="231"/>
                    <a:pt x="145" y="231"/>
                  </a:cubicBezTo>
                  <a:cubicBezTo>
                    <a:pt x="217" y="231"/>
                    <a:pt x="289" y="195"/>
                    <a:pt x="325" y="123"/>
                  </a:cubicBezTo>
                  <a:cubicBezTo>
                    <a:pt x="289" y="87"/>
                    <a:pt x="289" y="14"/>
                    <a:pt x="253" y="14"/>
                  </a:cubicBezTo>
                  <a:cubicBezTo>
                    <a:pt x="234" y="5"/>
                    <a:pt x="214" y="0"/>
                    <a:pt x="196" y="0"/>
                  </a:cubicBezTo>
                  <a:close/>
                </a:path>
              </a:pathLst>
            </a:custGeom>
            <a:solidFill>
              <a:srgbClr val="43C0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6183143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.xml"/><Relationship Id="rId13" Type="http://schemas.openxmlformats.org/officeDocument/2006/relationships/slideLayout" Target="../slideLayouts/slideLayout20.xml"/><Relationship Id="rId18" Type="http://schemas.openxmlformats.org/officeDocument/2006/relationships/slideLayout" Target="../slideLayouts/slideLayout25.xml"/><Relationship Id="rId26" Type="http://schemas.openxmlformats.org/officeDocument/2006/relationships/slideLayout" Target="../slideLayouts/slideLayout33.xml"/><Relationship Id="rId3" Type="http://schemas.openxmlformats.org/officeDocument/2006/relationships/slideLayout" Target="../slideLayouts/slideLayout10.xml"/><Relationship Id="rId21" Type="http://schemas.openxmlformats.org/officeDocument/2006/relationships/slideLayout" Target="../slideLayouts/slideLayout28.xml"/><Relationship Id="rId7" Type="http://schemas.openxmlformats.org/officeDocument/2006/relationships/slideLayout" Target="../slideLayouts/slideLayout14.xml"/><Relationship Id="rId12" Type="http://schemas.openxmlformats.org/officeDocument/2006/relationships/slideLayout" Target="../slideLayouts/slideLayout19.xml"/><Relationship Id="rId17" Type="http://schemas.openxmlformats.org/officeDocument/2006/relationships/slideLayout" Target="../slideLayouts/slideLayout24.xml"/><Relationship Id="rId25" Type="http://schemas.openxmlformats.org/officeDocument/2006/relationships/slideLayout" Target="../slideLayouts/slideLayout32.xml"/><Relationship Id="rId2" Type="http://schemas.openxmlformats.org/officeDocument/2006/relationships/slideLayout" Target="../slideLayouts/slideLayout9.xml"/><Relationship Id="rId16" Type="http://schemas.openxmlformats.org/officeDocument/2006/relationships/slideLayout" Target="../slideLayouts/slideLayout23.xml"/><Relationship Id="rId20" Type="http://schemas.openxmlformats.org/officeDocument/2006/relationships/slideLayout" Target="../slideLayouts/slideLayout27.xml"/><Relationship Id="rId1" Type="http://schemas.openxmlformats.org/officeDocument/2006/relationships/slideLayout" Target="../slideLayouts/slideLayout8.xml"/><Relationship Id="rId6" Type="http://schemas.openxmlformats.org/officeDocument/2006/relationships/slideLayout" Target="../slideLayouts/slideLayout13.xml"/><Relationship Id="rId11" Type="http://schemas.openxmlformats.org/officeDocument/2006/relationships/slideLayout" Target="../slideLayouts/slideLayout18.xml"/><Relationship Id="rId24" Type="http://schemas.openxmlformats.org/officeDocument/2006/relationships/slideLayout" Target="../slideLayouts/slideLayout31.xml"/><Relationship Id="rId5" Type="http://schemas.openxmlformats.org/officeDocument/2006/relationships/slideLayout" Target="../slideLayouts/slideLayout12.xml"/><Relationship Id="rId15" Type="http://schemas.openxmlformats.org/officeDocument/2006/relationships/slideLayout" Target="../slideLayouts/slideLayout22.xml"/><Relationship Id="rId23" Type="http://schemas.openxmlformats.org/officeDocument/2006/relationships/slideLayout" Target="../slideLayouts/slideLayout30.xml"/><Relationship Id="rId10" Type="http://schemas.openxmlformats.org/officeDocument/2006/relationships/slideLayout" Target="../slideLayouts/slideLayout17.xml"/><Relationship Id="rId19" Type="http://schemas.openxmlformats.org/officeDocument/2006/relationships/slideLayout" Target="../slideLayouts/slideLayout26.xml"/><Relationship Id="rId4" Type="http://schemas.openxmlformats.org/officeDocument/2006/relationships/slideLayout" Target="../slideLayouts/slideLayout11.xml"/><Relationship Id="rId9" Type="http://schemas.openxmlformats.org/officeDocument/2006/relationships/slideLayout" Target="../slideLayouts/slideLayout16.xml"/><Relationship Id="rId14" Type="http://schemas.openxmlformats.org/officeDocument/2006/relationships/slideLayout" Target="../slideLayouts/slideLayout21.xml"/><Relationship Id="rId22" Type="http://schemas.openxmlformats.org/officeDocument/2006/relationships/slideLayout" Target="../slideLayouts/slideLayout29.xml"/><Relationship Id="rId27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13" Type="http://schemas.openxmlformats.org/officeDocument/2006/relationships/slideLayout" Target="../slideLayouts/slideLayout46.xml"/><Relationship Id="rId18" Type="http://schemas.openxmlformats.org/officeDocument/2006/relationships/slideLayout" Target="../slideLayouts/slideLayout51.xml"/><Relationship Id="rId26" Type="http://schemas.openxmlformats.org/officeDocument/2006/relationships/theme" Target="../theme/theme3.xml"/><Relationship Id="rId3" Type="http://schemas.openxmlformats.org/officeDocument/2006/relationships/slideLayout" Target="../slideLayouts/slideLayout36.xml"/><Relationship Id="rId21" Type="http://schemas.openxmlformats.org/officeDocument/2006/relationships/slideLayout" Target="../slideLayouts/slideLayout54.xml"/><Relationship Id="rId7" Type="http://schemas.openxmlformats.org/officeDocument/2006/relationships/slideLayout" Target="../slideLayouts/slideLayout40.xml"/><Relationship Id="rId12" Type="http://schemas.openxmlformats.org/officeDocument/2006/relationships/slideLayout" Target="../slideLayouts/slideLayout45.xml"/><Relationship Id="rId17" Type="http://schemas.openxmlformats.org/officeDocument/2006/relationships/slideLayout" Target="../slideLayouts/slideLayout50.xml"/><Relationship Id="rId25" Type="http://schemas.openxmlformats.org/officeDocument/2006/relationships/slideLayout" Target="../slideLayouts/slideLayout58.xml"/><Relationship Id="rId2" Type="http://schemas.openxmlformats.org/officeDocument/2006/relationships/slideLayout" Target="../slideLayouts/slideLayout35.xml"/><Relationship Id="rId16" Type="http://schemas.openxmlformats.org/officeDocument/2006/relationships/slideLayout" Target="../slideLayouts/slideLayout49.xml"/><Relationship Id="rId20" Type="http://schemas.openxmlformats.org/officeDocument/2006/relationships/slideLayout" Target="../slideLayouts/slideLayout53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24" Type="http://schemas.openxmlformats.org/officeDocument/2006/relationships/slideLayout" Target="../slideLayouts/slideLayout57.xml"/><Relationship Id="rId5" Type="http://schemas.openxmlformats.org/officeDocument/2006/relationships/slideLayout" Target="../slideLayouts/slideLayout38.xml"/><Relationship Id="rId15" Type="http://schemas.openxmlformats.org/officeDocument/2006/relationships/slideLayout" Target="../slideLayouts/slideLayout48.xml"/><Relationship Id="rId23" Type="http://schemas.openxmlformats.org/officeDocument/2006/relationships/slideLayout" Target="../slideLayouts/slideLayout56.xml"/><Relationship Id="rId10" Type="http://schemas.openxmlformats.org/officeDocument/2006/relationships/slideLayout" Target="../slideLayouts/slideLayout43.xml"/><Relationship Id="rId19" Type="http://schemas.openxmlformats.org/officeDocument/2006/relationships/slideLayout" Target="../slideLayouts/slideLayout52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Relationship Id="rId14" Type="http://schemas.openxmlformats.org/officeDocument/2006/relationships/slideLayout" Target="../slideLayouts/slideLayout47.xml"/><Relationship Id="rId22" Type="http://schemas.openxmlformats.org/officeDocument/2006/relationships/slideLayout" Target="../slideLayouts/slideLayout5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646367" y="593367"/>
            <a:ext cx="108992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fe Savers ExtraBold"/>
              <a:buNone/>
              <a:defRPr sz="3000">
                <a:solidFill>
                  <a:schemeClr val="dk1"/>
                </a:solidFill>
                <a:latin typeface="Life Savers ExtraBold"/>
                <a:ea typeface="Life Savers ExtraBold"/>
                <a:cs typeface="Life Savers ExtraBold"/>
                <a:sym typeface="Life Savers Extra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646367" y="1536633"/>
            <a:ext cx="108992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Quicksand"/>
              <a:buChar char="●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○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■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●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○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■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●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○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Quicksand"/>
              <a:buChar char="■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5059569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2400" y="732800"/>
            <a:ext cx="10287200" cy="62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veat Brush"/>
              <a:buNone/>
              <a:defRPr sz="4000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500"/>
              <a:buFont typeface="Caveat Brush"/>
              <a:buNone/>
              <a:defRPr sz="3500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500"/>
              <a:buFont typeface="Caveat Brush"/>
              <a:buNone/>
              <a:defRPr sz="3500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500"/>
              <a:buFont typeface="Caveat Brush"/>
              <a:buNone/>
              <a:defRPr sz="3500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500"/>
              <a:buFont typeface="Caveat Brush"/>
              <a:buNone/>
              <a:defRPr sz="3500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500"/>
              <a:buFont typeface="Caveat Brush"/>
              <a:buNone/>
              <a:defRPr sz="3500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500"/>
              <a:buFont typeface="Caveat Brush"/>
              <a:buNone/>
              <a:defRPr sz="3500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500"/>
              <a:buFont typeface="Caveat Brush"/>
              <a:buNone/>
              <a:defRPr sz="3500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500"/>
              <a:buFont typeface="Caveat Brush"/>
              <a:buNone/>
              <a:defRPr sz="3500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2400" y="1536633"/>
            <a:ext cx="102872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Quicksand Medium"/>
              <a:buChar char="●"/>
              <a:defRPr sz="1800"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○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■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●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○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■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●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○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 Medium"/>
              <a:buChar char="■"/>
              <a:defRPr>
                <a:solidFill>
                  <a:schemeClr val="dk1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04724223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9" r:id="rId1"/>
    <p:sldLayoutId id="2147483670" r:id="rId2"/>
    <p:sldLayoutId id="2147483671" r:id="rId3"/>
    <p:sldLayoutId id="2147483672" r:id="rId4"/>
    <p:sldLayoutId id="2147483673" r:id="rId5"/>
    <p:sldLayoutId id="2147483674" r:id="rId6"/>
    <p:sldLayoutId id="2147483675" r:id="rId7"/>
    <p:sldLayoutId id="2147483676" r:id="rId8"/>
    <p:sldLayoutId id="2147483677" r:id="rId9"/>
    <p:sldLayoutId id="2147483678" r:id="rId10"/>
    <p:sldLayoutId id="2147483679" r:id="rId11"/>
    <p:sldLayoutId id="2147483680" r:id="rId12"/>
    <p:sldLayoutId id="2147483681" r:id="rId13"/>
    <p:sldLayoutId id="2147483682" r:id="rId14"/>
    <p:sldLayoutId id="2147483683" r:id="rId15"/>
    <p:sldLayoutId id="2147483684" r:id="rId16"/>
    <p:sldLayoutId id="2147483685" r:id="rId17"/>
    <p:sldLayoutId id="2147483686" r:id="rId18"/>
    <p:sldLayoutId id="2147483687" r:id="rId19"/>
    <p:sldLayoutId id="2147483688" r:id="rId20"/>
    <p:sldLayoutId id="2147483689" r:id="rId21"/>
    <p:sldLayoutId id="2147483690" r:id="rId22"/>
    <p:sldLayoutId id="2147483691" r:id="rId23"/>
    <p:sldLayoutId id="2147483692" r:id="rId24"/>
    <p:sldLayoutId id="2147483693" r:id="rId25"/>
    <p:sldLayoutId id="2147483694" r:id="rId26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●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○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■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●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○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■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●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○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Roboto"/>
              <a:buChar char="■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5949268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6" r:id="rId1"/>
    <p:sldLayoutId id="2147483697" r:id="rId2"/>
    <p:sldLayoutId id="2147483698" r:id="rId3"/>
    <p:sldLayoutId id="2147483699" r:id="rId4"/>
    <p:sldLayoutId id="2147483700" r:id="rId5"/>
    <p:sldLayoutId id="2147483701" r:id="rId6"/>
    <p:sldLayoutId id="2147483702" r:id="rId7"/>
    <p:sldLayoutId id="2147483703" r:id="rId8"/>
    <p:sldLayoutId id="2147483704" r:id="rId9"/>
    <p:sldLayoutId id="2147483705" r:id="rId10"/>
    <p:sldLayoutId id="2147483706" r:id="rId11"/>
    <p:sldLayoutId id="2147483707" r:id="rId12"/>
    <p:sldLayoutId id="2147483708" r:id="rId13"/>
    <p:sldLayoutId id="2147483709" r:id="rId14"/>
    <p:sldLayoutId id="2147483710" r:id="rId15"/>
    <p:sldLayoutId id="2147483711" r:id="rId16"/>
    <p:sldLayoutId id="2147483712" r:id="rId17"/>
    <p:sldLayoutId id="2147483713" r:id="rId18"/>
    <p:sldLayoutId id="2147483714" r:id="rId19"/>
    <p:sldLayoutId id="2147483715" r:id="rId20"/>
    <p:sldLayoutId id="2147483716" r:id="rId21"/>
    <p:sldLayoutId id="2147483717" r:id="rId22"/>
    <p:sldLayoutId id="2147483718" r:id="rId23"/>
    <p:sldLayoutId id="2147483719" r:id="rId24"/>
    <p:sldLayoutId id="2147483720" r:id="rId25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13" Type="http://schemas.microsoft.com/office/2007/relationships/hdphoto" Target="../media/hdphoto3.wdp"/><Relationship Id="rId18" Type="http://schemas.openxmlformats.org/officeDocument/2006/relationships/image" Target="../media/image20.png"/><Relationship Id="rId26" Type="http://schemas.openxmlformats.org/officeDocument/2006/relationships/image" Target="../media/image24.png"/><Relationship Id="rId39" Type="http://schemas.openxmlformats.org/officeDocument/2006/relationships/image" Target="../media/image32.png"/><Relationship Id="rId3" Type="http://schemas.openxmlformats.org/officeDocument/2006/relationships/audio" Target="../media/media1.mp3"/><Relationship Id="rId21" Type="http://schemas.microsoft.com/office/2007/relationships/hdphoto" Target="../media/hdphoto7.wdp"/><Relationship Id="rId34" Type="http://schemas.openxmlformats.org/officeDocument/2006/relationships/image" Target="../media/image28.png"/><Relationship Id="rId42" Type="http://schemas.openxmlformats.org/officeDocument/2006/relationships/image" Target="../media/image34.png"/><Relationship Id="rId7" Type="http://schemas.openxmlformats.org/officeDocument/2006/relationships/image" Target="../media/image14.png"/><Relationship Id="rId12" Type="http://schemas.openxmlformats.org/officeDocument/2006/relationships/image" Target="../media/image17.png"/><Relationship Id="rId17" Type="http://schemas.microsoft.com/office/2007/relationships/hdphoto" Target="../media/hdphoto5.wdp"/><Relationship Id="rId25" Type="http://schemas.microsoft.com/office/2007/relationships/hdphoto" Target="../media/hdphoto9.wdp"/><Relationship Id="rId33" Type="http://schemas.microsoft.com/office/2007/relationships/hdphoto" Target="../media/hdphoto13.wdp"/><Relationship Id="rId38" Type="http://schemas.openxmlformats.org/officeDocument/2006/relationships/image" Target="../media/image31.gif"/><Relationship Id="rId2" Type="http://schemas.microsoft.com/office/2007/relationships/media" Target="../media/media1.mp3"/><Relationship Id="rId16" Type="http://schemas.openxmlformats.org/officeDocument/2006/relationships/image" Target="../media/image19.png"/><Relationship Id="rId20" Type="http://schemas.openxmlformats.org/officeDocument/2006/relationships/image" Target="../media/image21.png"/><Relationship Id="rId29" Type="http://schemas.microsoft.com/office/2007/relationships/hdphoto" Target="../media/hdphoto11.wdp"/><Relationship Id="rId41" Type="http://schemas.openxmlformats.org/officeDocument/2006/relationships/image" Target="../media/image33.jpeg"/><Relationship Id="rId1" Type="http://schemas.openxmlformats.org/officeDocument/2006/relationships/tags" Target="../tags/tag2.xml"/><Relationship Id="rId6" Type="http://schemas.openxmlformats.org/officeDocument/2006/relationships/image" Target="../media/image13.png"/><Relationship Id="rId11" Type="http://schemas.microsoft.com/office/2007/relationships/hdphoto" Target="../media/hdphoto2.wdp"/><Relationship Id="rId24" Type="http://schemas.openxmlformats.org/officeDocument/2006/relationships/image" Target="../media/image23.png"/><Relationship Id="rId32" Type="http://schemas.openxmlformats.org/officeDocument/2006/relationships/image" Target="../media/image27.png"/><Relationship Id="rId37" Type="http://schemas.openxmlformats.org/officeDocument/2006/relationships/image" Target="../media/image30.png"/><Relationship Id="rId40" Type="http://schemas.microsoft.com/office/2007/relationships/hdphoto" Target="../media/hdphoto15.wdp"/><Relationship Id="rId5" Type="http://schemas.openxmlformats.org/officeDocument/2006/relationships/notesSlide" Target="../notesSlides/notesSlide1.xml"/><Relationship Id="rId15" Type="http://schemas.microsoft.com/office/2007/relationships/hdphoto" Target="../media/hdphoto4.wdp"/><Relationship Id="rId23" Type="http://schemas.microsoft.com/office/2007/relationships/hdphoto" Target="../media/hdphoto8.wdp"/><Relationship Id="rId28" Type="http://schemas.openxmlformats.org/officeDocument/2006/relationships/image" Target="../media/image25.png"/><Relationship Id="rId36" Type="http://schemas.openxmlformats.org/officeDocument/2006/relationships/image" Target="../media/image29.emf"/><Relationship Id="rId10" Type="http://schemas.openxmlformats.org/officeDocument/2006/relationships/image" Target="../media/image16.png"/><Relationship Id="rId19" Type="http://schemas.microsoft.com/office/2007/relationships/hdphoto" Target="../media/hdphoto6.wdp"/><Relationship Id="rId31" Type="http://schemas.microsoft.com/office/2007/relationships/hdphoto" Target="../media/hdphoto12.wdp"/><Relationship Id="rId4" Type="http://schemas.openxmlformats.org/officeDocument/2006/relationships/slideLayout" Target="../slideLayouts/slideLayout1.xml"/><Relationship Id="rId9" Type="http://schemas.openxmlformats.org/officeDocument/2006/relationships/image" Target="../media/image15.png"/><Relationship Id="rId14" Type="http://schemas.openxmlformats.org/officeDocument/2006/relationships/image" Target="../media/image18.png"/><Relationship Id="rId22" Type="http://schemas.openxmlformats.org/officeDocument/2006/relationships/image" Target="../media/image22.png"/><Relationship Id="rId27" Type="http://schemas.microsoft.com/office/2007/relationships/hdphoto" Target="../media/hdphoto10.wdp"/><Relationship Id="rId30" Type="http://schemas.openxmlformats.org/officeDocument/2006/relationships/image" Target="../media/image26.png"/><Relationship Id="rId35" Type="http://schemas.microsoft.com/office/2007/relationships/hdphoto" Target="../media/hdphoto14.wdp"/><Relationship Id="rId43" Type="http://schemas.openxmlformats.org/officeDocument/2006/relationships/image" Target="../media/image35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3" Type="http://schemas.openxmlformats.org/officeDocument/2006/relationships/notesSlide" Target="../notesSlides/notesSlide10.xml"/><Relationship Id="rId7" Type="http://schemas.openxmlformats.org/officeDocument/2006/relationships/image" Target="../media/image39.gif"/><Relationship Id="rId12" Type="http://schemas.microsoft.com/office/2007/relationships/hdphoto" Target="../media/hdphoto18.wdp"/><Relationship Id="rId2" Type="http://schemas.openxmlformats.org/officeDocument/2006/relationships/slideLayout" Target="../slideLayouts/slideLayout18.xml"/><Relationship Id="rId1" Type="http://schemas.openxmlformats.org/officeDocument/2006/relationships/tags" Target="../tags/tag11.xml"/><Relationship Id="rId6" Type="http://schemas.openxmlformats.org/officeDocument/2006/relationships/image" Target="../media/image41.png"/><Relationship Id="rId11" Type="http://schemas.openxmlformats.org/officeDocument/2006/relationships/image" Target="../media/image50.png"/><Relationship Id="rId5" Type="http://schemas.openxmlformats.org/officeDocument/2006/relationships/image" Target="../media/image35.png"/><Relationship Id="rId10" Type="http://schemas.microsoft.com/office/2007/relationships/hdphoto" Target="../media/hdphoto16.wdp"/><Relationship Id="rId4" Type="http://schemas.openxmlformats.org/officeDocument/2006/relationships/image" Target="../media/image40.jpg"/><Relationship Id="rId9" Type="http://schemas.openxmlformats.org/officeDocument/2006/relationships/image" Target="../media/image43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gif"/><Relationship Id="rId3" Type="http://schemas.openxmlformats.org/officeDocument/2006/relationships/notesSlide" Target="../notesSlides/notesSlide11.xml"/><Relationship Id="rId7" Type="http://schemas.openxmlformats.org/officeDocument/2006/relationships/image" Target="../media/image51.png"/><Relationship Id="rId2" Type="http://schemas.openxmlformats.org/officeDocument/2006/relationships/slideLayout" Target="../slideLayouts/slideLayout18.xml"/><Relationship Id="rId1" Type="http://schemas.openxmlformats.org/officeDocument/2006/relationships/tags" Target="../tags/tag12.xml"/><Relationship Id="rId6" Type="http://schemas.openxmlformats.org/officeDocument/2006/relationships/image" Target="../media/image41.png"/><Relationship Id="rId5" Type="http://schemas.openxmlformats.org/officeDocument/2006/relationships/image" Target="../media/image35.png"/><Relationship Id="rId4" Type="http://schemas.openxmlformats.org/officeDocument/2006/relationships/image" Target="../media/image40.jp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7" Type="http://schemas.openxmlformats.org/officeDocument/2006/relationships/image" Target="../media/image35.png"/><Relationship Id="rId2" Type="http://schemas.openxmlformats.org/officeDocument/2006/relationships/slideLayout" Target="../slideLayouts/slideLayout9.xml"/><Relationship Id="rId1" Type="http://schemas.openxmlformats.org/officeDocument/2006/relationships/tags" Target="../tags/tag13.xml"/><Relationship Id="rId6" Type="http://schemas.openxmlformats.org/officeDocument/2006/relationships/image" Target="../media/image53.jpeg"/><Relationship Id="rId5" Type="http://schemas.openxmlformats.org/officeDocument/2006/relationships/image" Target="../media/image52.png"/><Relationship Id="rId4" Type="http://schemas.openxmlformats.org/officeDocument/2006/relationships/image" Target="../media/image37.png"/></Relationships>
</file>

<file path=ppt/slides/_rels/slide13.xml.rels><?xml version="1.0" encoding="UTF-8" standalone="yes"?>
<Relationships xmlns="http://schemas.openxmlformats.org/package/2006/relationships"><Relationship Id="rId8" Type="http://schemas.microsoft.com/office/2007/relationships/media" Target="../media/media5.mp3"/><Relationship Id="rId13" Type="http://schemas.openxmlformats.org/officeDocument/2006/relationships/audio" Target="../media/media7.mp3"/><Relationship Id="rId18" Type="http://schemas.openxmlformats.org/officeDocument/2006/relationships/audio" Target="../media/audio3.mp3"/><Relationship Id="rId3" Type="http://schemas.openxmlformats.org/officeDocument/2006/relationships/audio" Target="../media/media2.mp3"/><Relationship Id="rId21" Type="http://schemas.openxmlformats.org/officeDocument/2006/relationships/image" Target="../media/image35.png"/><Relationship Id="rId7" Type="http://schemas.openxmlformats.org/officeDocument/2006/relationships/audio" Target="../media/media4.mp3"/><Relationship Id="rId12" Type="http://schemas.microsoft.com/office/2007/relationships/media" Target="../media/media7.mp3"/><Relationship Id="rId17" Type="http://schemas.openxmlformats.org/officeDocument/2006/relationships/audio" Target="../media/audio2.mp3"/><Relationship Id="rId2" Type="http://schemas.microsoft.com/office/2007/relationships/media" Target="../media/media2.mp3"/><Relationship Id="rId16" Type="http://schemas.openxmlformats.org/officeDocument/2006/relationships/audio" Target="../media/audio1.mp3"/><Relationship Id="rId20" Type="http://schemas.openxmlformats.org/officeDocument/2006/relationships/audio" Target="../media/audio5.mp3"/><Relationship Id="rId1" Type="http://schemas.openxmlformats.org/officeDocument/2006/relationships/tags" Target="../tags/tag14.xml"/><Relationship Id="rId6" Type="http://schemas.microsoft.com/office/2007/relationships/media" Target="../media/media4.mp3"/><Relationship Id="rId11" Type="http://schemas.openxmlformats.org/officeDocument/2006/relationships/audio" Target="../media/media6.mp3"/><Relationship Id="rId5" Type="http://schemas.openxmlformats.org/officeDocument/2006/relationships/audio" Target="../media/media3.mp3"/><Relationship Id="rId15" Type="http://schemas.openxmlformats.org/officeDocument/2006/relationships/notesSlide" Target="../notesSlides/notesSlide13.xml"/><Relationship Id="rId23" Type="http://schemas.openxmlformats.org/officeDocument/2006/relationships/image" Target="../media/image55.png"/><Relationship Id="rId10" Type="http://schemas.microsoft.com/office/2007/relationships/media" Target="../media/media6.mp3"/><Relationship Id="rId19" Type="http://schemas.openxmlformats.org/officeDocument/2006/relationships/audio" Target="../media/audio4.mp3"/><Relationship Id="rId4" Type="http://schemas.microsoft.com/office/2007/relationships/media" Target="../media/media3.mp3"/><Relationship Id="rId9" Type="http://schemas.openxmlformats.org/officeDocument/2006/relationships/audio" Target="../media/media5.mp3"/><Relationship Id="rId14" Type="http://schemas.openxmlformats.org/officeDocument/2006/relationships/slideLayout" Target="../slideLayouts/slideLayout30.xml"/><Relationship Id="rId22" Type="http://schemas.openxmlformats.org/officeDocument/2006/relationships/image" Target="../media/image54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audio" Target="../media/media8.mp3"/><Relationship Id="rId7" Type="http://schemas.openxmlformats.org/officeDocument/2006/relationships/image" Target="../media/image35.png"/><Relationship Id="rId2" Type="http://schemas.microsoft.com/office/2007/relationships/media" Target="../media/media8.mp3"/><Relationship Id="rId1" Type="http://schemas.openxmlformats.org/officeDocument/2006/relationships/tags" Target="../tags/tag15.xml"/><Relationship Id="rId6" Type="http://schemas.openxmlformats.org/officeDocument/2006/relationships/image" Target="../media/image30.png"/><Relationship Id="rId5" Type="http://schemas.openxmlformats.org/officeDocument/2006/relationships/notesSlide" Target="../notesSlides/notesSlide14.xml"/><Relationship Id="rId4" Type="http://schemas.openxmlformats.org/officeDocument/2006/relationships/slideLayout" Target="../slideLayouts/slideLayout8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audio" Target="../media/media8.mp3"/><Relationship Id="rId7" Type="http://schemas.openxmlformats.org/officeDocument/2006/relationships/image" Target="../media/image35.png"/><Relationship Id="rId2" Type="http://schemas.microsoft.com/office/2007/relationships/media" Target="../media/media8.mp3"/><Relationship Id="rId1" Type="http://schemas.openxmlformats.org/officeDocument/2006/relationships/tags" Target="../tags/tag16.xml"/><Relationship Id="rId6" Type="http://schemas.openxmlformats.org/officeDocument/2006/relationships/image" Target="../media/image30.png"/><Relationship Id="rId5" Type="http://schemas.openxmlformats.org/officeDocument/2006/relationships/notesSlide" Target="../notesSlides/notesSlide15.xml"/><Relationship Id="rId4" Type="http://schemas.openxmlformats.org/officeDocument/2006/relationships/slideLayout" Target="../slideLayouts/slideLayout8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audio" Target="../media/media8.mp3"/><Relationship Id="rId7" Type="http://schemas.openxmlformats.org/officeDocument/2006/relationships/image" Target="../media/image35.png"/><Relationship Id="rId2" Type="http://schemas.microsoft.com/office/2007/relationships/media" Target="../media/media8.mp3"/><Relationship Id="rId1" Type="http://schemas.openxmlformats.org/officeDocument/2006/relationships/tags" Target="../tags/tag17.xml"/><Relationship Id="rId6" Type="http://schemas.openxmlformats.org/officeDocument/2006/relationships/image" Target="../media/image30.png"/><Relationship Id="rId5" Type="http://schemas.openxmlformats.org/officeDocument/2006/relationships/notesSlide" Target="../notesSlides/notesSlide16.xml"/><Relationship Id="rId4" Type="http://schemas.openxmlformats.org/officeDocument/2006/relationships/slideLayout" Target="../slideLayouts/slideLayout8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7.xml"/><Relationship Id="rId7" Type="http://schemas.openxmlformats.org/officeDocument/2006/relationships/image" Target="../media/image52.png"/><Relationship Id="rId2" Type="http://schemas.openxmlformats.org/officeDocument/2006/relationships/slideLayout" Target="../slideLayouts/slideLayout28.xml"/><Relationship Id="rId1" Type="http://schemas.openxmlformats.org/officeDocument/2006/relationships/tags" Target="../tags/tag18.xml"/><Relationship Id="rId6" Type="http://schemas.openxmlformats.org/officeDocument/2006/relationships/image" Target="../media/image53.jpeg"/><Relationship Id="rId5" Type="http://schemas.openxmlformats.org/officeDocument/2006/relationships/image" Target="../media/image35.png"/><Relationship Id="rId4" Type="http://schemas.openxmlformats.org/officeDocument/2006/relationships/image" Target="../media/image56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audio" Target="../media/audio8.mp3"/><Relationship Id="rId13" Type="http://schemas.openxmlformats.org/officeDocument/2006/relationships/image" Target="../media/image57.png"/><Relationship Id="rId3" Type="http://schemas.openxmlformats.org/officeDocument/2006/relationships/audio" Target="../media/media9.mp3"/><Relationship Id="rId7" Type="http://schemas.openxmlformats.org/officeDocument/2006/relationships/audio" Target="../media/audio7.mp3"/><Relationship Id="rId12" Type="http://schemas.openxmlformats.org/officeDocument/2006/relationships/audio" Target="../media/audio12.mp3"/><Relationship Id="rId2" Type="http://schemas.microsoft.com/office/2007/relationships/media" Target="../media/media9.mp3"/><Relationship Id="rId1" Type="http://schemas.openxmlformats.org/officeDocument/2006/relationships/tags" Target="../tags/tag19.xml"/><Relationship Id="rId6" Type="http://schemas.openxmlformats.org/officeDocument/2006/relationships/audio" Target="../media/audio6.mp3"/><Relationship Id="rId11" Type="http://schemas.openxmlformats.org/officeDocument/2006/relationships/audio" Target="../media/audio11.mp3"/><Relationship Id="rId5" Type="http://schemas.openxmlformats.org/officeDocument/2006/relationships/notesSlide" Target="../notesSlides/notesSlide18.xml"/><Relationship Id="rId15" Type="http://schemas.openxmlformats.org/officeDocument/2006/relationships/image" Target="../media/image55.png"/><Relationship Id="rId10" Type="http://schemas.openxmlformats.org/officeDocument/2006/relationships/audio" Target="../media/audio10.mp3"/><Relationship Id="rId4" Type="http://schemas.openxmlformats.org/officeDocument/2006/relationships/slideLayout" Target="../slideLayouts/slideLayout29.xml"/><Relationship Id="rId9" Type="http://schemas.openxmlformats.org/officeDocument/2006/relationships/audio" Target="../media/audio9.mp3"/><Relationship Id="rId14" Type="http://schemas.openxmlformats.org/officeDocument/2006/relationships/image" Target="../media/image35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9.xml"/><Relationship Id="rId2" Type="http://schemas.openxmlformats.org/officeDocument/2006/relationships/slideLayout" Target="../slideLayouts/slideLayout28.xml"/><Relationship Id="rId1" Type="http://schemas.openxmlformats.org/officeDocument/2006/relationships/tags" Target="../tags/tag20.xml"/><Relationship Id="rId6" Type="http://schemas.openxmlformats.org/officeDocument/2006/relationships/image" Target="../media/image52.png"/><Relationship Id="rId5" Type="http://schemas.openxmlformats.org/officeDocument/2006/relationships/image" Target="../media/image35.png"/><Relationship Id="rId4" Type="http://schemas.openxmlformats.org/officeDocument/2006/relationships/image" Target="../media/image56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16.xml"/><Relationship Id="rId1" Type="http://schemas.openxmlformats.org/officeDocument/2006/relationships/tags" Target="../tags/tag3.xml"/><Relationship Id="rId6" Type="http://schemas.openxmlformats.org/officeDocument/2006/relationships/image" Target="../media/image35.png"/><Relationship Id="rId5" Type="http://schemas.openxmlformats.org/officeDocument/2006/relationships/image" Target="../media/image37.png"/><Relationship Id="rId4" Type="http://schemas.openxmlformats.org/officeDocument/2006/relationships/image" Target="../media/image36.jp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0.xml"/><Relationship Id="rId7" Type="http://schemas.openxmlformats.org/officeDocument/2006/relationships/image" Target="../media/image35.png"/><Relationship Id="rId2" Type="http://schemas.openxmlformats.org/officeDocument/2006/relationships/slideLayout" Target="../slideLayouts/slideLayout12.xml"/><Relationship Id="rId1" Type="http://schemas.openxmlformats.org/officeDocument/2006/relationships/tags" Target="../tags/tag21.xml"/><Relationship Id="rId6" Type="http://schemas.openxmlformats.org/officeDocument/2006/relationships/image" Target="../media/image60.png"/><Relationship Id="rId5" Type="http://schemas.openxmlformats.org/officeDocument/2006/relationships/image" Target="../media/image59.png"/><Relationship Id="rId4" Type="http://schemas.openxmlformats.org/officeDocument/2006/relationships/image" Target="../media/image58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1.xml"/><Relationship Id="rId2" Type="http://schemas.openxmlformats.org/officeDocument/2006/relationships/slideLayout" Target="../slideLayouts/slideLayout15.xml"/><Relationship Id="rId1" Type="http://schemas.openxmlformats.org/officeDocument/2006/relationships/tags" Target="../tags/tag22.xml"/><Relationship Id="rId5" Type="http://schemas.openxmlformats.org/officeDocument/2006/relationships/image" Target="../media/image35.png"/><Relationship Id="rId4" Type="http://schemas.openxmlformats.org/officeDocument/2006/relationships/image" Target="../media/image38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2.xml"/><Relationship Id="rId2" Type="http://schemas.openxmlformats.org/officeDocument/2006/relationships/slideLayout" Target="../slideLayouts/slideLayout11.xml"/><Relationship Id="rId1" Type="http://schemas.openxmlformats.org/officeDocument/2006/relationships/tags" Target="../tags/tag23.xml"/><Relationship Id="rId6" Type="http://schemas.openxmlformats.org/officeDocument/2006/relationships/image" Target="../media/image63.png"/><Relationship Id="rId5" Type="http://schemas.openxmlformats.org/officeDocument/2006/relationships/image" Target="../media/image62.png"/><Relationship Id="rId4" Type="http://schemas.openxmlformats.org/officeDocument/2006/relationships/image" Target="../media/image61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7.png"/><Relationship Id="rId3" Type="http://schemas.openxmlformats.org/officeDocument/2006/relationships/notesSlide" Target="../notesSlides/notesSlide23.xml"/><Relationship Id="rId7" Type="http://schemas.openxmlformats.org/officeDocument/2006/relationships/image" Target="../media/image66.png"/><Relationship Id="rId2" Type="http://schemas.openxmlformats.org/officeDocument/2006/relationships/slideLayout" Target="../slideLayouts/slideLayout13.xml"/><Relationship Id="rId1" Type="http://schemas.openxmlformats.org/officeDocument/2006/relationships/tags" Target="../tags/tag24.xml"/><Relationship Id="rId6" Type="http://schemas.openxmlformats.org/officeDocument/2006/relationships/image" Target="../media/image65.png"/><Relationship Id="rId5" Type="http://schemas.openxmlformats.org/officeDocument/2006/relationships/image" Target="../media/image64.png"/><Relationship Id="rId4" Type="http://schemas.openxmlformats.org/officeDocument/2006/relationships/image" Target="../media/image35.png"/><Relationship Id="rId9" Type="http://schemas.openxmlformats.org/officeDocument/2006/relationships/image" Target="../media/image68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1.png"/><Relationship Id="rId3" Type="http://schemas.openxmlformats.org/officeDocument/2006/relationships/audio" Target="../media/media10.mp3"/><Relationship Id="rId7" Type="http://schemas.openxmlformats.org/officeDocument/2006/relationships/image" Target="../media/image70.png"/><Relationship Id="rId2" Type="http://schemas.microsoft.com/office/2007/relationships/media" Target="../media/media10.mp3"/><Relationship Id="rId1" Type="http://schemas.openxmlformats.org/officeDocument/2006/relationships/tags" Target="../tags/tag25.xml"/><Relationship Id="rId6" Type="http://schemas.openxmlformats.org/officeDocument/2006/relationships/image" Target="../media/image69.jpeg"/><Relationship Id="rId11" Type="http://schemas.openxmlformats.org/officeDocument/2006/relationships/image" Target="../media/image35.png"/><Relationship Id="rId5" Type="http://schemas.openxmlformats.org/officeDocument/2006/relationships/notesSlide" Target="../notesSlides/notesSlide24.xml"/><Relationship Id="rId10" Type="http://schemas.openxmlformats.org/officeDocument/2006/relationships/image" Target="../media/image30.png"/><Relationship Id="rId4" Type="http://schemas.openxmlformats.org/officeDocument/2006/relationships/slideLayout" Target="../slideLayouts/slideLayout58.xml"/><Relationship Id="rId9" Type="http://schemas.openxmlformats.org/officeDocument/2006/relationships/image" Target="../media/image72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8.xml"/><Relationship Id="rId1" Type="http://schemas.openxmlformats.org/officeDocument/2006/relationships/tags" Target="../tags/tag4.xml"/><Relationship Id="rId6" Type="http://schemas.openxmlformats.org/officeDocument/2006/relationships/image" Target="../media/image39.gif"/><Relationship Id="rId5" Type="http://schemas.openxmlformats.org/officeDocument/2006/relationships/image" Target="../media/image35.png"/><Relationship Id="rId4" Type="http://schemas.openxmlformats.org/officeDocument/2006/relationships/image" Target="../media/image38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3" Type="http://schemas.openxmlformats.org/officeDocument/2006/relationships/notesSlide" Target="../notesSlides/notesSlide4.xml"/><Relationship Id="rId7" Type="http://schemas.openxmlformats.org/officeDocument/2006/relationships/image" Target="../media/image39.gif"/><Relationship Id="rId2" Type="http://schemas.openxmlformats.org/officeDocument/2006/relationships/slideLayout" Target="../slideLayouts/slideLayout18.xml"/><Relationship Id="rId1" Type="http://schemas.openxmlformats.org/officeDocument/2006/relationships/tags" Target="../tags/tag5.xml"/><Relationship Id="rId6" Type="http://schemas.openxmlformats.org/officeDocument/2006/relationships/image" Target="../media/image41.png"/><Relationship Id="rId11" Type="http://schemas.openxmlformats.org/officeDocument/2006/relationships/image" Target="../media/image44.png"/><Relationship Id="rId5" Type="http://schemas.openxmlformats.org/officeDocument/2006/relationships/image" Target="../media/image35.png"/><Relationship Id="rId10" Type="http://schemas.microsoft.com/office/2007/relationships/hdphoto" Target="../media/hdphoto16.wdp"/><Relationship Id="rId4" Type="http://schemas.openxmlformats.org/officeDocument/2006/relationships/image" Target="../media/image40.jpg"/><Relationship Id="rId9" Type="http://schemas.openxmlformats.org/officeDocument/2006/relationships/image" Target="../media/image43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3" Type="http://schemas.openxmlformats.org/officeDocument/2006/relationships/notesSlide" Target="../notesSlides/notesSlide5.xml"/><Relationship Id="rId7" Type="http://schemas.openxmlformats.org/officeDocument/2006/relationships/image" Target="../media/image39.gif"/><Relationship Id="rId2" Type="http://schemas.openxmlformats.org/officeDocument/2006/relationships/slideLayout" Target="../slideLayouts/slideLayout18.xml"/><Relationship Id="rId1" Type="http://schemas.openxmlformats.org/officeDocument/2006/relationships/tags" Target="../tags/tag6.xml"/><Relationship Id="rId6" Type="http://schemas.openxmlformats.org/officeDocument/2006/relationships/image" Target="../media/image41.png"/><Relationship Id="rId11" Type="http://schemas.openxmlformats.org/officeDocument/2006/relationships/image" Target="../media/image45.gif"/><Relationship Id="rId5" Type="http://schemas.openxmlformats.org/officeDocument/2006/relationships/image" Target="../media/image35.png"/><Relationship Id="rId10" Type="http://schemas.microsoft.com/office/2007/relationships/hdphoto" Target="../media/hdphoto16.wdp"/><Relationship Id="rId4" Type="http://schemas.openxmlformats.org/officeDocument/2006/relationships/image" Target="../media/image40.jpg"/><Relationship Id="rId9" Type="http://schemas.openxmlformats.org/officeDocument/2006/relationships/image" Target="../media/image43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3" Type="http://schemas.openxmlformats.org/officeDocument/2006/relationships/notesSlide" Target="../notesSlides/notesSlide6.xml"/><Relationship Id="rId7" Type="http://schemas.openxmlformats.org/officeDocument/2006/relationships/image" Target="../media/image39.gif"/><Relationship Id="rId2" Type="http://schemas.openxmlformats.org/officeDocument/2006/relationships/slideLayout" Target="../slideLayouts/slideLayout18.xml"/><Relationship Id="rId1" Type="http://schemas.openxmlformats.org/officeDocument/2006/relationships/tags" Target="../tags/tag7.xml"/><Relationship Id="rId6" Type="http://schemas.openxmlformats.org/officeDocument/2006/relationships/image" Target="../media/image41.png"/><Relationship Id="rId11" Type="http://schemas.openxmlformats.org/officeDocument/2006/relationships/image" Target="../media/image46.png"/><Relationship Id="rId5" Type="http://schemas.openxmlformats.org/officeDocument/2006/relationships/image" Target="../media/image35.png"/><Relationship Id="rId10" Type="http://schemas.microsoft.com/office/2007/relationships/hdphoto" Target="../media/hdphoto16.wdp"/><Relationship Id="rId4" Type="http://schemas.openxmlformats.org/officeDocument/2006/relationships/image" Target="../media/image40.jpg"/><Relationship Id="rId9" Type="http://schemas.openxmlformats.org/officeDocument/2006/relationships/image" Target="../media/image43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3" Type="http://schemas.openxmlformats.org/officeDocument/2006/relationships/notesSlide" Target="../notesSlides/notesSlide7.xml"/><Relationship Id="rId7" Type="http://schemas.openxmlformats.org/officeDocument/2006/relationships/image" Target="../media/image39.gif"/><Relationship Id="rId2" Type="http://schemas.openxmlformats.org/officeDocument/2006/relationships/slideLayout" Target="../slideLayouts/slideLayout18.xml"/><Relationship Id="rId1" Type="http://schemas.openxmlformats.org/officeDocument/2006/relationships/tags" Target="../tags/tag8.xml"/><Relationship Id="rId6" Type="http://schemas.openxmlformats.org/officeDocument/2006/relationships/image" Target="../media/image41.png"/><Relationship Id="rId11" Type="http://schemas.openxmlformats.org/officeDocument/2006/relationships/image" Target="../media/image47.png"/><Relationship Id="rId5" Type="http://schemas.openxmlformats.org/officeDocument/2006/relationships/image" Target="../media/image35.png"/><Relationship Id="rId10" Type="http://schemas.microsoft.com/office/2007/relationships/hdphoto" Target="../media/hdphoto16.wdp"/><Relationship Id="rId4" Type="http://schemas.openxmlformats.org/officeDocument/2006/relationships/image" Target="../media/image40.jpg"/><Relationship Id="rId9" Type="http://schemas.openxmlformats.org/officeDocument/2006/relationships/image" Target="../media/image43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3" Type="http://schemas.openxmlformats.org/officeDocument/2006/relationships/notesSlide" Target="../notesSlides/notesSlide8.xml"/><Relationship Id="rId7" Type="http://schemas.openxmlformats.org/officeDocument/2006/relationships/image" Target="../media/image39.gif"/><Relationship Id="rId12" Type="http://schemas.microsoft.com/office/2007/relationships/hdphoto" Target="../media/hdphoto17.wdp"/><Relationship Id="rId2" Type="http://schemas.openxmlformats.org/officeDocument/2006/relationships/slideLayout" Target="../slideLayouts/slideLayout18.xml"/><Relationship Id="rId1" Type="http://schemas.openxmlformats.org/officeDocument/2006/relationships/tags" Target="../tags/tag9.xml"/><Relationship Id="rId6" Type="http://schemas.openxmlformats.org/officeDocument/2006/relationships/image" Target="../media/image41.png"/><Relationship Id="rId11" Type="http://schemas.openxmlformats.org/officeDocument/2006/relationships/image" Target="../media/image48.png"/><Relationship Id="rId5" Type="http://schemas.openxmlformats.org/officeDocument/2006/relationships/image" Target="../media/image35.png"/><Relationship Id="rId10" Type="http://schemas.microsoft.com/office/2007/relationships/hdphoto" Target="../media/hdphoto16.wdp"/><Relationship Id="rId4" Type="http://schemas.openxmlformats.org/officeDocument/2006/relationships/image" Target="../media/image40.jpg"/><Relationship Id="rId9" Type="http://schemas.openxmlformats.org/officeDocument/2006/relationships/image" Target="../media/image43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3" Type="http://schemas.openxmlformats.org/officeDocument/2006/relationships/notesSlide" Target="../notesSlides/notesSlide9.xml"/><Relationship Id="rId7" Type="http://schemas.openxmlformats.org/officeDocument/2006/relationships/image" Target="../media/image39.gif"/><Relationship Id="rId2" Type="http://schemas.openxmlformats.org/officeDocument/2006/relationships/slideLayout" Target="../slideLayouts/slideLayout18.xml"/><Relationship Id="rId1" Type="http://schemas.openxmlformats.org/officeDocument/2006/relationships/tags" Target="../tags/tag10.xml"/><Relationship Id="rId6" Type="http://schemas.openxmlformats.org/officeDocument/2006/relationships/image" Target="../media/image41.png"/><Relationship Id="rId11" Type="http://schemas.openxmlformats.org/officeDocument/2006/relationships/image" Target="../media/image49.png"/><Relationship Id="rId5" Type="http://schemas.openxmlformats.org/officeDocument/2006/relationships/image" Target="../media/image35.png"/><Relationship Id="rId10" Type="http://schemas.microsoft.com/office/2007/relationships/hdphoto" Target="../media/hdphoto16.wdp"/><Relationship Id="rId4" Type="http://schemas.openxmlformats.org/officeDocument/2006/relationships/image" Target="../media/image40.jpg"/><Relationship Id="rId9" Type="http://schemas.openxmlformats.org/officeDocument/2006/relationships/image" Target="../media/image43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8" name="Picture 4" descr="136 Viet nam Vector Images, Viet nam Illustrations | Depositphotos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90315" y="2110699"/>
            <a:ext cx="1158268" cy="1103733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4" name="图片 38"/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aturation sat="13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699246" y="4901491"/>
            <a:ext cx="14284619" cy="2150860"/>
          </a:xfrm>
          <a:prstGeom prst="rect">
            <a:avLst/>
          </a:prstGeom>
        </p:spPr>
      </p:pic>
      <p:pic>
        <p:nvPicPr>
          <p:cNvPr id="93" name="图片 8">
            <a:extLst>
              <a:ext uri="{FF2B5EF4-FFF2-40B4-BE49-F238E27FC236}">
                <a16:creationId xmlns:a16="http://schemas.microsoft.com/office/drawing/2014/main" xmlns="" id="{A70BE0F2-6240-46DC-B88B-5F8E34652B82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25565" y="4669465"/>
            <a:ext cx="1547892" cy="199279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057" name="Google Shape;1057;p41"/>
          <p:cNvSpPr/>
          <p:nvPr/>
        </p:nvSpPr>
        <p:spPr>
          <a:xfrm>
            <a:off x="10431309" y="483026"/>
            <a:ext cx="429503" cy="498143"/>
          </a:xfrm>
          <a:custGeom>
            <a:avLst/>
            <a:gdLst/>
            <a:ahLst/>
            <a:cxnLst/>
            <a:rect l="l" t="t" r="r" b="b"/>
            <a:pathLst>
              <a:path w="1940" h="2250" extrusionOk="0">
                <a:moveTo>
                  <a:pt x="440" y="0"/>
                </a:moveTo>
                <a:lnTo>
                  <a:pt x="880" y="957"/>
                </a:lnTo>
                <a:lnTo>
                  <a:pt x="1" y="1396"/>
                </a:lnTo>
                <a:lnTo>
                  <a:pt x="983" y="1293"/>
                </a:lnTo>
                <a:lnTo>
                  <a:pt x="1293" y="2249"/>
                </a:lnTo>
                <a:lnTo>
                  <a:pt x="1293" y="1293"/>
                </a:lnTo>
                <a:lnTo>
                  <a:pt x="1940" y="1500"/>
                </a:lnTo>
                <a:lnTo>
                  <a:pt x="1397" y="853"/>
                </a:lnTo>
                <a:lnTo>
                  <a:pt x="1836" y="104"/>
                </a:lnTo>
                <a:lnTo>
                  <a:pt x="1836" y="104"/>
                </a:lnTo>
                <a:lnTo>
                  <a:pt x="1086" y="647"/>
                </a:lnTo>
                <a:lnTo>
                  <a:pt x="44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pic>
        <p:nvPicPr>
          <p:cNvPr id="85" name="图片 37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038908" y="4503088"/>
            <a:ext cx="8590048" cy="2009355"/>
          </a:xfrm>
          <a:prstGeom prst="rect">
            <a:avLst/>
          </a:prstGeom>
        </p:spPr>
      </p:pic>
      <p:pic>
        <p:nvPicPr>
          <p:cNvPr id="86" name="Picture 18" descr="School Building, School Clipart, School, Yellow PNG Transparent Clipart  Image and PSD File for Free Download"/>
          <p:cNvPicPr>
            <a:picLocks noChangeAspect="1" noChangeArrowheads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0" r="99375">
                        <a14:foregroundMark x1="15937" y1="50781" x2="18438" y2="53906"/>
                      </a14:backgroundRemoval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0131" r="3136" b="32682"/>
          <a:stretch/>
        </p:blipFill>
        <p:spPr bwMode="auto">
          <a:xfrm flipH="1">
            <a:off x="-32618" y="2700140"/>
            <a:ext cx="3465897" cy="20462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9" name="Picture 20" descr="Cute Flower Cartoon. Flower and Grass Clipart Vector Illustration Stock  Vector - Illustration of flower, clipart: 223759667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889" b="98222" l="9944" r="89916"/>
                    </a14:imgEffect>
                    <a14:imgEffect>
                      <a14:colorTemperature colorTemp="53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9262" y="5323927"/>
            <a:ext cx="910340" cy="11474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0" name="Picture 22" descr="Farm Cartoon Flowers Bouquet Decoration Background Stock Vector -  Illustration of botanical, invitation: 170046110"/>
          <p:cNvPicPr>
            <a:picLocks noChangeAspect="1" noChangeArrowheads="1"/>
          </p:cNvPicPr>
          <p:nvPr/>
        </p:nvPicPr>
        <p:blipFill>
          <a:blip r:embed="rId16" cstate="print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6250" b="90000" l="10000" r="90000">
                        <a14:foregroundMark x1="43000" y1="24250" x2="61250" y2="27750"/>
                        <a14:foregroundMark x1="50750" y1="12750" x2="59500" y2="35000"/>
                        <a14:foregroundMark x1="42250" y1="20000" x2="54750" y2="33500"/>
                        <a14:foregroundMark x1="58500" y1="16500" x2="65500" y2="24500"/>
                        <a14:foregroundMark x1="28500" y1="34000" x2="36250" y2="35000"/>
                      </a14:backgroundRemoval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12117" y="4542758"/>
            <a:ext cx="961796" cy="96179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8" descr="Vector Illustration Of School Children. Download a Free Preview or High  Quality Adobe Illustrator Ai, EPS, PDF and High Resolut… | Vector, Kids  clipart, Vector free"/>
          <p:cNvPicPr>
            <a:picLocks noChangeAspect="1" noChangeArrowheads="1"/>
          </p:cNvPicPr>
          <p:nvPr/>
        </p:nvPicPr>
        <p:blipFill>
          <a:blip r:embed="rId18" cstate="print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1019" b="90000" l="2700" r="96400">
                        <a14:foregroundMark x1="15000" y1="9352" x2="27600" y2="32130"/>
                        <a14:foregroundMark x1="26400" y1="42315" x2="28000" y2="57778"/>
                        <a14:foregroundMark x1="20700" y1="64352" x2="19600" y2="76852"/>
                        <a14:foregroundMark x1="30100" y1="65370" x2="31900" y2="78333"/>
                        <a14:foregroundMark x1="12500" y1="83796" x2="15700" y2="85926"/>
                        <a14:foregroundMark x1="17300" y1="46944" x2="7900" y2="61389"/>
                        <a14:foregroundMark x1="18900" y1="40833" x2="34700" y2="45278"/>
                        <a14:foregroundMark x1="20500" y1="76389" x2="16600" y2="83426"/>
                        <a14:foregroundMark x1="63900" y1="24722" x2="79900" y2="28796"/>
                        <a14:foregroundMark x1="65300" y1="65185" x2="64400" y2="74259"/>
                        <a14:foregroundMark x1="55900" y1="86944" x2="59800" y2="84630"/>
                        <a14:foregroundMark x1="58700" y1="68981" x2="77600" y2="69444"/>
                        <a14:foregroundMark x1="73300" y1="75093" x2="74200" y2="76574"/>
                        <a14:foregroundMark x1="83600" y1="80463" x2="78500" y2="80000"/>
                        <a14:foregroundMark x1="69200" y1="43981" x2="78300" y2="46111"/>
                        <a14:foregroundMark x1="84500" y1="80833" x2="83300" y2="84259"/>
                        <a14:foregroundMark x1="67600" y1="32778" x2="72800" y2="34907"/>
                        <a14:foregroundMark x1="23700" y1="33611" x2="30300" y2="34537"/>
                        <a14:foregroundMark x1="66700" y1="34259" x2="68500" y2="36204"/>
                        <a14:foregroundMark x1="67000" y1="42130" x2="68200" y2="42593"/>
                        <a14:foregroundMark x1="62000" y1="80556" x2="59400" y2="85926"/>
                        <a14:backgroundMark x1="22200" y1="39537" x2="22900" y2="39259"/>
                        <a14:backgroundMark x1="23200" y1="39537" x2="24000" y2="39444"/>
                        <a14:backgroundMark x1="28500" y1="39537" x2="28500" y2="3953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82223" y="3964867"/>
            <a:ext cx="2313109" cy="249815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12" descr="138 Preschool Children Sharing Illustrations &amp;amp; Clip Art - iStock"/>
          <p:cNvPicPr>
            <a:picLocks noChangeAspect="1" noChangeArrowheads="1"/>
          </p:cNvPicPr>
          <p:nvPr/>
        </p:nvPicPr>
        <p:blipFill rotWithShape="1">
          <a:blip r:embed="rId20" cstate="print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9804" b="89706" l="3268" r="98366">
                        <a14:foregroundMark x1="69281" y1="22712" x2="84641" y2="54739"/>
                        <a14:foregroundMark x1="81863" y1="38235" x2="69935" y2="68954"/>
                        <a14:foregroundMark x1="67974" y1="39216" x2="91830" y2="31536"/>
                        <a14:foregroundMark x1="70098" y1="58824" x2="66176" y2="73529"/>
                        <a14:foregroundMark x1="75490" y1="78431" x2="75490" y2="74837"/>
                        <a14:foregroundMark x1="20425" y1="78105" x2="21732" y2="77288"/>
                        <a14:foregroundMark x1="17810" y1="42157" x2="33007" y2="39542"/>
                        <a14:foregroundMark x1="58170" y1="50000" x2="59314" y2="51144"/>
                        <a14:foregroundMark x1="76307" y1="75490" x2="76797" y2="77288"/>
                        <a14:foregroundMark x1="76634" y1="76797" x2="76634" y2="77778"/>
                        <a14:backgroundMark x1="30392" y1="76797" x2="30392" y2="76797"/>
                        <a14:backgroundMark x1="25817" y1="78105" x2="25817" y2="78105"/>
                        <a14:backgroundMark x1="68464" y1="78431" x2="68464" y2="78431"/>
                        <a14:backgroundMark x1="64542" y1="75817" x2="64542" y2="75817"/>
                        <a14:backgroundMark x1="69444" y1="77451" x2="69444" y2="77451"/>
                        <a14:backgroundMark x1="69444" y1="77451" x2="69444" y2="77451"/>
                        <a14:backgroundMark x1="69444" y1="77451" x2="69444" y2="77451"/>
                        <a14:backgroundMark x1="27451" y1="79085" x2="27451" y2="79085"/>
                        <a14:backgroundMark x1="23366" y1="55392" x2="23366" y2="55392"/>
                        <a14:backgroundMark x1="27941" y1="55065" x2="27941" y2="5506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15372"/>
          <a:stretch/>
        </p:blipFill>
        <p:spPr bwMode="auto">
          <a:xfrm>
            <a:off x="1519511" y="4613499"/>
            <a:ext cx="2531591" cy="214244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16" descr="Red mushroom cartoon Royalty Free Vector Image"/>
          <p:cNvPicPr>
            <a:picLocks noChangeAspect="1" noChangeArrowheads="1"/>
          </p:cNvPicPr>
          <p:nvPr/>
        </p:nvPicPr>
        <p:blipFill>
          <a:blip r:embed="rId22" cstate="print"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3704" b="91852" l="5500" r="954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47040" y="6251717"/>
            <a:ext cx="572481" cy="6182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18" descr="Carved autumn leaf. Nature bright leaves of trees. Cartoon style. 3015600  Vector Art at Vecteezy"/>
          <p:cNvPicPr>
            <a:picLocks noChangeAspect="1" noChangeArrowheads="1"/>
          </p:cNvPicPr>
          <p:nvPr/>
        </p:nvPicPr>
        <p:blipFill rotWithShape="1">
          <a:blip r:embed="rId24" cstate="print">
            <a:extLst>
              <a:ext uri="{BEBA8EAE-BF5A-486C-A8C5-ECC9F3942E4B}">
                <a14:imgProps xmlns:a14="http://schemas.microsoft.com/office/drawing/2010/main">
                  <a14:imgLayer r:embed="rId25">
                    <a14:imgEffect>
                      <a14:backgroundRemoval t="10000" b="98061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0523" r="9333"/>
          <a:stretch/>
        </p:blipFill>
        <p:spPr bwMode="auto">
          <a:xfrm>
            <a:off x="10744103" y="2338594"/>
            <a:ext cx="419851" cy="5238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20" descr="Carved autumn leaf. Nature bright leaves of trees. Cartoon style. 3218131  Vector Art at Vecteezy"/>
          <p:cNvPicPr>
            <a:picLocks noChangeAspect="1" noChangeArrowheads="1"/>
          </p:cNvPicPr>
          <p:nvPr/>
        </p:nvPicPr>
        <p:blipFill rotWithShape="1">
          <a:blip r:embed="rId26" cstate="print">
            <a:extLst>
              <a:ext uri="{BEBA8EAE-BF5A-486C-A8C5-ECC9F3942E4B}">
                <a14:imgProps xmlns:a14="http://schemas.microsoft.com/office/drawing/2010/main">
                  <a14:imgLayer r:embed="rId27">
                    <a14:imgEffect>
                      <a14:backgroundRemoval t="2755" b="96735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1191" r="19156"/>
          <a:stretch/>
        </p:blipFill>
        <p:spPr bwMode="auto">
          <a:xfrm rot="1402055">
            <a:off x="11593248" y="1968539"/>
            <a:ext cx="332189" cy="5568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4" name="Picture 2" descr="Children Playing Park Stock Vector Image by ©yusufdemirci #318430298"/>
          <p:cNvPicPr>
            <a:picLocks noChangeAspect="1" noChangeArrowheads="1"/>
          </p:cNvPicPr>
          <p:nvPr/>
        </p:nvPicPr>
        <p:blipFill rotWithShape="1">
          <a:blip r:embed="rId28" cstate="print">
            <a:extLst>
              <a:ext uri="{BEBA8EAE-BF5A-486C-A8C5-ECC9F3942E4B}">
                <a14:imgProps xmlns:a14="http://schemas.microsoft.com/office/drawing/2010/main">
                  <a14:imgLayer r:embed="rId29">
                    <a14:imgEffect>
                      <a14:backgroundRemoval t="36739" b="75258" l="2563" r="2443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5199" r="74324" b="23028"/>
          <a:stretch/>
        </p:blipFill>
        <p:spPr bwMode="auto">
          <a:xfrm>
            <a:off x="3415850" y="3859416"/>
            <a:ext cx="978260" cy="106134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9" name="Picture 22" descr="Kid playing football Royalty Free Vector Image"/>
          <p:cNvPicPr>
            <a:picLocks noChangeAspect="1" noChangeArrowheads="1"/>
          </p:cNvPicPr>
          <p:nvPr/>
        </p:nvPicPr>
        <p:blipFill rotWithShape="1">
          <a:blip r:embed="rId30" cstate="print">
            <a:extLst>
              <a:ext uri="{BEBA8EAE-BF5A-486C-A8C5-ECC9F3942E4B}">
                <a14:imgProps xmlns:a14="http://schemas.microsoft.com/office/drawing/2010/main">
                  <a14:imgLayer r:embed="rId31">
                    <a14:imgEffect>
                      <a14:backgroundRemoval t="10000" b="90000" l="2800" r="98000">
                        <a14:foregroundMark x1="19500" y1="16667" x2="27900" y2="40278"/>
                        <a14:foregroundMark x1="23700" y1="49167" x2="30000" y2="66944"/>
                        <a14:foregroundMark x1="9900" y1="69630" x2="17000" y2="70185"/>
                        <a14:foregroundMark x1="31400" y1="66944" x2="35000" y2="73148"/>
                        <a14:foregroundMark x1="79000" y1="49167" x2="87800" y2="65185"/>
                        <a14:foregroundMark x1="76100" y1="41019" x2="76300" y2="43889"/>
                        <a14:foregroundMark x1="41000" y1="44907" x2="41000" y2="44907"/>
                        <a14:foregroundMark x1="40200" y1="39259" x2="40200" y2="39259"/>
                        <a14:foregroundMark x1="93200" y1="39907" x2="93200" y2="39907"/>
                        <a14:foregroundMark x1="63200" y1="47037" x2="63200" y2="47037"/>
                        <a14:foregroundMark x1="93400" y1="45463" x2="93400" y2="45463"/>
                        <a14:foregroundMark x1="28100" y1="70185" x2="32100" y2="68519"/>
                        <a14:foregroundMark x1="8700" y1="69074" x2="8900" y2="71389"/>
                        <a14:foregroundMark x1="8500" y1="71759" x2="10800" y2="74444"/>
                        <a14:foregroundMark x1="35800" y1="76944" x2="37700" y2="78333"/>
                        <a14:foregroundMark x1="35600" y1="80648" x2="38300" y2="79907"/>
                        <a14:foregroundMark x1="38100" y1="79722" x2="40200" y2="78519"/>
                        <a14:foregroundMark x1="17700" y1="52037" x2="22500" y2="51481"/>
                        <a14:foregroundMark x1="26600" y1="40648" x2="28100" y2="43519"/>
                        <a14:foregroundMark x1="7400" y1="34630" x2="19100" y2="26111"/>
                        <a14:foregroundMark x1="24600" y1="23426" x2="35800" y2="23796"/>
                        <a14:foregroundMark x1="10200" y1="74815" x2="10200" y2="73519"/>
                        <a14:foregroundMark x1="46000" y1="70556" x2="50800" y2="78148"/>
                        <a14:foregroundMark x1="45200" y1="76944" x2="55400" y2="76759"/>
                        <a14:foregroundMark x1="43300" y1="73333" x2="43300" y2="75833"/>
                        <a14:foregroundMark x1="49000" y1="69074" x2="49600" y2="71019"/>
                        <a14:foregroundMark x1="43800" y1="77963" x2="49600" y2="80463"/>
                        <a14:foregroundMark x1="50800" y1="70185" x2="53800" y2="72315"/>
                        <a14:foregroundMark x1="51900" y1="79444" x2="53600" y2="79722"/>
                        <a14:foregroundMark x1="43800" y1="72315" x2="45800" y2="70000"/>
                        <a14:foregroundMark x1="14500" y1="45833" x2="15600" y2="46667"/>
                        <a14:foregroundMark x1="18500" y1="47963" x2="18500" y2="47963"/>
                        <a14:foregroundMark x1="11400" y1="43148" x2="12200" y2="43519"/>
                        <a14:backgroundMark x1="18700" y1="57222" x2="18900" y2="55185"/>
                      </a14:backgroundRemoval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-1" r="44055"/>
          <a:stretch/>
        </p:blipFill>
        <p:spPr bwMode="auto">
          <a:xfrm>
            <a:off x="4489779" y="3705882"/>
            <a:ext cx="1063739" cy="205348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0" name="Picture 22" descr="Kid playing football Royalty Free Vector Image"/>
          <p:cNvPicPr>
            <a:picLocks noChangeAspect="1" noChangeArrowheads="1"/>
          </p:cNvPicPr>
          <p:nvPr/>
        </p:nvPicPr>
        <p:blipFill rotWithShape="1">
          <a:blip r:embed="rId32" cstate="print">
            <a:extLst>
              <a:ext uri="{BEBA8EAE-BF5A-486C-A8C5-ECC9F3942E4B}">
                <a14:imgProps xmlns:a14="http://schemas.microsoft.com/office/drawing/2010/main">
                  <a14:imgLayer r:embed="rId33">
                    <a14:imgEffect>
                      <a14:backgroundRemoval t="10000" b="90000" l="2800" r="98000">
                        <a14:foregroundMark x1="19500" y1="16667" x2="27900" y2="40278"/>
                        <a14:foregroundMark x1="23700" y1="49167" x2="30000" y2="66944"/>
                        <a14:foregroundMark x1="9900" y1="69630" x2="17000" y2="70185"/>
                        <a14:foregroundMark x1="31400" y1="66944" x2="35000" y2="73148"/>
                        <a14:foregroundMark x1="79000" y1="49167" x2="87800" y2="65185"/>
                        <a14:foregroundMark x1="76100" y1="41019" x2="76300" y2="43889"/>
                        <a14:foregroundMark x1="41000" y1="44907" x2="41000" y2="44907"/>
                        <a14:foregroundMark x1="40200" y1="39259" x2="40200" y2="39259"/>
                        <a14:foregroundMark x1="93200" y1="39907" x2="93200" y2="39907"/>
                        <a14:foregroundMark x1="63200" y1="47037" x2="63200" y2="47037"/>
                        <a14:foregroundMark x1="93400" y1="45463" x2="93400" y2="45463"/>
                        <a14:foregroundMark x1="28100" y1="70185" x2="32100" y2="68519"/>
                        <a14:foregroundMark x1="8700" y1="69074" x2="8900" y2="71389"/>
                        <a14:foregroundMark x1="8500" y1="71759" x2="10800" y2="74444"/>
                        <a14:foregroundMark x1="35800" y1="76944" x2="37700" y2="78333"/>
                        <a14:foregroundMark x1="35600" y1="80648" x2="38300" y2="79907"/>
                        <a14:foregroundMark x1="38100" y1="79722" x2="40200" y2="78519"/>
                        <a14:foregroundMark x1="17700" y1="52037" x2="22500" y2="51481"/>
                        <a14:foregroundMark x1="26600" y1="40648" x2="28100" y2="43519"/>
                        <a14:foregroundMark x1="7400" y1="34630" x2="19100" y2="26111"/>
                        <a14:foregroundMark x1="24600" y1="23426" x2="35800" y2="23796"/>
                        <a14:foregroundMark x1="10200" y1="74815" x2="10200" y2="73519"/>
                        <a14:foregroundMark x1="46000" y1="70556" x2="50800" y2="78148"/>
                        <a14:foregroundMark x1="45200" y1="76944" x2="55400" y2="76759"/>
                        <a14:foregroundMark x1="43300" y1="73333" x2="43300" y2="75833"/>
                        <a14:foregroundMark x1="49000" y1="69074" x2="49600" y2="71019"/>
                        <a14:foregroundMark x1="43800" y1="77963" x2="49600" y2="80463"/>
                        <a14:foregroundMark x1="50800" y1="70185" x2="53800" y2="72315"/>
                        <a14:foregroundMark x1="51900" y1="79444" x2="53600" y2="79722"/>
                        <a14:foregroundMark x1="43800" y1="72315" x2="45800" y2="70000"/>
                        <a14:foregroundMark x1="14500" y1="45833" x2="15600" y2="46667"/>
                        <a14:foregroundMark x1="18500" y1="47963" x2="18500" y2="47963"/>
                        <a14:foregroundMark x1="11400" y1="43148" x2="12200" y2="43519"/>
                        <a14:backgroundMark x1="18700" y1="57222" x2="18900" y2="55185"/>
                      </a14:backgroundRemoval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6615"/>
          <a:stretch/>
        </p:blipFill>
        <p:spPr bwMode="auto">
          <a:xfrm>
            <a:off x="6167553" y="3722240"/>
            <a:ext cx="898748" cy="2237293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2" name="Picture 4" descr="Green bush with pink flowers Royalty Free Vector Image"/>
          <p:cNvPicPr>
            <a:picLocks noChangeAspect="1" noChangeArrowheads="1"/>
          </p:cNvPicPr>
          <p:nvPr/>
        </p:nvPicPr>
        <p:blipFill rotWithShape="1">
          <a:blip r:embed="rId34" cstate="print">
            <a:extLst>
              <a:ext uri="{BEBA8EAE-BF5A-486C-A8C5-ECC9F3942E4B}">
                <a14:imgProps xmlns:a14="http://schemas.microsoft.com/office/drawing/2010/main">
                  <a14:imgLayer r:embed="rId35">
                    <a14:imgEffect>
                      <a14:backgroundRemoval t="532" b="100000" l="0" r="100000">
                        <a14:backgroundMark x1="2100" y1="14468" x2="2100" y2="14468"/>
                        <a14:backgroundMark x1="91403" y1="5682" x2="95475" y2="17614"/>
                        <a14:backgroundMark x1="90498" y1="88636" x2="95928" y2="86932"/>
                        <a14:backgroundMark x1="4072" y1="83523" x2="18100" y2="89205"/>
                      </a14:backgroundRemoval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8601"/>
          <a:stretch/>
        </p:blipFill>
        <p:spPr bwMode="auto">
          <a:xfrm>
            <a:off x="2770214" y="4228441"/>
            <a:ext cx="784445" cy="5708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7" name="图片 5"/>
          <p:cNvPicPr>
            <a:picLocks noChangeAspect="1"/>
          </p:cNvPicPr>
          <p:nvPr/>
        </p:nvPicPr>
        <p:blipFill>
          <a:blip r:embed="rId36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495403" y="6301475"/>
            <a:ext cx="452861" cy="331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9" name="happy-ukulele-7464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37"/>
          <a:stretch>
            <a:fillRect/>
          </a:stretch>
        </p:blipFill>
        <p:spPr>
          <a:xfrm>
            <a:off x="13933839" y="1105228"/>
            <a:ext cx="812800" cy="812800"/>
          </a:xfrm>
          <a:prstGeom prst="rect">
            <a:avLst/>
          </a:prstGeom>
        </p:spPr>
      </p:pic>
      <p:pic>
        <p:nvPicPr>
          <p:cNvPr id="200" name="Picture 199" descr="200.gif"/>
          <p:cNvPicPr>
            <a:picLocks noChangeAspect="1"/>
          </p:cNvPicPr>
          <p:nvPr/>
        </p:nvPicPr>
        <p:blipFill>
          <a:blip r:embed="rId38" cstate="print"/>
          <a:stretch>
            <a:fillRect/>
          </a:stretch>
        </p:blipFill>
        <p:spPr>
          <a:xfrm>
            <a:off x="932781" y="857817"/>
            <a:ext cx="999691" cy="103060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grpSp>
        <p:nvGrpSpPr>
          <p:cNvPr id="147" name="Google Shape;1248;p47"/>
          <p:cNvGrpSpPr/>
          <p:nvPr/>
        </p:nvGrpSpPr>
        <p:grpSpPr>
          <a:xfrm>
            <a:off x="4660328" y="6275791"/>
            <a:ext cx="6618081" cy="636992"/>
            <a:chOff x="1610262" y="4439258"/>
            <a:chExt cx="7532671" cy="703746"/>
          </a:xfrm>
        </p:grpSpPr>
        <p:sp>
          <p:nvSpPr>
            <p:cNvPr id="149" name="Google Shape;1250;p47"/>
            <p:cNvSpPr/>
            <p:nvPr/>
          </p:nvSpPr>
          <p:spPr>
            <a:xfrm flipH="1">
              <a:off x="1610262" y="4704922"/>
              <a:ext cx="1428999" cy="438079"/>
            </a:xfrm>
            <a:custGeom>
              <a:avLst/>
              <a:gdLst/>
              <a:ahLst/>
              <a:cxnLst/>
              <a:rect l="l" t="t" r="r" b="b"/>
              <a:pathLst>
                <a:path w="13573" h="4161" extrusionOk="0">
                  <a:moveTo>
                    <a:pt x="6205" y="1"/>
                  </a:moveTo>
                  <a:cubicBezTo>
                    <a:pt x="5665" y="1"/>
                    <a:pt x="5118" y="141"/>
                    <a:pt x="4628" y="387"/>
                  </a:cubicBezTo>
                  <a:cubicBezTo>
                    <a:pt x="3878" y="929"/>
                    <a:pt x="3232" y="1679"/>
                    <a:pt x="2689" y="2429"/>
                  </a:cubicBezTo>
                  <a:cubicBezTo>
                    <a:pt x="2482" y="2119"/>
                    <a:pt x="2146" y="1783"/>
                    <a:pt x="1733" y="1576"/>
                  </a:cubicBezTo>
                  <a:cubicBezTo>
                    <a:pt x="1604" y="1545"/>
                    <a:pt x="1475" y="1533"/>
                    <a:pt x="1347" y="1533"/>
                  </a:cubicBezTo>
                  <a:cubicBezTo>
                    <a:pt x="1038" y="1533"/>
                    <a:pt x="733" y="1606"/>
                    <a:pt x="440" y="1679"/>
                  </a:cubicBezTo>
                  <a:cubicBezTo>
                    <a:pt x="337" y="1783"/>
                    <a:pt x="104" y="1886"/>
                    <a:pt x="1" y="1989"/>
                  </a:cubicBezTo>
                  <a:lnTo>
                    <a:pt x="1" y="4161"/>
                  </a:lnTo>
                  <a:lnTo>
                    <a:pt x="13572" y="4161"/>
                  </a:lnTo>
                  <a:cubicBezTo>
                    <a:pt x="13572" y="3928"/>
                    <a:pt x="13469" y="3825"/>
                    <a:pt x="13365" y="3618"/>
                  </a:cubicBezTo>
                  <a:cubicBezTo>
                    <a:pt x="13029" y="2765"/>
                    <a:pt x="12280" y="2119"/>
                    <a:pt x="11426" y="1886"/>
                  </a:cubicBezTo>
                  <a:cubicBezTo>
                    <a:pt x="11319" y="1873"/>
                    <a:pt x="11211" y="1867"/>
                    <a:pt x="11102" y="1867"/>
                  </a:cubicBezTo>
                  <a:cubicBezTo>
                    <a:pt x="10317" y="1867"/>
                    <a:pt x="9500" y="2182"/>
                    <a:pt x="8841" y="2636"/>
                  </a:cubicBezTo>
                  <a:cubicBezTo>
                    <a:pt x="8738" y="1679"/>
                    <a:pt x="8299" y="697"/>
                    <a:pt x="7446" y="283"/>
                  </a:cubicBezTo>
                  <a:cubicBezTo>
                    <a:pt x="7057" y="89"/>
                    <a:pt x="6633" y="1"/>
                    <a:pt x="62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1251;p47"/>
            <p:cNvSpPr/>
            <p:nvPr/>
          </p:nvSpPr>
          <p:spPr>
            <a:xfrm>
              <a:off x="8236556" y="4776621"/>
              <a:ext cx="906377" cy="366383"/>
            </a:xfrm>
            <a:custGeom>
              <a:avLst/>
              <a:gdLst/>
              <a:ahLst/>
              <a:cxnLst/>
              <a:rect l="l" t="t" r="r" b="b"/>
              <a:pathLst>
                <a:path w="8609" h="3480" extrusionOk="0">
                  <a:moveTo>
                    <a:pt x="6202" y="1"/>
                  </a:moveTo>
                  <a:cubicBezTo>
                    <a:pt x="6108" y="1"/>
                    <a:pt x="6014" y="6"/>
                    <a:pt x="5920" y="16"/>
                  </a:cubicBezTo>
                  <a:cubicBezTo>
                    <a:pt x="4834" y="16"/>
                    <a:pt x="3748" y="895"/>
                    <a:pt x="3335" y="1851"/>
                  </a:cubicBezTo>
                  <a:cubicBezTo>
                    <a:pt x="3244" y="1844"/>
                    <a:pt x="3154" y="1840"/>
                    <a:pt x="3064" y="1840"/>
                  </a:cubicBezTo>
                  <a:cubicBezTo>
                    <a:pt x="1864" y="1840"/>
                    <a:pt x="697" y="2470"/>
                    <a:pt x="0" y="3480"/>
                  </a:cubicBezTo>
                  <a:lnTo>
                    <a:pt x="8608" y="3480"/>
                  </a:lnTo>
                  <a:lnTo>
                    <a:pt x="8608" y="998"/>
                  </a:lnTo>
                  <a:cubicBezTo>
                    <a:pt x="7932" y="415"/>
                    <a:pt x="7067" y="1"/>
                    <a:pt x="62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1252;p47"/>
            <p:cNvSpPr/>
            <p:nvPr/>
          </p:nvSpPr>
          <p:spPr>
            <a:xfrm>
              <a:off x="2692644" y="4710185"/>
              <a:ext cx="827519" cy="432816"/>
            </a:xfrm>
            <a:custGeom>
              <a:avLst/>
              <a:gdLst/>
              <a:ahLst/>
              <a:cxnLst/>
              <a:rect l="l" t="t" r="r" b="b"/>
              <a:pathLst>
                <a:path w="7860" h="4111" extrusionOk="0">
                  <a:moveTo>
                    <a:pt x="3129" y="1"/>
                  </a:moveTo>
                  <a:cubicBezTo>
                    <a:pt x="2793" y="1"/>
                    <a:pt x="2482" y="130"/>
                    <a:pt x="2146" y="337"/>
                  </a:cubicBezTo>
                  <a:cubicBezTo>
                    <a:pt x="957" y="1190"/>
                    <a:pt x="311" y="2586"/>
                    <a:pt x="1" y="4111"/>
                  </a:cubicBezTo>
                  <a:lnTo>
                    <a:pt x="7859" y="4111"/>
                  </a:lnTo>
                  <a:cubicBezTo>
                    <a:pt x="7652" y="3568"/>
                    <a:pt x="7213" y="3128"/>
                    <a:pt x="6670" y="2922"/>
                  </a:cubicBezTo>
                  <a:cubicBezTo>
                    <a:pt x="6295" y="2702"/>
                    <a:pt x="5836" y="2592"/>
                    <a:pt x="5378" y="2592"/>
                  </a:cubicBezTo>
                  <a:cubicBezTo>
                    <a:pt x="4919" y="2592"/>
                    <a:pt x="4460" y="2702"/>
                    <a:pt x="4085" y="2922"/>
                  </a:cubicBezTo>
                  <a:cubicBezTo>
                    <a:pt x="4188" y="2379"/>
                    <a:pt x="4188" y="1733"/>
                    <a:pt x="3982" y="1086"/>
                  </a:cubicBezTo>
                  <a:cubicBezTo>
                    <a:pt x="3878" y="647"/>
                    <a:pt x="3646" y="130"/>
                    <a:pt x="3129" y="1"/>
                  </a:cubicBezTo>
                  <a:close/>
                </a:path>
              </a:pathLst>
            </a:custGeom>
            <a:solidFill>
              <a:srgbClr val="98DB7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1253;p47"/>
            <p:cNvSpPr/>
            <p:nvPr/>
          </p:nvSpPr>
          <p:spPr>
            <a:xfrm>
              <a:off x="6034691" y="4514222"/>
              <a:ext cx="215092" cy="511778"/>
            </a:xfrm>
            <a:custGeom>
              <a:avLst/>
              <a:gdLst/>
              <a:ahLst/>
              <a:cxnLst/>
              <a:rect l="l" t="t" r="r" b="b"/>
              <a:pathLst>
                <a:path w="2043" h="4861" extrusionOk="0">
                  <a:moveTo>
                    <a:pt x="1939" y="0"/>
                  </a:moveTo>
                  <a:cubicBezTo>
                    <a:pt x="1939" y="0"/>
                    <a:pt x="1810" y="0"/>
                    <a:pt x="1810" y="130"/>
                  </a:cubicBezTo>
                  <a:cubicBezTo>
                    <a:pt x="750" y="1422"/>
                    <a:pt x="311" y="3128"/>
                    <a:pt x="1" y="4757"/>
                  </a:cubicBezTo>
                  <a:cubicBezTo>
                    <a:pt x="1" y="4860"/>
                    <a:pt x="1" y="4860"/>
                    <a:pt x="104" y="4860"/>
                  </a:cubicBezTo>
                  <a:lnTo>
                    <a:pt x="207" y="4860"/>
                  </a:lnTo>
                  <a:cubicBezTo>
                    <a:pt x="518" y="3128"/>
                    <a:pt x="957" y="1526"/>
                    <a:pt x="1939" y="233"/>
                  </a:cubicBezTo>
                  <a:cubicBezTo>
                    <a:pt x="2043" y="130"/>
                    <a:pt x="2043" y="130"/>
                    <a:pt x="19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1254;p47"/>
            <p:cNvSpPr/>
            <p:nvPr/>
          </p:nvSpPr>
          <p:spPr>
            <a:xfrm>
              <a:off x="6271478" y="4527804"/>
              <a:ext cx="193299" cy="272261"/>
            </a:xfrm>
            <a:custGeom>
              <a:avLst/>
              <a:gdLst/>
              <a:ahLst/>
              <a:cxnLst/>
              <a:rect l="l" t="t" r="r" b="b"/>
              <a:pathLst>
                <a:path w="1836" h="2586" extrusionOk="0">
                  <a:moveTo>
                    <a:pt x="0" y="1"/>
                  </a:moveTo>
                  <a:lnTo>
                    <a:pt x="0" y="1"/>
                  </a:lnTo>
                  <a:cubicBezTo>
                    <a:pt x="207" y="647"/>
                    <a:pt x="543" y="1293"/>
                    <a:pt x="750" y="1940"/>
                  </a:cubicBezTo>
                  <a:cubicBezTo>
                    <a:pt x="854" y="2146"/>
                    <a:pt x="854" y="2250"/>
                    <a:pt x="983" y="2353"/>
                  </a:cubicBezTo>
                  <a:cubicBezTo>
                    <a:pt x="1086" y="2457"/>
                    <a:pt x="1190" y="2586"/>
                    <a:pt x="1293" y="2586"/>
                  </a:cubicBezTo>
                  <a:cubicBezTo>
                    <a:pt x="1500" y="2586"/>
                    <a:pt x="1732" y="2353"/>
                    <a:pt x="1732" y="2043"/>
                  </a:cubicBezTo>
                  <a:cubicBezTo>
                    <a:pt x="1836" y="1810"/>
                    <a:pt x="1629" y="1603"/>
                    <a:pt x="1500" y="1397"/>
                  </a:cubicBezTo>
                  <a:cubicBezTo>
                    <a:pt x="1190" y="854"/>
                    <a:pt x="647" y="2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1255;p47"/>
            <p:cNvSpPr/>
            <p:nvPr/>
          </p:nvSpPr>
          <p:spPr>
            <a:xfrm>
              <a:off x="6238840" y="4527804"/>
              <a:ext cx="111705" cy="296897"/>
            </a:xfrm>
            <a:custGeom>
              <a:avLst/>
              <a:gdLst/>
              <a:ahLst/>
              <a:cxnLst/>
              <a:rect l="l" t="t" r="r" b="b"/>
              <a:pathLst>
                <a:path w="1061" h="2820" extrusionOk="0">
                  <a:moveTo>
                    <a:pt x="104" y="1"/>
                  </a:moveTo>
                  <a:cubicBezTo>
                    <a:pt x="0" y="647"/>
                    <a:pt x="104" y="1397"/>
                    <a:pt x="104" y="2043"/>
                  </a:cubicBezTo>
                  <a:cubicBezTo>
                    <a:pt x="104" y="2250"/>
                    <a:pt x="104" y="2353"/>
                    <a:pt x="207" y="2457"/>
                  </a:cubicBezTo>
                  <a:cubicBezTo>
                    <a:pt x="207" y="2586"/>
                    <a:pt x="310" y="2689"/>
                    <a:pt x="414" y="2793"/>
                  </a:cubicBezTo>
                  <a:cubicBezTo>
                    <a:pt x="456" y="2811"/>
                    <a:pt x="498" y="2820"/>
                    <a:pt x="538" y="2820"/>
                  </a:cubicBezTo>
                  <a:cubicBezTo>
                    <a:pt x="718" y="2820"/>
                    <a:pt x="872" y="2647"/>
                    <a:pt x="957" y="2457"/>
                  </a:cubicBezTo>
                  <a:cubicBezTo>
                    <a:pt x="1060" y="2250"/>
                    <a:pt x="1060" y="2043"/>
                    <a:pt x="957" y="1810"/>
                  </a:cubicBezTo>
                  <a:cubicBezTo>
                    <a:pt x="853" y="1164"/>
                    <a:pt x="517" y="414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1256;p47"/>
            <p:cNvSpPr/>
            <p:nvPr/>
          </p:nvSpPr>
          <p:spPr>
            <a:xfrm>
              <a:off x="6135344" y="4514222"/>
              <a:ext cx="114442" cy="298476"/>
            </a:xfrm>
            <a:custGeom>
              <a:avLst/>
              <a:gdLst/>
              <a:ahLst/>
              <a:cxnLst/>
              <a:rect l="l" t="t" r="r" b="b"/>
              <a:pathLst>
                <a:path w="1087" h="2835" extrusionOk="0">
                  <a:moveTo>
                    <a:pt x="854" y="0"/>
                  </a:moveTo>
                  <a:cubicBezTo>
                    <a:pt x="544" y="647"/>
                    <a:pt x="337" y="1422"/>
                    <a:pt x="104" y="1939"/>
                  </a:cubicBezTo>
                  <a:cubicBezTo>
                    <a:pt x="104" y="2172"/>
                    <a:pt x="1" y="2275"/>
                    <a:pt x="1" y="2379"/>
                  </a:cubicBezTo>
                  <a:cubicBezTo>
                    <a:pt x="1" y="2482"/>
                    <a:pt x="1" y="2586"/>
                    <a:pt x="104" y="2715"/>
                  </a:cubicBezTo>
                  <a:cubicBezTo>
                    <a:pt x="148" y="2802"/>
                    <a:pt x="233" y="2834"/>
                    <a:pt x="333" y="2834"/>
                  </a:cubicBezTo>
                  <a:cubicBezTo>
                    <a:pt x="469" y="2834"/>
                    <a:pt x="631" y="2774"/>
                    <a:pt x="751" y="2715"/>
                  </a:cubicBezTo>
                  <a:cubicBezTo>
                    <a:pt x="854" y="2482"/>
                    <a:pt x="983" y="2275"/>
                    <a:pt x="983" y="2069"/>
                  </a:cubicBezTo>
                  <a:cubicBezTo>
                    <a:pt x="1087" y="1422"/>
                    <a:pt x="1087" y="647"/>
                    <a:pt x="8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1257;p47"/>
            <p:cNvSpPr/>
            <p:nvPr/>
          </p:nvSpPr>
          <p:spPr>
            <a:xfrm>
              <a:off x="5999315" y="4503377"/>
              <a:ext cx="226042" cy="261311"/>
            </a:xfrm>
            <a:custGeom>
              <a:avLst/>
              <a:gdLst/>
              <a:ahLst/>
              <a:cxnLst/>
              <a:rect l="l" t="t" r="r" b="b"/>
              <a:pathLst>
                <a:path w="2147" h="2482" extrusionOk="0">
                  <a:moveTo>
                    <a:pt x="2146" y="0"/>
                  </a:moveTo>
                  <a:cubicBezTo>
                    <a:pt x="1500" y="233"/>
                    <a:pt x="854" y="750"/>
                    <a:pt x="440" y="1293"/>
                  </a:cubicBezTo>
                  <a:cubicBezTo>
                    <a:pt x="207" y="1525"/>
                    <a:pt x="104" y="1732"/>
                    <a:pt x="104" y="1939"/>
                  </a:cubicBezTo>
                  <a:cubicBezTo>
                    <a:pt x="0" y="2172"/>
                    <a:pt x="207" y="2482"/>
                    <a:pt x="440" y="2482"/>
                  </a:cubicBezTo>
                  <a:cubicBezTo>
                    <a:pt x="647" y="2482"/>
                    <a:pt x="750" y="2482"/>
                    <a:pt x="854" y="2378"/>
                  </a:cubicBezTo>
                  <a:cubicBezTo>
                    <a:pt x="983" y="2275"/>
                    <a:pt x="983" y="2172"/>
                    <a:pt x="1086" y="1939"/>
                  </a:cubicBezTo>
                  <a:cubicBezTo>
                    <a:pt x="1396" y="1396"/>
                    <a:pt x="1939" y="646"/>
                    <a:pt x="21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1258;p47"/>
            <p:cNvSpPr/>
            <p:nvPr/>
          </p:nvSpPr>
          <p:spPr>
            <a:xfrm>
              <a:off x="5909506" y="4500429"/>
              <a:ext cx="294054" cy="163609"/>
            </a:xfrm>
            <a:custGeom>
              <a:avLst/>
              <a:gdLst/>
              <a:ahLst/>
              <a:cxnLst/>
              <a:rect l="l" t="t" r="r" b="b"/>
              <a:pathLst>
                <a:path w="2793" h="1554" extrusionOk="0">
                  <a:moveTo>
                    <a:pt x="2431" y="1"/>
                  </a:moveTo>
                  <a:cubicBezTo>
                    <a:pt x="1877" y="1"/>
                    <a:pt x="1279" y="174"/>
                    <a:pt x="750" y="364"/>
                  </a:cubicBezTo>
                  <a:cubicBezTo>
                    <a:pt x="414" y="468"/>
                    <a:pt x="207" y="571"/>
                    <a:pt x="104" y="778"/>
                  </a:cubicBezTo>
                  <a:cubicBezTo>
                    <a:pt x="0" y="1114"/>
                    <a:pt x="0" y="1424"/>
                    <a:pt x="207" y="1553"/>
                  </a:cubicBezTo>
                  <a:lnTo>
                    <a:pt x="647" y="1553"/>
                  </a:lnTo>
                  <a:cubicBezTo>
                    <a:pt x="750" y="1424"/>
                    <a:pt x="853" y="1424"/>
                    <a:pt x="957" y="1321"/>
                  </a:cubicBezTo>
                  <a:cubicBezTo>
                    <a:pt x="1603" y="907"/>
                    <a:pt x="2249" y="468"/>
                    <a:pt x="2792" y="28"/>
                  </a:cubicBezTo>
                  <a:cubicBezTo>
                    <a:pt x="2675" y="9"/>
                    <a:pt x="2554" y="1"/>
                    <a:pt x="24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1259;p47"/>
            <p:cNvSpPr/>
            <p:nvPr/>
          </p:nvSpPr>
          <p:spPr>
            <a:xfrm>
              <a:off x="6124499" y="4439258"/>
              <a:ext cx="204248" cy="142447"/>
            </a:xfrm>
            <a:custGeom>
              <a:avLst/>
              <a:gdLst/>
              <a:ahLst/>
              <a:cxnLst/>
              <a:rect l="l" t="t" r="r" b="b"/>
              <a:pathLst>
                <a:path w="1940" h="1353" extrusionOk="0">
                  <a:moveTo>
                    <a:pt x="427" y="0"/>
                  </a:moveTo>
                  <a:cubicBezTo>
                    <a:pt x="269" y="0"/>
                    <a:pt x="125" y="25"/>
                    <a:pt x="1" y="66"/>
                  </a:cubicBezTo>
                  <a:cubicBezTo>
                    <a:pt x="104" y="506"/>
                    <a:pt x="311" y="842"/>
                    <a:pt x="750" y="1049"/>
                  </a:cubicBezTo>
                  <a:cubicBezTo>
                    <a:pt x="987" y="1194"/>
                    <a:pt x="1313" y="1352"/>
                    <a:pt x="1602" y="1352"/>
                  </a:cubicBezTo>
                  <a:cubicBezTo>
                    <a:pt x="1724" y="1352"/>
                    <a:pt x="1840" y="1324"/>
                    <a:pt x="1939" y="1255"/>
                  </a:cubicBezTo>
                  <a:cubicBezTo>
                    <a:pt x="1939" y="712"/>
                    <a:pt x="1500" y="402"/>
                    <a:pt x="1190" y="195"/>
                  </a:cubicBezTo>
                  <a:cubicBezTo>
                    <a:pt x="926" y="56"/>
                    <a:pt x="662" y="0"/>
                    <a:pt x="4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1260;p47"/>
            <p:cNvSpPr/>
            <p:nvPr/>
          </p:nvSpPr>
          <p:spPr>
            <a:xfrm>
              <a:off x="5931300" y="4764592"/>
              <a:ext cx="136130" cy="125286"/>
            </a:xfrm>
            <a:custGeom>
              <a:avLst/>
              <a:gdLst/>
              <a:ahLst/>
              <a:cxnLst/>
              <a:rect l="l" t="t" r="r" b="b"/>
              <a:pathLst>
                <a:path w="1293" h="1190" extrusionOk="0">
                  <a:moveTo>
                    <a:pt x="0" y="1"/>
                  </a:moveTo>
                  <a:cubicBezTo>
                    <a:pt x="104" y="208"/>
                    <a:pt x="207" y="440"/>
                    <a:pt x="336" y="647"/>
                  </a:cubicBezTo>
                  <a:cubicBezTo>
                    <a:pt x="543" y="983"/>
                    <a:pt x="983" y="1190"/>
                    <a:pt x="1293" y="1190"/>
                  </a:cubicBezTo>
                  <a:cubicBezTo>
                    <a:pt x="1293" y="854"/>
                    <a:pt x="1086" y="544"/>
                    <a:pt x="853" y="337"/>
                  </a:cubicBezTo>
                  <a:cubicBezTo>
                    <a:pt x="646" y="104"/>
                    <a:pt x="336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1261;p47"/>
            <p:cNvSpPr/>
            <p:nvPr/>
          </p:nvSpPr>
          <p:spPr>
            <a:xfrm>
              <a:off x="4861651" y="4647568"/>
              <a:ext cx="168873" cy="419235"/>
            </a:xfrm>
            <a:custGeom>
              <a:avLst/>
              <a:gdLst/>
              <a:ahLst/>
              <a:cxnLst/>
              <a:rect l="l" t="t" r="r" b="b"/>
              <a:pathLst>
                <a:path w="1604" h="3982" extrusionOk="0">
                  <a:moveTo>
                    <a:pt x="1" y="1"/>
                  </a:moveTo>
                  <a:lnTo>
                    <a:pt x="1" y="104"/>
                  </a:lnTo>
                  <a:cubicBezTo>
                    <a:pt x="1" y="208"/>
                    <a:pt x="104" y="208"/>
                    <a:pt x="104" y="311"/>
                  </a:cubicBezTo>
                  <a:cubicBezTo>
                    <a:pt x="207" y="414"/>
                    <a:pt x="311" y="518"/>
                    <a:pt x="414" y="750"/>
                  </a:cubicBezTo>
                  <a:cubicBezTo>
                    <a:pt x="957" y="1707"/>
                    <a:pt x="1293" y="2793"/>
                    <a:pt x="1603" y="3982"/>
                  </a:cubicBezTo>
                  <a:cubicBezTo>
                    <a:pt x="1603" y="3749"/>
                    <a:pt x="1603" y="3646"/>
                    <a:pt x="1500" y="3439"/>
                  </a:cubicBezTo>
                  <a:cubicBezTo>
                    <a:pt x="1293" y="2353"/>
                    <a:pt x="854" y="1293"/>
                    <a:pt x="207" y="311"/>
                  </a:cubicBezTo>
                  <a:cubicBezTo>
                    <a:pt x="104" y="208"/>
                    <a:pt x="104" y="104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1262;p47"/>
            <p:cNvSpPr/>
            <p:nvPr/>
          </p:nvSpPr>
          <p:spPr>
            <a:xfrm>
              <a:off x="4872601" y="4537018"/>
              <a:ext cx="329324" cy="97070"/>
            </a:xfrm>
            <a:custGeom>
              <a:avLst/>
              <a:gdLst/>
              <a:ahLst/>
              <a:cxnLst/>
              <a:rect l="l" t="t" r="r" b="b"/>
              <a:pathLst>
                <a:path w="3128" h="922" extrusionOk="0">
                  <a:moveTo>
                    <a:pt x="2269" y="1"/>
                  </a:moveTo>
                  <a:cubicBezTo>
                    <a:pt x="2115" y="1"/>
                    <a:pt x="1964" y="26"/>
                    <a:pt x="1835" y="68"/>
                  </a:cubicBezTo>
                  <a:cubicBezTo>
                    <a:pt x="1293" y="68"/>
                    <a:pt x="646" y="275"/>
                    <a:pt x="310" y="611"/>
                  </a:cubicBezTo>
                  <a:cubicBezTo>
                    <a:pt x="0" y="818"/>
                    <a:pt x="543" y="818"/>
                    <a:pt x="646" y="818"/>
                  </a:cubicBezTo>
                  <a:cubicBezTo>
                    <a:pt x="853" y="818"/>
                    <a:pt x="1189" y="818"/>
                    <a:pt x="1396" y="922"/>
                  </a:cubicBezTo>
                  <a:cubicBezTo>
                    <a:pt x="1939" y="922"/>
                    <a:pt x="2482" y="922"/>
                    <a:pt x="2895" y="715"/>
                  </a:cubicBezTo>
                  <a:cubicBezTo>
                    <a:pt x="2999" y="611"/>
                    <a:pt x="3128" y="611"/>
                    <a:pt x="3128" y="508"/>
                  </a:cubicBezTo>
                  <a:cubicBezTo>
                    <a:pt x="3128" y="275"/>
                    <a:pt x="2999" y="172"/>
                    <a:pt x="2895" y="172"/>
                  </a:cubicBezTo>
                  <a:cubicBezTo>
                    <a:pt x="2714" y="51"/>
                    <a:pt x="2487" y="1"/>
                    <a:pt x="22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1263;p47"/>
            <p:cNvSpPr/>
            <p:nvPr/>
          </p:nvSpPr>
          <p:spPr>
            <a:xfrm>
              <a:off x="4633076" y="4647568"/>
              <a:ext cx="182455" cy="272261"/>
            </a:xfrm>
            <a:custGeom>
              <a:avLst/>
              <a:gdLst/>
              <a:ahLst/>
              <a:cxnLst/>
              <a:rect l="l" t="t" r="r" b="b"/>
              <a:pathLst>
                <a:path w="1733" h="2586" extrusionOk="0">
                  <a:moveTo>
                    <a:pt x="1732" y="1"/>
                  </a:moveTo>
                  <a:lnTo>
                    <a:pt x="1732" y="1"/>
                  </a:lnTo>
                  <a:cubicBezTo>
                    <a:pt x="1189" y="311"/>
                    <a:pt x="646" y="854"/>
                    <a:pt x="233" y="1397"/>
                  </a:cubicBezTo>
                  <a:cubicBezTo>
                    <a:pt x="104" y="1604"/>
                    <a:pt x="0" y="1810"/>
                    <a:pt x="0" y="2043"/>
                  </a:cubicBezTo>
                  <a:cubicBezTo>
                    <a:pt x="0" y="2353"/>
                    <a:pt x="233" y="2586"/>
                    <a:pt x="440" y="2586"/>
                  </a:cubicBezTo>
                  <a:cubicBezTo>
                    <a:pt x="646" y="2586"/>
                    <a:pt x="750" y="2457"/>
                    <a:pt x="750" y="2353"/>
                  </a:cubicBezTo>
                  <a:cubicBezTo>
                    <a:pt x="879" y="2250"/>
                    <a:pt x="983" y="2146"/>
                    <a:pt x="983" y="2043"/>
                  </a:cubicBezTo>
                  <a:cubicBezTo>
                    <a:pt x="1293" y="1397"/>
                    <a:pt x="1629" y="647"/>
                    <a:pt x="17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1264;p47"/>
            <p:cNvSpPr/>
            <p:nvPr/>
          </p:nvSpPr>
          <p:spPr>
            <a:xfrm>
              <a:off x="4736466" y="4647568"/>
              <a:ext cx="111705" cy="296897"/>
            </a:xfrm>
            <a:custGeom>
              <a:avLst/>
              <a:gdLst/>
              <a:ahLst/>
              <a:cxnLst/>
              <a:rect l="l" t="t" r="r" b="b"/>
              <a:pathLst>
                <a:path w="1061" h="2820" extrusionOk="0">
                  <a:moveTo>
                    <a:pt x="957" y="1"/>
                  </a:moveTo>
                  <a:cubicBezTo>
                    <a:pt x="543" y="518"/>
                    <a:pt x="207" y="1164"/>
                    <a:pt x="104" y="1810"/>
                  </a:cubicBezTo>
                  <a:cubicBezTo>
                    <a:pt x="104" y="2043"/>
                    <a:pt x="1" y="2250"/>
                    <a:pt x="104" y="2457"/>
                  </a:cubicBezTo>
                  <a:cubicBezTo>
                    <a:pt x="189" y="2647"/>
                    <a:pt x="429" y="2820"/>
                    <a:pt x="627" y="2820"/>
                  </a:cubicBezTo>
                  <a:cubicBezTo>
                    <a:pt x="671" y="2820"/>
                    <a:pt x="713" y="2811"/>
                    <a:pt x="750" y="2793"/>
                  </a:cubicBezTo>
                  <a:cubicBezTo>
                    <a:pt x="854" y="2689"/>
                    <a:pt x="957" y="2586"/>
                    <a:pt x="957" y="2457"/>
                  </a:cubicBezTo>
                  <a:lnTo>
                    <a:pt x="957" y="2146"/>
                  </a:lnTo>
                  <a:cubicBezTo>
                    <a:pt x="957" y="1397"/>
                    <a:pt x="1060" y="647"/>
                    <a:pt x="9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1265;p47"/>
            <p:cNvSpPr/>
            <p:nvPr/>
          </p:nvSpPr>
          <p:spPr>
            <a:xfrm>
              <a:off x="4837119" y="4647568"/>
              <a:ext cx="125391" cy="288579"/>
            </a:xfrm>
            <a:custGeom>
              <a:avLst/>
              <a:gdLst/>
              <a:ahLst/>
              <a:cxnLst/>
              <a:rect l="l" t="t" r="r" b="b"/>
              <a:pathLst>
                <a:path w="1191" h="2741" extrusionOk="0">
                  <a:moveTo>
                    <a:pt x="234" y="1"/>
                  </a:moveTo>
                  <a:cubicBezTo>
                    <a:pt x="1" y="518"/>
                    <a:pt x="1" y="1293"/>
                    <a:pt x="104" y="1940"/>
                  </a:cubicBezTo>
                  <a:cubicBezTo>
                    <a:pt x="104" y="2146"/>
                    <a:pt x="234" y="2353"/>
                    <a:pt x="440" y="2586"/>
                  </a:cubicBezTo>
                  <a:cubicBezTo>
                    <a:pt x="492" y="2689"/>
                    <a:pt x="602" y="2741"/>
                    <a:pt x="725" y="2741"/>
                  </a:cubicBezTo>
                  <a:cubicBezTo>
                    <a:pt x="848" y="2741"/>
                    <a:pt x="983" y="2689"/>
                    <a:pt x="1087" y="2586"/>
                  </a:cubicBezTo>
                  <a:cubicBezTo>
                    <a:pt x="1087" y="2586"/>
                    <a:pt x="1190" y="2353"/>
                    <a:pt x="1190" y="2250"/>
                  </a:cubicBezTo>
                  <a:cubicBezTo>
                    <a:pt x="1087" y="2146"/>
                    <a:pt x="1087" y="2043"/>
                    <a:pt x="1087" y="1940"/>
                  </a:cubicBezTo>
                  <a:cubicBezTo>
                    <a:pt x="751" y="1293"/>
                    <a:pt x="544" y="518"/>
                    <a:pt x="2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1266;p47"/>
            <p:cNvSpPr/>
            <p:nvPr/>
          </p:nvSpPr>
          <p:spPr>
            <a:xfrm>
              <a:off x="4861651" y="4623141"/>
              <a:ext cx="226042" cy="261311"/>
            </a:xfrm>
            <a:custGeom>
              <a:avLst/>
              <a:gdLst/>
              <a:ahLst/>
              <a:cxnLst/>
              <a:rect l="l" t="t" r="r" b="b"/>
              <a:pathLst>
                <a:path w="2147" h="2482" extrusionOk="0">
                  <a:moveTo>
                    <a:pt x="1" y="0"/>
                  </a:moveTo>
                  <a:cubicBezTo>
                    <a:pt x="311" y="750"/>
                    <a:pt x="750" y="1396"/>
                    <a:pt x="1060" y="2042"/>
                  </a:cubicBezTo>
                  <a:cubicBezTo>
                    <a:pt x="1164" y="2172"/>
                    <a:pt x="1293" y="2275"/>
                    <a:pt x="1397" y="2378"/>
                  </a:cubicBezTo>
                  <a:cubicBezTo>
                    <a:pt x="1500" y="2482"/>
                    <a:pt x="1603" y="2482"/>
                    <a:pt x="1707" y="2482"/>
                  </a:cubicBezTo>
                  <a:cubicBezTo>
                    <a:pt x="2043" y="2482"/>
                    <a:pt x="2146" y="2275"/>
                    <a:pt x="2146" y="1939"/>
                  </a:cubicBezTo>
                  <a:cubicBezTo>
                    <a:pt x="2146" y="1732"/>
                    <a:pt x="1939" y="1525"/>
                    <a:pt x="1810" y="1293"/>
                  </a:cubicBezTo>
                  <a:cubicBezTo>
                    <a:pt x="1293" y="750"/>
                    <a:pt x="647" y="233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1267;p47"/>
            <p:cNvSpPr/>
            <p:nvPr/>
          </p:nvSpPr>
          <p:spPr>
            <a:xfrm>
              <a:off x="4883445" y="4620193"/>
              <a:ext cx="304898" cy="171716"/>
            </a:xfrm>
            <a:custGeom>
              <a:avLst/>
              <a:gdLst/>
              <a:ahLst/>
              <a:cxnLst/>
              <a:rect l="l" t="t" r="r" b="b"/>
              <a:pathLst>
                <a:path w="2896" h="1631" extrusionOk="0">
                  <a:moveTo>
                    <a:pt x="409" y="1"/>
                  </a:moveTo>
                  <a:cubicBezTo>
                    <a:pt x="273" y="1"/>
                    <a:pt x="137" y="9"/>
                    <a:pt x="0" y="28"/>
                  </a:cubicBezTo>
                  <a:cubicBezTo>
                    <a:pt x="543" y="468"/>
                    <a:pt x="1293" y="907"/>
                    <a:pt x="1836" y="1321"/>
                  </a:cubicBezTo>
                  <a:cubicBezTo>
                    <a:pt x="1939" y="1424"/>
                    <a:pt x="2043" y="1553"/>
                    <a:pt x="2146" y="1553"/>
                  </a:cubicBezTo>
                  <a:cubicBezTo>
                    <a:pt x="2262" y="1605"/>
                    <a:pt x="2346" y="1631"/>
                    <a:pt x="2414" y="1631"/>
                  </a:cubicBezTo>
                  <a:cubicBezTo>
                    <a:pt x="2482" y="1631"/>
                    <a:pt x="2534" y="1605"/>
                    <a:pt x="2585" y="1553"/>
                  </a:cubicBezTo>
                  <a:cubicBezTo>
                    <a:pt x="2792" y="1424"/>
                    <a:pt x="2896" y="1114"/>
                    <a:pt x="2689" y="907"/>
                  </a:cubicBezTo>
                  <a:cubicBezTo>
                    <a:pt x="2585" y="674"/>
                    <a:pt x="2379" y="468"/>
                    <a:pt x="2146" y="364"/>
                  </a:cubicBezTo>
                  <a:cubicBezTo>
                    <a:pt x="1617" y="174"/>
                    <a:pt x="1019" y="1"/>
                    <a:pt x="4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1268;p47"/>
            <p:cNvSpPr/>
            <p:nvPr/>
          </p:nvSpPr>
          <p:spPr>
            <a:xfrm>
              <a:off x="4758260" y="4561549"/>
              <a:ext cx="215092" cy="139920"/>
            </a:xfrm>
            <a:custGeom>
              <a:avLst/>
              <a:gdLst/>
              <a:ahLst/>
              <a:cxnLst/>
              <a:rect l="l" t="t" r="r" b="b"/>
              <a:pathLst>
                <a:path w="2043" h="1329" extrusionOk="0">
                  <a:moveTo>
                    <a:pt x="1685" y="0"/>
                  </a:moveTo>
                  <a:cubicBezTo>
                    <a:pt x="1386" y="0"/>
                    <a:pt x="1093" y="79"/>
                    <a:pt x="853" y="172"/>
                  </a:cubicBezTo>
                  <a:cubicBezTo>
                    <a:pt x="440" y="378"/>
                    <a:pt x="0" y="689"/>
                    <a:pt x="0" y="1231"/>
                  </a:cubicBezTo>
                  <a:cubicBezTo>
                    <a:pt x="131" y="1300"/>
                    <a:pt x="259" y="1328"/>
                    <a:pt x="386" y="1328"/>
                  </a:cubicBezTo>
                  <a:cubicBezTo>
                    <a:pt x="687" y="1328"/>
                    <a:pt x="984" y="1170"/>
                    <a:pt x="1293" y="1025"/>
                  </a:cubicBezTo>
                  <a:cubicBezTo>
                    <a:pt x="1629" y="921"/>
                    <a:pt x="1939" y="482"/>
                    <a:pt x="2042" y="42"/>
                  </a:cubicBezTo>
                  <a:cubicBezTo>
                    <a:pt x="1924" y="13"/>
                    <a:pt x="1804" y="0"/>
                    <a:pt x="16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1269;p47"/>
            <p:cNvSpPr/>
            <p:nvPr/>
          </p:nvSpPr>
          <p:spPr>
            <a:xfrm>
              <a:off x="5019474" y="4884356"/>
              <a:ext cx="136236" cy="125286"/>
            </a:xfrm>
            <a:custGeom>
              <a:avLst/>
              <a:gdLst/>
              <a:ahLst/>
              <a:cxnLst/>
              <a:rect l="l" t="t" r="r" b="b"/>
              <a:pathLst>
                <a:path w="1294" h="1190" extrusionOk="0">
                  <a:moveTo>
                    <a:pt x="1293" y="1"/>
                  </a:moveTo>
                  <a:cubicBezTo>
                    <a:pt x="957" y="1"/>
                    <a:pt x="751" y="104"/>
                    <a:pt x="440" y="337"/>
                  </a:cubicBezTo>
                  <a:cubicBezTo>
                    <a:pt x="208" y="544"/>
                    <a:pt x="104" y="854"/>
                    <a:pt x="1" y="1190"/>
                  </a:cubicBezTo>
                  <a:cubicBezTo>
                    <a:pt x="440" y="1190"/>
                    <a:pt x="751" y="983"/>
                    <a:pt x="1087" y="647"/>
                  </a:cubicBezTo>
                  <a:cubicBezTo>
                    <a:pt x="1190" y="440"/>
                    <a:pt x="1293" y="208"/>
                    <a:pt x="12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1270;p47"/>
            <p:cNvSpPr/>
            <p:nvPr/>
          </p:nvSpPr>
          <p:spPr>
            <a:xfrm>
              <a:off x="7202229" y="4699341"/>
              <a:ext cx="68223" cy="443660"/>
            </a:xfrm>
            <a:custGeom>
              <a:avLst/>
              <a:gdLst/>
              <a:ahLst/>
              <a:cxnLst/>
              <a:rect l="l" t="t" r="r" b="b"/>
              <a:pathLst>
                <a:path w="648" h="4214" extrusionOk="0">
                  <a:moveTo>
                    <a:pt x="647" y="0"/>
                  </a:moveTo>
                  <a:lnTo>
                    <a:pt x="544" y="104"/>
                  </a:lnTo>
                  <a:cubicBezTo>
                    <a:pt x="544" y="233"/>
                    <a:pt x="544" y="336"/>
                    <a:pt x="440" y="336"/>
                  </a:cubicBezTo>
                  <a:lnTo>
                    <a:pt x="440" y="440"/>
                  </a:lnTo>
                  <a:cubicBezTo>
                    <a:pt x="130" y="1525"/>
                    <a:pt x="1" y="2585"/>
                    <a:pt x="1" y="3774"/>
                  </a:cubicBezTo>
                  <a:lnTo>
                    <a:pt x="1" y="4214"/>
                  </a:lnTo>
                  <a:cubicBezTo>
                    <a:pt x="1" y="3025"/>
                    <a:pt x="130" y="1939"/>
                    <a:pt x="440" y="879"/>
                  </a:cubicBezTo>
                  <a:cubicBezTo>
                    <a:pt x="440" y="646"/>
                    <a:pt x="440" y="543"/>
                    <a:pt x="544" y="440"/>
                  </a:cubicBezTo>
                  <a:cubicBezTo>
                    <a:pt x="544" y="336"/>
                    <a:pt x="647" y="233"/>
                    <a:pt x="647" y="104"/>
                  </a:cubicBezTo>
                  <a:lnTo>
                    <a:pt x="6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1271;p47"/>
            <p:cNvSpPr/>
            <p:nvPr/>
          </p:nvSpPr>
          <p:spPr>
            <a:xfrm>
              <a:off x="6919221" y="4646593"/>
              <a:ext cx="329429" cy="103598"/>
            </a:xfrm>
            <a:custGeom>
              <a:avLst/>
              <a:gdLst/>
              <a:ahLst/>
              <a:cxnLst/>
              <a:rect l="l" t="t" r="r" b="b"/>
              <a:pathLst>
                <a:path w="3129" h="984" extrusionOk="0">
                  <a:moveTo>
                    <a:pt x="1917" y="1"/>
                  </a:moveTo>
                  <a:cubicBezTo>
                    <a:pt x="1672" y="1"/>
                    <a:pt x="1421" y="32"/>
                    <a:pt x="1190" y="88"/>
                  </a:cubicBezTo>
                  <a:cubicBezTo>
                    <a:pt x="879" y="88"/>
                    <a:pt x="440" y="191"/>
                    <a:pt x="233" y="501"/>
                  </a:cubicBezTo>
                  <a:cubicBezTo>
                    <a:pt x="104" y="501"/>
                    <a:pt x="0" y="734"/>
                    <a:pt x="0" y="837"/>
                  </a:cubicBezTo>
                  <a:cubicBezTo>
                    <a:pt x="104" y="941"/>
                    <a:pt x="233" y="941"/>
                    <a:pt x="233" y="941"/>
                  </a:cubicBezTo>
                  <a:cubicBezTo>
                    <a:pt x="385" y="971"/>
                    <a:pt x="538" y="983"/>
                    <a:pt x="691" y="983"/>
                  </a:cubicBezTo>
                  <a:cubicBezTo>
                    <a:pt x="1059" y="983"/>
                    <a:pt x="1422" y="910"/>
                    <a:pt x="1732" y="837"/>
                  </a:cubicBezTo>
                  <a:cubicBezTo>
                    <a:pt x="2043" y="734"/>
                    <a:pt x="2275" y="605"/>
                    <a:pt x="2482" y="501"/>
                  </a:cubicBezTo>
                  <a:cubicBezTo>
                    <a:pt x="2689" y="398"/>
                    <a:pt x="3128" y="398"/>
                    <a:pt x="2818" y="191"/>
                  </a:cubicBezTo>
                  <a:cubicBezTo>
                    <a:pt x="2566" y="58"/>
                    <a:pt x="2247" y="1"/>
                    <a:pt x="19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1272;p47"/>
            <p:cNvSpPr/>
            <p:nvPr/>
          </p:nvSpPr>
          <p:spPr>
            <a:xfrm>
              <a:off x="7305725" y="4688392"/>
              <a:ext cx="236886" cy="239623"/>
            </a:xfrm>
            <a:custGeom>
              <a:avLst/>
              <a:gdLst/>
              <a:ahLst/>
              <a:cxnLst/>
              <a:rect l="l" t="t" r="r" b="b"/>
              <a:pathLst>
                <a:path w="2250" h="2276" extrusionOk="0">
                  <a:moveTo>
                    <a:pt x="0" y="1"/>
                  </a:moveTo>
                  <a:cubicBezTo>
                    <a:pt x="310" y="647"/>
                    <a:pt x="853" y="1190"/>
                    <a:pt x="1293" y="1836"/>
                  </a:cubicBezTo>
                  <a:cubicBezTo>
                    <a:pt x="1293" y="1940"/>
                    <a:pt x="1396" y="2043"/>
                    <a:pt x="1500" y="2146"/>
                  </a:cubicBezTo>
                  <a:cubicBezTo>
                    <a:pt x="1603" y="2146"/>
                    <a:pt x="1732" y="2276"/>
                    <a:pt x="1939" y="2276"/>
                  </a:cubicBezTo>
                  <a:cubicBezTo>
                    <a:pt x="2146" y="2146"/>
                    <a:pt x="2249" y="1836"/>
                    <a:pt x="2249" y="1629"/>
                  </a:cubicBezTo>
                  <a:cubicBezTo>
                    <a:pt x="2146" y="1397"/>
                    <a:pt x="2042" y="1190"/>
                    <a:pt x="1836" y="1086"/>
                  </a:cubicBezTo>
                  <a:cubicBezTo>
                    <a:pt x="1293" y="647"/>
                    <a:pt x="646" y="2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1273;p47"/>
            <p:cNvSpPr/>
            <p:nvPr/>
          </p:nvSpPr>
          <p:spPr>
            <a:xfrm>
              <a:off x="7283931" y="4699341"/>
              <a:ext cx="157924" cy="275103"/>
            </a:xfrm>
            <a:custGeom>
              <a:avLst/>
              <a:gdLst/>
              <a:ahLst/>
              <a:cxnLst/>
              <a:rect l="l" t="t" r="r" b="b"/>
              <a:pathLst>
                <a:path w="1500" h="2613" extrusionOk="0">
                  <a:moveTo>
                    <a:pt x="0" y="0"/>
                  </a:moveTo>
                  <a:lnTo>
                    <a:pt x="0" y="0"/>
                  </a:lnTo>
                  <a:cubicBezTo>
                    <a:pt x="104" y="646"/>
                    <a:pt x="311" y="1396"/>
                    <a:pt x="517" y="2042"/>
                  </a:cubicBezTo>
                  <a:cubicBezTo>
                    <a:pt x="517" y="2172"/>
                    <a:pt x="647" y="2275"/>
                    <a:pt x="647" y="2378"/>
                  </a:cubicBezTo>
                  <a:cubicBezTo>
                    <a:pt x="750" y="2482"/>
                    <a:pt x="853" y="2585"/>
                    <a:pt x="957" y="2585"/>
                  </a:cubicBezTo>
                  <a:cubicBezTo>
                    <a:pt x="995" y="2604"/>
                    <a:pt x="1034" y="2613"/>
                    <a:pt x="1072" y="2613"/>
                  </a:cubicBezTo>
                  <a:cubicBezTo>
                    <a:pt x="1245" y="2613"/>
                    <a:pt x="1415" y="2444"/>
                    <a:pt x="1500" y="2275"/>
                  </a:cubicBezTo>
                  <a:cubicBezTo>
                    <a:pt x="1500" y="2042"/>
                    <a:pt x="1396" y="1732"/>
                    <a:pt x="1293" y="1525"/>
                  </a:cubicBezTo>
                  <a:cubicBezTo>
                    <a:pt x="1060" y="982"/>
                    <a:pt x="517" y="33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1274;p47"/>
            <p:cNvSpPr/>
            <p:nvPr/>
          </p:nvSpPr>
          <p:spPr>
            <a:xfrm>
              <a:off x="7226760" y="4699341"/>
              <a:ext cx="100755" cy="300897"/>
            </a:xfrm>
            <a:custGeom>
              <a:avLst/>
              <a:gdLst/>
              <a:ahLst/>
              <a:cxnLst/>
              <a:rect l="l" t="t" r="r" b="b"/>
              <a:pathLst>
                <a:path w="957" h="2858" extrusionOk="0">
                  <a:moveTo>
                    <a:pt x="311" y="0"/>
                  </a:moveTo>
                  <a:cubicBezTo>
                    <a:pt x="104" y="646"/>
                    <a:pt x="104" y="1396"/>
                    <a:pt x="104" y="2042"/>
                  </a:cubicBezTo>
                  <a:cubicBezTo>
                    <a:pt x="1" y="2275"/>
                    <a:pt x="1" y="2378"/>
                    <a:pt x="1" y="2482"/>
                  </a:cubicBezTo>
                  <a:cubicBezTo>
                    <a:pt x="104" y="2585"/>
                    <a:pt x="104" y="2689"/>
                    <a:pt x="207" y="2818"/>
                  </a:cubicBezTo>
                  <a:cubicBezTo>
                    <a:pt x="262" y="2845"/>
                    <a:pt x="325" y="2858"/>
                    <a:pt x="391" y="2858"/>
                  </a:cubicBezTo>
                  <a:cubicBezTo>
                    <a:pt x="575" y="2858"/>
                    <a:pt x="777" y="2757"/>
                    <a:pt x="854" y="2585"/>
                  </a:cubicBezTo>
                  <a:cubicBezTo>
                    <a:pt x="957" y="2378"/>
                    <a:pt x="957" y="2172"/>
                    <a:pt x="957" y="1939"/>
                  </a:cubicBezTo>
                  <a:cubicBezTo>
                    <a:pt x="854" y="1293"/>
                    <a:pt x="750" y="543"/>
                    <a:pt x="3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1275;p47"/>
            <p:cNvSpPr/>
            <p:nvPr/>
          </p:nvSpPr>
          <p:spPr>
            <a:xfrm>
              <a:off x="7090731" y="4688392"/>
              <a:ext cx="168768" cy="297107"/>
            </a:xfrm>
            <a:custGeom>
              <a:avLst/>
              <a:gdLst/>
              <a:ahLst/>
              <a:cxnLst/>
              <a:rect l="l" t="t" r="r" b="b"/>
              <a:pathLst>
                <a:path w="1603" h="2822" extrusionOk="0">
                  <a:moveTo>
                    <a:pt x="1603" y="1"/>
                  </a:moveTo>
                  <a:lnTo>
                    <a:pt x="1603" y="1"/>
                  </a:lnTo>
                  <a:cubicBezTo>
                    <a:pt x="956" y="337"/>
                    <a:pt x="543" y="983"/>
                    <a:pt x="207" y="1629"/>
                  </a:cubicBezTo>
                  <a:cubicBezTo>
                    <a:pt x="103" y="1836"/>
                    <a:pt x="0" y="2146"/>
                    <a:pt x="0" y="2379"/>
                  </a:cubicBezTo>
                  <a:cubicBezTo>
                    <a:pt x="87" y="2554"/>
                    <a:pt x="249" y="2821"/>
                    <a:pt x="437" y="2821"/>
                  </a:cubicBezTo>
                  <a:cubicBezTo>
                    <a:pt x="472" y="2821"/>
                    <a:pt x="507" y="2812"/>
                    <a:pt x="543" y="2793"/>
                  </a:cubicBezTo>
                  <a:cubicBezTo>
                    <a:pt x="750" y="2793"/>
                    <a:pt x="853" y="2689"/>
                    <a:pt x="853" y="2586"/>
                  </a:cubicBezTo>
                  <a:cubicBezTo>
                    <a:pt x="956" y="2482"/>
                    <a:pt x="956" y="2276"/>
                    <a:pt x="1060" y="2146"/>
                  </a:cubicBezTo>
                  <a:cubicBezTo>
                    <a:pt x="1189" y="1500"/>
                    <a:pt x="1499" y="750"/>
                    <a:pt x="16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1276;p47"/>
            <p:cNvSpPr/>
            <p:nvPr/>
          </p:nvSpPr>
          <p:spPr>
            <a:xfrm>
              <a:off x="6976391" y="4688392"/>
              <a:ext cx="261311" cy="226042"/>
            </a:xfrm>
            <a:custGeom>
              <a:avLst/>
              <a:gdLst/>
              <a:ahLst/>
              <a:cxnLst/>
              <a:rect l="l" t="t" r="r" b="b"/>
              <a:pathLst>
                <a:path w="2482" h="2147" extrusionOk="0">
                  <a:moveTo>
                    <a:pt x="2482" y="1"/>
                  </a:moveTo>
                  <a:lnTo>
                    <a:pt x="2482" y="1"/>
                  </a:lnTo>
                  <a:cubicBezTo>
                    <a:pt x="1732" y="104"/>
                    <a:pt x="1086" y="440"/>
                    <a:pt x="543" y="854"/>
                  </a:cubicBezTo>
                  <a:cubicBezTo>
                    <a:pt x="336" y="1086"/>
                    <a:pt x="104" y="1190"/>
                    <a:pt x="0" y="1500"/>
                  </a:cubicBezTo>
                  <a:cubicBezTo>
                    <a:pt x="0" y="1733"/>
                    <a:pt x="104" y="2043"/>
                    <a:pt x="336" y="2146"/>
                  </a:cubicBezTo>
                  <a:cubicBezTo>
                    <a:pt x="440" y="2146"/>
                    <a:pt x="647" y="2043"/>
                    <a:pt x="750" y="2043"/>
                  </a:cubicBezTo>
                  <a:cubicBezTo>
                    <a:pt x="853" y="1940"/>
                    <a:pt x="983" y="1836"/>
                    <a:pt x="1086" y="1733"/>
                  </a:cubicBezTo>
                  <a:cubicBezTo>
                    <a:pt x="1500" y="1190"/>
                    <a:pt x="2042" y="647"/>
                    <a:pt x="24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1277;p47"/>
            <p:cNvSpPr/>
            <p:nvPr/>
          </p:nvSpPr>
          <p:spPr>
            <a:xfrm>
              <a:off x="7134214" y="4635222"/>
              <a:ext cx="239623" cy="110441"/>
            </a:xfrm>
            <a:custGeom>
              <a:avLst/>
              <a:gdLst/>
              <a:ahLst/>
              <a:cxnLst/>
              <a:rect l="l" t="t" r="r" b="b"/>
              <a:pathLst>
                <a:path w="2276" h="1049" extrusionOk="0">
                  <a:moveTo>
                    <a:pt x="734" y="0"/>
                  </a:moveTo>
                  <a:cubicBezTo>
                    <a:pt x="478" y="0"/>
                    <a:pt x="202" y="56"/>
                    <a:pt x="1" y="196"/>
                  </a:cubicBezTo>
                  <a:cubicBezTo>
                    <a:pt x="233" y="506"/>
                    <a:pt x="543" y="945"/>
                    <a:pt x="983" y="945"/>
                  </a:cubicBezTo>
                  <a:cubicBezTo>
                    <a:pt x="1203" y="997"/>
                    <a:pt x="1442" y="1049"/>
                    <a:pt x="1668" y="1049"/>
                  </a:cubicBezTo>
                  <a:cubicBezTo>
                    <a:pt x="1894" y="1049"/>
                    <a:pt x="2107" y="997"/>
                    <a:pt x="2275" y="842"/>
                  </a:cubicBezTo>
                  <a:cubicBezTo>
                    <a:pt x="2172" y="402"/>
                    <a:pt x="1629" y="66"/>
                    <a:pt x="1190" y="66"/>
                  </a:cubicBezTo>
                  <a:cubicBezTo>
                    <a:pt x="1066" y="25"/>
                    <a:pt x="904" y="0"/>
                    <a:pt x="7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1278;p47"/>
            <p:cNvSpPr/>
            <p:nvPr/>
          </p:nvSpPr>
          <p:spPr>
            <a:xfrm>
              <a:off x="7033561" y="5006882"/>
              <a:ext cx="168768" cy="94017"/>
            </a:xfrm>
            <a:custGeom>
              <a:avLst/>
              <a:gdLst/>
              <a:ahLst/>
              <a:cxnLst/>
              <a:rect l="l" t="t" r="r" b="b"/>
              <a:pathLst>
                <a:path w="1603" h="893" extrusionOk="0">
                  <a:moveTo>
                    <a:pt x="0" y="0"/>
                  </a:moveTo>
                  <a:cubicBezTo>
                    <a:pt x="104" y="207"/>
                    <a:pt x="310" y="414"/>
                    <a:pt x="440" y="543"/>
                  </a:cubicBezTo>
                  <a:cubicBezTo>
                    <a:pt x="672" y="776"/>
                    <a:pt x="978" y="892"/>
                    <a:pt x="1290" y="892"/>
                  </a:cubicBezTo>
                  <a:cubicBezTo>
                    <a:pt x="1394" y="892"/>
                    <a:pt x="1499" y="879"/>
                    <a:pt x="1603" y="853"/>
                  </a:cubicBezTo>
                  <a:cubicBezTo>
                    <a:pt x="1499" y="543"/>
                    <a:pt x="1189" y="310"/>
                    <a:pt x="957" y="104"/>
                  </a:cubicBezTo>
                  <a:cubicBezTo>
                    <a:pt x="646" y="0"/>
                    <a:pt x="310" y="0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pic>
        <p:nvPicPr>
          <p:cNvPr id="14" name="Picture 14" descr="Tree branch with dry leaves Royalty Free Vector Image"/>
          <p:cNvPicPr>
            <a:picLocks noChangeAspect="1" noChangeArrowheads="1"/>
          </p:cNvPicPr>
          <p:nvPr/>
        </p:nvPicPr>
        <p:blipFill>
          <a:blip r:embed="rId39" cstate="print">
            <a:extLst>
              <a:ext uri="{BEBA8EAE-BF5A-486C-A8C5-ECC9F3942E4B}">
                <a14:imgProps xmlns:a14="http://schemas.microsoft.com/office/drawing/2010/main">
                  <a14:imgLayer r:embed="rId40">
                    <a14:imgEffect>
                      <a14:backgroundRemoval t="0" b="89735" l="0" r="100000">
                        <a14:foregroundMark x1="60400" y1="23068" x2="65400" y2="22145"/>
                        <a14:foregroundMark x1="73200" y1="20531" x2="74600" y2="23299"/>
                        <a14:foregroundMark x1="84800" y1="14764" x2="92800" y2="15456"/>
                        <a14:foregroundMark x1="86400" y1="32065" x2="86400" y2="32065"/>
                        <a14:foregroundMark x1="90400" y1="34371" x2="90400" y2="34371"/>
                        <a14:foregroundMark x1="6000" y1="17070" x2="10000" y2="20761"/>
                        <a14:foregroundMark x1="48000" y1="37370" x2="48000" y2="37370"/>
                        <a14:backgroundMark x1="58000" y1="39446" x2="58000" y2="39446"/>
                        <a14:backgroundMark x1="62800" y1="28143" x2="62800" y2="2814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096705" flipH="1">
            <a:off x="10229378" y="513508"/>
            <a:ext cx="3003813" cy="26043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0" name="Picture 7">
            <a:extLst>
              <a:ext uri="{FF2B5EF4-FFF2-40B4-BE49-F238E27FC236}">
                <a16:creationId xmlns:a16="http://schemas.microsoft.com/office/drawing/2014/main" xmlns="" id="{226515EE-1FEC-4474-98D7-30A4E2B3CA23}"/>
              </a:ext>
            </a:extLst>
          </p:cNvPr>
          <p:cNvPicPr>
            <a:picLocks noChangeAspect="1"/>
          </p:cNvPicPr>
          <p:nvPr/>
        </p:nvPicPr>
        <p:blipFill>
          <a:blip r:embed="rId41" cstate="print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0815360">
            <a:off x="9900640" y="4927740"/>
            <a:ext cx="1159052" cy="1616166"/>
          </a:xfrm>
          <a:prstGeom prst="rect">
            <a:avLst/>
          </a:prstGeom>
          <a:ln>
            <a:solidFill>
              <a:schemeClr val="tx2"/>
            </a:solidFill>
          </a:ln>
        </p:spPr>
      </p:pic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4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207" t="28323" r="29018" b="25384"/>
          <a:stretch/>
        </p:blipFill>
        <p:spPr>
          <a:xfrm>
            <a:off x="2094744" y="537552"/>
            <a:ext cx="7619750" cy="3317766"/>
          </a:xfrm>
          <a:prstGeom prst="rect">
            <a:avLst/>
          </a:prstGeom>
        </p:spPr>
      </p:pic>
      <p:pic>
        <p:nvPicPr>
          <p:cNvPr id="55" name="Picture 54">
            <a:extLst>
              <a:ext uri="{FF2B5EF4-FFF2-40B4-BE49-F238E27FC236}">
                <a16:creationId xmlns:a16="http://schemas.microsoft.com/office/drawing/2014/main" xmlns="" id="{77288C4A-6247-4C91-B74B-A38CDBD71BEE}"/>
              </a:ext>
            </a:extLst>
          </p:cNvPr>
          <p:cNvPicPr>
            <a:picLocks noChangeAspect="1"/>
          </p:cNvPicPr>
          <p:nvPr/>
        </p:nvPicPr>
        <p:blipFill>
          <a:blip r:embed="rId4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29"/>
            <a:ext cx="1564144" cy="74997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2083166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000">
        <p14:vortex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95033" fill="hold"/>
                                        <p:tgtEl>
                                          <p:spTgt spid="19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2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-4.44444E-6 L 0.02057 0.00787 " pathEditMode="relative" rAng="0" ptsTypes="AA">
                                      <p:cBhvr>
                                        <p:cTn id="8" dur="12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29" y="394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2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1.85185E-6 L 0.02526 -1.85185E-6 " pathEditMode="relative" rAng="0" ptsTypes="AA">
                                      <p:cBhvr>
                                        <p:cTn id="10" dur="1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63" y="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42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1106 -0.00579 L -0.0625 0.00023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578" y="301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2.96296E-6 L -0.00017 0.00031 C -0.00173 0.0074 -0.00416 0.01419 -0.00503 0.02222 C -0.0059 0.03024 -0.00538 0.03889 -0.0059 0.04753 C -0.00625 0.05771 -0.00659 0.06759 -0.00694 0.07808 C -0.00902 0.09382 -0.01059 0.10956 -0.01284 0.12531 C -0.01319 0.12839 -0.01371 0.1321 -0.0151 0.13487 C -0.01632 0.13765 -0.0184 0.13858 -0.01996 0.14105 C -0.03177 0.16111 -0.02222 0.14815 -0.03402 0.17037 C -0.0368 0.175 -0.03975 0.1787 -0.0427 0.18364 C -0.04427 0.18642 -0.04583 0.1895 -0.04757 0.19228 C -0.05538 0.21913 -0.04375 0.17315 -0.04288 0.20432 C -0.04184 0.23889 -0.04375 0.24012 -0.05191 0.25555 C -0.05312 0.26481 -0.05416 0.27376 -0.05572 0.28271 C -0.05625 0.28611 -0.05711 0.28889 -0.05798 0.29259 C -0.05902 0.29784 -0.06007 0.3037 -0.06093 0.30895 C -0.06857 0.36234 -0.06232 0.32747 -0.06822 0.35895 C -0.06996 0.37222 -0.07135 0.38549 -0.07326 0.39876 C -0.07326 0.39907 -0.07691 0.41389 -0.0776 0.41543 C -0.08038 0.41882 -0.0842 0.41913 -0.08697 0.42315 L -0.0901 0.42747 L -0.09027 0.42777 " pathEditMode="relative" rAng="540000" ptsTypes="AAAAAAAAAAAAAAAAAAAAAA">
                                      <p:cBhvr>
                                        <p:cTn id="14" dur="3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514" y="21389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6.41975E-6 L -3.33333E-6 6.41975E-6 C -0.00052 0.00927 -0.00035 0.01852 -0.00156 0.02778 C -0.00191 0.03087 -0.00364 0.03272 -0.00434 0.0355 C -0.00555 0.03951 -0.00608 0.04414 -0.00729 0.04815 C -0.00799 0.05093 -0.0092 0.05309 -0.01007 0.05587 C -0.01736 0.0784 -0.00885 0.05494 -0.0158 0.07346 C -0.01441 0.07686 -0.01302 0.08056 -0.01146 0.08365 C -0.00972 0.08735 -0.00625 0.0892 -0.00573 0.09383 C -0.00382 0.11513 -0.00677 0.12686 -0.01007 0.14476 C -0.01215 0.15587 -0.01076 0.15001 -0.01441 0.16235 C -0.01892 0.20309 -0.01667 0.17809 -0.01441 0.26389 C -0.01406 0.27778 -0.01337 0.27902 -0.01146 0.28951 C -0.01198 0.2997 -0.01215 0.30988 -0.01302 0.31976 C -0.01319 0.32254 -0.01406 0.32501 -0.01441 0.32748 C -0.0151 0.33427 -0.01545 0.34106 -0.0158 0.34785 C -0.01788 0.3818 -0.0151 0.36636 -0.02014 0.38859 C -0.02257 0.41914 -0.02031 0.39476 -0.02292 0.41636 C -0.02378 0.42346 -0.02361 0.43149 -0.02726 0.43673 C -0.02847 0.43828 -0.03003 0.43828 -0.03142 0.4392 C -0.03333 0.44445 -0.03576 0.44908 -0.03715 0.45464 C -0.03854 0.45927 -0.03906 0.46482 -0.0401 0.46976 C -0.04062 0.47223 -0.0408 0.47501 -0.04149 0.47748 C -0.04531 0.49075 -0.04601 0.49198 -0.04861 0.50525 C -0.04965 0.51019 -0.05035 0.51575 -0.05156 0.52068 C -0.05278 0.52593 -0.05451 0.53056 -0.05573 0.53581 C -0.05677 0.53982 -0.05781 0.54414 -0.05868 0.54846 C -0.0592 0.55093 -0.0592 0.55402 -0.06007 0.55618 C -0.06111 0.55834 -0.06285 0.55957 -0.06441 0.56112 C -0.0658 0.56019 -0.06719 0.55865 -0.06858 0.55865 C -0.07205 0.55865 -0.07535 0.55957 -0.07864 0.56112 C -0.08212 0.56297 -0.0875 0.57007 -0.0901 0.57377 C -0.09305 0.57871 -0.09531 0.58519 -0.09861 0.5892 L -0.10295 0.59414 C -0.10364 0.59877 -0.10399 0.6068 -0.10868 0.60433 C -0.11094 0.60309 -0.11424 0.59661 -0.11424 0.59661 L -0.11424 0.59661 " pathEditMode="relative" ptsTypes="AAAAAAAAAAAAAAAAAAAAAAAAAAAAAAAAAAAAA">
                                      <p:cBhvr>
                                        <p:cTn id="16" dur="3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99"/>
                </p:tgtEl>
              </p:cMediaNode>
            </p:audi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429" b="18038"/>
          <a:stretch/>
        </p:blipFill>
        <p:spPr>
          <a:xfrm>
            <a:off x="-1" y="0"/>
            <a:ext cx="12192001" cy="685800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33920" y="397688"/>
            <a:ext cx="1564144" cy="749977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6"/>
          <a:srcRect l="2324" r="2026" b="41524"/>
          <a:stretch/>
        </p:blipFill>
        <p:spPr>
          <a:xfrm>
            <a:off x="0" y="5580861"/>
            <a:ext cx="12192000" cy="1277139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6"/>
          <a:srcRect l="2324" r="2026"/>
          <a:stretch/>
        </p:blipFill>
        <p:spPr>
          <a:xfrm flipH="1">
            <a:off x="-2" y="3712261"/>
            <a:ext cx="12192000" cy="2184035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 rotWithShape="1">
          <a:blip r:embed="rId6"/>
          <a:srcRect l="2324" r="2026"/>
          <a:stretch/>
        </p:blipFill>
        <p:spPr>
          <a:xfrm>
            <a:off x="0" y="1819302"/>
            <a:ext cx="12192000" cy="2184035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420449" y="2491178"/>
            <a:ext cx="2575389" cy="2004627"/>
          </a:xfrm>
          <a:prstGeom prst="rect">
            <a:avLst/>
          </a:prstGeom>
        </p:spPr>
      </p:pic>
      <p:grpSp>
        <p:nvGrpSpPr>
          <p:cNvPr id="46" name="Group 45"/>
          <p:cNvGrpSpPr/>
          <p:nvPr/>
        </p:nvGrpSpPr>
        <p:grpSpPr>
          <a:xfrm>
            <a:off x="7985915" y="323908"/>
            <a:ext cx="2076773" cy="2340244"/>
            <a:chOff x="7985915" y="323908"/>
            <a:chExt cx="2076773" cy="2340244"/>
          </a:xfrm>
        </p:grpSpPr>
        <p:pic>
          <p:nvPicPr>
            <p:cNvPr id="27" name="Picture 26"/>
            <p:cNvPicPr>
              <a:picLocks noChangeAspect="1"/>
            </p:cNvPicPr>
            <p:nvPr/>
          </p:nvPicPr>
          <p:blipFill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7985915" y="323908"/>
              <a:ext cx="2076773" cy="2340244"/>
            </a:xfrm>
            <a:prstGeom prst="rect">
              <a:avLst/>
            </a:prstGeom>
          </p:spPr>
        </p:pic>
        <p:sp>
          <p:nvSpPr>
            <p:cNvPr id="45" name="TextBox 44"/>
            <p:cNvSpPr txBox="1"/>
            <p:nvPr/>
          </p:nvSpPr>
          <p:spPr>
            <a:xfrm>
              <a:off x="8273933" y="1739553"/>
              <a:ext cx="1539204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rgbClr val="FB9EA0">
                      <a:lumMod val="50000"/>
                    </a:srgbClr>
                  </a:solidFill>
                  <a:latin typeface="Comic Sans MS" panose="030F0702030302020204" pitchFamily="66" charset="0"/>
                </a:rPr>
                <a:t>pizza</a:t>
              </a: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7826732" y="2638211"/>
            <a:ext cx="2153512" cy="1867746"/>
            <a:chOff x="7880408" y="2143945"/>
            <a:chExt cx="2076773" cy="2399150"/>
          </a:xfrm>
        </p:grpSpPr>
        <p:pic>
          <p:nvPicPr>
            <p:cNvPr id="29" name="Picture 28"/>
            <p:cNvPicPr>
              <a:picLocks noChangeAspect="1"/>
            </p:cNvPicPr>
            <p:nvPr/>
          </p:nvPicPr>
          <p:blipFill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7880408" y="2143945"/>
              <a:ext cx="2076773" cy="2340244"/>
            </a:xfrm>
            <a:prstGeom prst="rect">
              <a:avLst/>
            </a:prstGeom>
          </p:spPr>
        </p:pic>
        <p:sp>
          <p:nvSpPr>
            <p:cNvPr id="47" name="TextBox 46"/>
            <p:cNvSpPr txBox="1"/>
            <p:nvPr/>
          </p:nvSpPr>
          <p:spPr>
            <a:xfrm>
              <a:off x="7894825" y="3593092"/>
              <a:ext cx="1792151" cy="950003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rgbClr val="FB9EA0">
                      <a:lumMod val="50000"/>
                    </a:srgbClr>
                  </a:solidFill>
                  <a:latin typeface="Comic Sans MS" panose="030F0702030302020204" pitchFamily="66" charset="0"/>
                </a:rPr>
                <a:t>bread</a:t>
              </a:r>
            </a:p>
          </p:txBody>
        </p:sp>
      </p:grpSp>
      <p:sp>
        <p:nvSpPr>
          <p:cNvPr id="48" name="TextBox 47"/>
          <p:cNvSpPr txBox="1"/>
          <p:nvPr/>
        </p:nvSpPr>
        <p:spPr>
          <a:xfrm>
            <a:off x="7880406" y="5471560"/>
            <a:ext cx="184731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4400" dirty="0">
              <a:solidFill>
                <a:srgbClr val="FB9EA0">
                  <a:lumMod val="50000"/>
                </a:srgbClr>
              </a:solidFill>
              <a:latin typeface="Comic Sans MS" panose="030F0702030302020204" pitchFamily="66" charset="0"/>
            </a:endParaRPr>
          </a:p>
        </p:txBody>
      </p:sp>
      <p:grpSp>
        <p:nvGrpSpPr>
          <p:cNvPr id="50" name="Group 49"/>
          <p:cNvGrpSpPr/>
          <p:nvPr/>
        </p:nvGrpSpPr>
        <p:grpSpPr>
          <a:xfrm>
            <a:off x="7598636" y="4602624"/>
            <a:ext cx="2435284" cy="1814609"/>
            <a:chOff x="7598636" y="3975002"/>
            <a:chExt cx="2484978" cy="2442232"/>
          </a:xfrm>
        </p:grpSpPr>
        <p:pic>
          <p:nvPicPr>
            <p:cNvPr id="30" name="Picture 29"/>
            <p:cNvPicPr>
              <a:picLocks noChangeAspect="1"/>
            </p:cNvPicPr>
            <p:nvPr/>
          </p:nvPicPr>
          <p:blipFill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7598636" y="3975002"/>
              <a:ext cx="2484978" cy="2442232"/>
            </a:xfrm>
            <a:prstGeom prst="rect">
              <a:avLst/>
            </a:prstGeom>
          </p:spPr>
        </p:pic>
        <p:sp>
          <p:nvSpPr>
            <p:cNvPr id="49" name="TextBox 48"/>
            <p:cNvSpPr txBox="1"/>
            <p:nvPr/>
          </p:nvSpPr>
          <p:spPr>
            <a:xfrm>
              <a:off x="7831386" y="5393037"/>
              <a:ext cx="2019477" cy="86375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rgbClr val="FB9EA0">
                      <a:lumMod val="50000"/>
                    </a:srgbClr>
                  </a:solidFill>
                  <a:latin typeface="Comic Sans MS" panose="030F0702030302020204" pitchFamily="66" charset="0"/>
                </a:rPr>
                <a:t>cheese</a:t>
              </a:r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6046" b="100000" l="5719" r="9607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70230" y="1036711"/>
            <a:ext cx="1746611" cy="1746611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/>
        </p:nvPicPr>
        <p:blipFill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6046" b="100000" l="5719" r="9607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66887" y="4677337"/>
            <a:ext cx="1746611" cy="1746611"/>
          </a:xfrm>
          <a:prstGeom prst="rect">
            <a:avLst/>
          </a:prstGeom>
        </p:spPr>
      </p:pic>
      <p:sp>
        <p:nvSpPr>
          <p:cNvPr id="76" name="Rounded Rectangle 75"/>
          <p:cNvSpPr/>
          <p:nvPr/>
        </p:nvSpPr>
        <p:spPr>
          <a:xfrm>
            <a:off x="164893" y="121454"/>
            <a:ext cx="2257305" cy="488167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What’s this?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11" cstate="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10000" b="90000" l="1406" r="9843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70922" y="88666"/>
            <a:ext cx="1828800" cy="1028701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8093419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7.40741E-7 L -3.75E-6 0.00069 L 0.04701 0.00648 C 0.05144 0.00718 0.05547 0.0088 0.05964 0.01296 C 0.06524 0.01875 0.07058 0.03194 0.07631 0.03356 L 0.09714 0.04097 L 0.35847 0.03356 C 0.35964 0.03356 0.3612 0.02778 0.36263 0.02685 C 0.36719 0.02361 0.37175 0.02037 0.37644 0.01944 C 0.39649 0.01782 0.41628 0.01944 0.4362 0.01944 L 0.44193 0.01944 " pathEditMode="relative" rAng="0" ptsTypes="AAAAAAAAAAA">
                                      <p:cBhvr>
                                        <p:cTn id="6" dur="5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096" y="203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4193 0.01944 L 1.01146 0.03727 " pathEditMode="relative" rAng="0" ptsTypes="AA">
                                      <p:cBhvr>
                                        <p:cTn id="20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477" y="880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>
                      <p:stCondLst>
                        <p:cond delay="0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429" b="18038"/>
          <a:stretch/>
        </p:blipFill>
        <p:spPr>
          <a:xfrm>
            <a:off x="-1" y="0"/>
            <a:ext cx="12192001" cy="685800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33920" y="397688"/>
            <a:ext cx="1564144" cy="749977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6"/>
          <a:srcRect l="2324" r="2026" b="41524"/>
          <a:stretch/>
        </p:blipFill>
        <p:spPr>
          <a:xfrm>
            <a:off x="0" y="5580861"/>
            <a:ext cx="12192000" cy="1277139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6"/>
          <a:srcRect l="2324" r="2026"/>
          <a:stretch/>
        </p:blipFill>
        <p:spPr>
          <a:xfrm flipH="1">
            <a:off x="-2" y="3712261"/>
            <a:ext cx="12192000" cy="2184035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 rotWithShape="1">
          <a:blip r:embed="rId6"/>
          <a:srcRect l="2324" r="2026"/>
          <a:stretch/>
        </p:blipFill>
        <p:spPr>
          <a:xfrm>
            <a:off x="0" y="1819302"/>
            <a:ext cx="12192000" cy="2184035"/>
          </a:xfrm>
          <a:prstGeom prst="rect">
            <a:avLst/>
          </a:prstGeom>
        </p:spPr>
      </p:pic>
      <p:sp>
        <p:nvSpPr>
          <p:cNvPr id="48" name="TextBox 47"/>
          <p:cNvSpPr txBox="1"/>
          <p:nvPr/>
        </p:nvSpPr>
        <p:spPr>
          <a:xfrm>
            <a:off x="7880406" y="5471560"/>
            <a:ext cx="184731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4400" dirty="0">
              <a:solidFill>
                <a:srgbClr val="FB9EA0">
                  <a:lumMod val="50000"/>
                </a:srgbClr>
              </a:solidFill>
              <a:latin typeface="Comic Sans MS" panose="030F0702030302020204" pitchFamily="66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88060" y="1796565"/>
            <a:ext cx="5550419" cy="3132467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420449" y="2491178"/>
            <a:ext cx="2575389" cy="200462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3154671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7.40741E-7 L -3.75E-6 7.40741E-7 L 0.05808 0.00116 C 0.06355 0.00139 0.06849 0.00162 0.0737 0.00255 C 0.0806 0.0037 0.08724 0.00648 0.09427 0.00694 L 0.12006 0.00856 L 0.4431 0.00694 C 0.44454 0.00694 0.44649 0.00579 0.44831 0.00555 C 0.45391 0.00486 0.45951 0.00417 0.46537 0.00393 C 0.49011 0.0037 0.51459 0.00393 0.5392 0.00393 L 0.54636 0.00393 " pathEditMode="relative" rAng="0" ptsTypes="AAAAAAAAAAA">
                                      <p:cBhvr>
                                        <p:cTn id="6" dur="5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318" y="417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442575" y="1254973"/>
            <a:ext cx="7302673" cy="451952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pic>
        <p:nvPicPr>
          <p:cNvPr id="8192" name="Google Shape;8192;p33"/>
          <p:cNvPicPr preferRelativeResize="0"/>
          <p:nvPr/>
        </p:nvPicPr>
        <p:blipFill rotWithShape="1">
          <a:blip r:embed="rId4">
            <a:alphaModFix/>
          </a:blip>
          <a:srcRect l="4949" t="29064" r="6193" b="20397"/>
          <a:stretch/>
        </p:blipFill>
        <p:spPr>
          <a:xfrm rot="1996386" flipH="1">
            <a:off x="2042592" y="5311741"/>
            <a:ext cx="1360010" cy="598864"/>
          </a:xfrm>
          <a:prstGeom prst="rect">
            <a:avLst/>
          </a:prstGeom>
          <a:noFill/>
          <a:ln>
            <a:noFill/>
          </a:ln>
        </p:spPr>
      </p:pic>
      <p:sp>
        <p:nvSpPr>
          <p:cNvPr id="49" name="TextBox 48"/>
          <p:cNvSpPr txBox="1"/>
          <p:nvPr/>
        </p:nvSpPr>
        <p:spPr>
          <a:xfrm>
            <a:off x="2721634" y="1682604"/>
            <a:ext cx="6595075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b="1" dirty="0">
                <a:solidFill>
                  <a:srgbClr val="000000"/>
                </a:solidFill>
                <a:latin typeface="Comic Sans MS" pitchFamily="66" charset="0"/>
              </a:rPr>
              <a:t>2 PRESENTATION</a:t>
            </a:r>
          </a:p>
        </p:txBody>
      </p:sp>
      <p:grpSp>
        <p:nvGrpSpPr>
          <p:cNvPr id="50" name="Group 49"/>
          <p:cNvGrpSpPr/>
          <p:nvPr/>
        </p:nvGrpSpPr>
        <p:grpSpPr>
          <a:xfrm>
            <a:off x="5011116" y="4528330"/>
            <a:ext cx="2105526" cy="1082842"/>
            <a:chOff x="2983594" y="3130426"/>
            <a:chExt cx="2105526" cy="1082842"/>
          </a:xfrm>
        </p:grpSpPr>
        <p:sp>
          <p:nvSpPr>
            <p:cNvPr id="51" name="Rounded Rectangle 50"/>
            <p:cNvSpPr/>
            <p:nvPr/>
          </p:nvSpPr>
          <p:spPr>
            <a:xfrm>
              <a:off x="2983594" y="3130426"/>
              <a:ext cx="2105526" cy="1082842"/>
            </a:xfrm>
            <a:prstGeom prst="roundRect">
              <a:avLst/>
            </a:prstGeom>
            <a:solidFill>
              <a:sysClr val="window" lastClr="FFFFFF"/>
            </a:solidFill>
            <a:ln w="12700" cap="flat" cmpd="sng" algn="ctr">
              <a:solidFill>
                <a:srgbClr val="5B9BD5">
                  <a:shade val="50000"/>
                </a:srgbClr>
              </a:solidFill>
              <a:prstDash val="dash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>
                <a:solidFill>
                  <a:srgbClr val="FFFFFF"/>
                </a:solidFill>
                <a:latin typeface="Calibri" panose="020F0502020204030204"/>
              </a:endParaRPr>
            </a:p>
          </p:txBody>
        </p:sp>
        <p:pic>
          <p:nvPicPr>
            <p:cNvPr id="52" name="Picture 6" descr="Say Icon #1566 - Free Icons Library">
              <a:extLst>
                <a:ext uri="{FF2B5EF4-FFF2-40B4-BE49-F238E27FC236}">
                  <a16:creationId xmlns:a16="http://schemas.microsoft.com/office/drawing/2014/main" xmlns="" id="{EDD622AB-EE07-4F4E-A65F-66B24E0774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92018" y="3348811"/>
              <a:ext cx="696734" cy="69673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53" name="Picture 52" descr="29,362 Listening Icon Stock Photos, Pictures &amp; Royalty-Free Images - iStock">
              <a:extLst>
                <a:ext uri="{FF2B5EF4-FFF2-40B4-BE49-F238E27FC236}">
                  <a16:creationId xmlns:a16="http://schemas.microsoft.com/office/drawing/2014/main" xmlns="" id="{24084AA4-EAF3-498D-9203-05F271DAD74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94916" y="3321130"/>
              <a:ext cx="696734" cy="69673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54" name="Rectangle 53"/>
          <p:cNvSpPr/>
          <p:nvPr/>
        </p:nvSpPr>
        <p:spPr>
          <a:xfrm>
            <a:off x="2564739" y="3041223"/>
            <a:ext cx="7058343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400" b="1" kern="0" dirty="0">
                <a:solidFill>
                  <a:srgbClr val="241826"/>
                </a:solidFill>
                <a:latin typeface="Comic Sans MS" panose="030F0702030302020204" pitchFamily="66" charset="0"/>
              </a:rPr>
              <a:t>Task 7 </a:t>
            </a:r>
            <a:r>
              <a:rPr lang="en-US" sz="4400" dirty="0">
                <a:solidFill>
                  <a:srgbClr val="191919"/>
                </a:solidFill>
                <a:latin typeface="Comic Sans MS" panose="030F0702030302020204" pitchFamily="66" charset="0"/>
              </a:rPr>
              <a:t>Listen and repeat.</a:t>
            </a:r>
          </a:p>
        </p:txBody>
      </p:sp>
      <p:pic>
        <p:nvPicPr>
          <p:cNvPr id="55" name="Google Shape;8192;p33"/>
          <p:cNvPicPr preferRelativeResize="0"/>
          <p:nvPr/>
        </p:nvPicPr>
        <p:blipFill rotWithShape="1">
          <a:blip r:embed="rId4">
            <a:alphaModFix/>
          </a:blip>
          <a:srcRect l="4949" t="29064" r="6193" b="20397"/>
          <a:stretch/>
        </p:blipFill>
        <p:spPr>
          <a:xfrm rot="2407649" flipH="1">
            <a:off x="8732433" y="1245294"/>
            <a:ext cx="1404849" cy="598864"/>
          </a:xfrm>
          <a:prstGeom prst="rect">
            <a:avLst/>
          </a:prstGeom>
          <a:noFill/>
          <a:ln>
            <a:noFill/>
          </a:ln>
        </p:spPr>
      </p:pic>
      <p:pic>
        <p:nvPicPr>
          <p:cNvPr id="57" name="Picture 56">
            <a:extLst>
              <a:ext uri="{FF2B5EF4-FFF2-40B4-BE49-F238E27FC236}">
                <a16:creationId xmlns:a16="http://schemas.microsoft.com/office/drawing/2014/main" xmlns="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29"/>
            <a:ext cx="1564144" cy="74997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388855539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xmlns="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261861" y="293474"/>
            <a:ext cx="1564144" cy="749977"/>
          </a:xfrm>
          <a:prstGeom prst="rect">
            <a:avLst/>
          </a:prstGeom>
        </p:spPr>
      </p:pic>
      <p:sp>
        <p:nvSpPr>
          <p:cNvPr id="4" name="Rounded Rectangle 3"/>
          <p:cNvSpPr/>
          <p:nvPr/>
        </p:nvSpPr>
        <p:spPr>
          <a:xfrm>
            <a:off x="180475" y="180749"/>
            <a:ext cx="2574759" cy="393898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dirty="0">
                <a:solidFill>
                  <a:srgbClr val="FFFFFF"/>
                </a:solidFill>
                <a:latin typeface="Comic Sans MS" panose="030F0702030302020204" pitchFamily="66" charset="0"/>
              </a:rPr>
              <a:t>Listen and repeat.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1300640" y="1596811"/>
            <a:ext cx="1553630" cy="16312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0" dirty="0" err="1">
                <a:solidFill>
                  <a:srgbClr val="FFE4E5">
                    <a:lumMod val="50000"/>
                  </a:srgbClr>
                </a:solidFill>
                <a:latin typeface="Comic Sans MS" panose="030F0702030302020204" pitchFamily="66" charset="0"/>
              </a:rPr>
              <a:t>dr</a:t>
            </a:r>
            <a:endParaRPr lang="en-US" sz="10000" dirty="0">
              <a:solidFill>
                <a:srgbClr val="FFE4E5">
                  <a:lumMod val="50000"/>
                </a:srgbClr>
              </a:solidFill>
              <a:latin typeface="Comic Sans MS" panose="030F0702030302020204" pitchFamily="66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300640" y="3012531"/>
            <a:ext cx="1561646" cy="16312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0" dirty="0" err="1">
                <a:solidFill>
                  <a:srgbClr val="FFE4E5">
                    <a:lumMod val="50000"/>
                  </a:srgbClr>
                </a:solidFill>
                <a:latin typeface="Comic Sans MS" panose="030F0702030302020204" pitchFamily="66" charset="0"/>
              </a:rPr>
              <a:t>br</a:t>
            </a:r>
            <a:endParaRPr lang="en-US" sz="10000" dirty="0">
              <a:solidFill>
                <a:srgbClr val="FFE4E5">
                  <a:lumMod val="50000"/>
                </a:srgbClr>
              </a:solidFill>
              <a:latin typeface="Comic Sans MS" panose="030F0702030302020204" pitchFamily="66" charset="0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22"/>
          <a:srcRect l="363"/>
          <a:stretch/>
        </p:blipFill>
        <p:spPr>
          <a:xfrm>
            <a:off x="5390147" y="1475427"/>
            <a:ext cx="5570872" cy="3505200"/>
          </a:xfrm>
          <a:prstGeom prst="rect">
            <a:avLst/>
          </a:prstGeom>
        </p:spPr>
      </p:pic>
      <p:sp>
        <p:nvSpPr>
          <p:cNvPr id="8" name="TextBox 7"/>
          <p:cNvSpPr txBox="1"/>
          <p:nvPr/>
        </p:nvSpPr>
        <p:spPr>
          <a:xfrm>
            <a:off x="2683043" y="1596811"/>
            <a:ext cx="1797287" cy="16312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0" dirty="0">
                <a:solidFill>
                  <a:srgbClr val="191919"/>
                </a:solidFill>
                <a:latin typeface="Myriad Pro" panose="020B0503030403020204" pitchFamily="34" charset="0"/>
              </a:rPr>
              <a:t>ink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683042" y="3012531"/>
            <a:ext cx="2169184" cy="16312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0" dirty="0" err="1">
                <a:solidFill>
                  <a:srgbClr val="191919"/>
                </a:solidFill>
                <a:latin typeface="Myriad Pro" panose="020B0503030403020204" pitchFamily="34" charset="0"/>
              </a:rPr>
              <a:t>ead</a:t>
            </a:r>
            <a:endParaRPr lang="en-US" sz="10000" dirty="0">
              <a:solidFill>
                <a:srgbClr val="191919"/>
              </a:solidFill>
              <a:latin typeface="Myriad Pro" panose="020B0503030403020204" pitchFamily="34" charset="0"/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1395662" y="5218844"/>
            <a:ext cx="9437135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800" dirty="0">
                <a:solidFill>
                  <a:srgbClr val="191919"/>
                </a:solidFill>
                <a:latin typeface="Myriad Pro" panose="020B0503030403020204" pitchFamily="34" charset="0"/>
              </a:rPr>
              <a:t>I’m </a:t>
            </a:r>
            <a:r>
              <a:rPr lang="en-US" sz="4800" dirty="0">
                <a:solidFill>
                  <a:srgbClr val="FFE4E5">
                    <a:lumMod val="50000"/>
                  </a:srgbClr>
                </a:solidFill>
                <a:latin typeface="Comic Sans MS" panose="030F0702030302020204" pitchFamily="66" charset="0"/>
              </a:rPr>
              <a:t>dr</a:t>
            </a:r>
            <a:r>
              <a:rPr lang="en-US" sz="4800" dirty="0">
                <a:solidFill>
                  <a:srgbClr val="191919"/>
                </a:solidFill>
                <a:latin typeface="Myriad Pro" panose="020B0503030403020204" pitchFamily="34" charset="0"/>
              </a:rPr>
              <a:t>inking juice and eating </a:t>
            </a:r>
            <a:r>
              <a:rPr lang="en-US" sz="4800" dirty="0">
                <a:solidFill>
                  <a:srgbClr val="FFE4E5">
                    <a:lumMod val="50000"/>
                  </a:srgbClr>
                </a:solidFill>
                <a:latin typeface="Comic Sans MS" panose="030F0702030302020204" pitchFamily="66" charset="0"/>
              </a:rPr>
              <a:t>br</a:t>
            </a:r>
            <a:r>
              <a:rPr lang="en-US" sz="4800" dirty="0">
                <a:solidFill>
                  <a:srgbClr val="191919"/>
                </a:solidFill>
                <a:latin typeface="Myriad Pro" panose="020B0503030403020204" pitchFamily="34" charset="0"/>
              </a:rPr>
              <a:t>ead.</a:t>
            </a:r>
          </a:p>
        </p:txBody>
      </p:sp>
      <p:pic>
        <p:nvPicPr>
          <p:cNvPr id="2" name="9.12.mp3" descr="9.12.mp3">
            <a:hlinkClick r:id="" action="ppaction://media"/>
            <a:extLst>
              <a:ext uri="{FF2B5EF4-FFF2-40B4-BE49-F238E27FC236}">
                <a16:creationId xmlns:a16="http://schemas.microsoft.com/office/drawing/2014/main" xmlns="" id="{ECE0F476-BCC4-AFFA-5402-FA69A11E7ECA}"/>
              </a:ext>
            </a:extLst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23"/>
          <a:stretch>
            <a:fillRect/>
          </a:stretch>
        </p:blipFill>
        <p:spPr>
          <a:xfrm>
            <a:off x="2812743" y="-133178"/>
            <a:ext cx="1021751" cy="1021751"/>
          </a:xfrm>
          <a:prstGeom prst="rect">
            <a:avLst/>
          </a:prstGeom>
        </p:spPr>
      </p:pic>
      <p:pic>
        <p:nvPicPr>
          <p:cNvPr id="22" name="9.12.mp3" descr="9.12.mp3">
            <a:hlinkClick r:id="" action="ppaction://media"/>
            <a:extLst>
              <a:ext uri="{FF2B5EF4-FFF2-40B4-BE49-F238E27FC236}">
                <a16:creationId xmlns:a16="http://schemas.microsoft.com/office/drawing/2014/main" xmlns="" id="{64B78A59-84A9-5651-B0E1-7436CA58CC22}"/>
              </a:ext>
            </a:extLst>
          </p:cNvPr>
          <p:cNvPicPr>
            <a:picLocks noChangeAspect="1"/>
          </p:cNvPicPr>
          <p:nvPr>
            <a:audioFile r:link="rId5"/>
            <p:extLst>
              <p:ext uri="{DAA4B4D4-6D71-4841-9C94-3DE7FCFB9230}">
                <p14:media xmlns:p14="http://schemas.microsoft.com/office/powerpoint/2010/main" r:embed="rId4"/>
              </p:ext>
            </p:extLst>
          </p:nvPr>
        </p:nvPicPr>
        <p:blipFill>
          <a:blip r:embed="rId23"/>
          <a:stretch>
            <a:fillRect/>
          </a:stretch>
        </p:blipFill>
        <p:spPr>
          <a:xfrm>
            <a:off x="-1063458" y="1475427"/>
            <a:ext cx="812800" cy="812800"/>
          </a:xfrm>
          <a:prstGeom prst="rect">
            <a:avLst/>
          </a:prstGeom>
        </p:spPr>
      </p:pic>
      <p:pic>
        <p:nvPicPr>
          <p:cNvPr id="23" name="9.12-2.mp3" descr="9.12-2.mp3">
            <a:hlinkClick r:id="" action="ppaction://media"/>
            <a:extLst>
              <a:ext uri="{FF2B5EF4-FFF2-40B4-BE49-F238E27FC236}">
                <a16:creationId xmlns:a16="http://schemas.microsoft.com/office/drawing/2014/main" xmlns="" id="{70904CAF-A35E-4C92-3191-2F3A3C964CCD}"/>
              </a:ext>
            </a:extLst>
          </p:cNvPr>
          <p:cNvPicPr>
            <a:picLocks noChangeAspect="1"/>
          </p:cNvPicPr>
          <p:nvPr>
            <a:audioFile r:link="rId7"/>
            <p:extLst>
              <p:ext uri="{DAA4B4D4-6D71-4841-9C94-3DE7FCFB9230}">
                <p14:media xmlns:p14="http://schemas.microsoft.com/office/powerpoint/2010/main" r:embed="rId6"/>
              </p:ext>
            </p:extLst>
          </p:nvPr>
        </p:nvPicPr>
        <p:blipFill>
          <a:blip r:embed="rId23"/>
          <a:stretch>
            <a:fillRect/>
          </a:stretch>
        </p:blipFill>
        <p:spPr>
          <a:xfrm>
            <a:off x="-1063458" y="2006019"/>
            <a:ext cx="812800" cy="812800"/>
          </a:xfrm>
          <a:prstGeom prst="rect">
            <a:avLst/>
          </a:prstGeom>
        </p:spPr>
      </p:pic>
      <p:pic>
        <p:nvPicPr>
          <p:cNvPr id="24" name="9.12-3.mp3" descr="9.12-3.mp3">
            <a:hlinkClick r:id="" action="ppaction://media"/>
            <a:extLst>
              <a:ext uri="{FF2B5EF4-FFF2-40B4-BE49-F238E27FC236}">
                <a16:creationId xmlns:a16="http://schemas.microsoft.com/office/drawing/2014/main" xmlns="" id="{977AA77F-ECAA-F3C0-30D5-AEE766F035EE}"/>
              </a:ext>
            </a:extLst>
          </p:cNvPr>
          <p:cNvPicPr>
            <a:picLocks noChangeAspect="1"/>
          </p:cNvPicPr>
          <p:nvPr>
            <a:audioFile r:link="rId9"/>
            <p:extLst>
              <p:ext uri="{DAA4B4D4-6D71-4841-9C94-3DE7FCFB9230}">
                <p14:media xmlns:p14="http://schemas.microsoft.com/office/powerpoint/2010/main" r:embed="rId8"/>
              </p:ext>
            </p:extLst>
          </p:nvPr>
        </p:nvPicPr>
        <p:blipFill>
          <a:blip r:embed="rId23"/>
          <a:stretch>
            <a:fillRect/>
          </a:stretch>
        </p:blipFill>
        <p:spPr>
          <a:xfrm>
            <a:off x="-1063458" y="2497792"/>
            <a:ext cx="812800" cy="812800"/>
          </a:xfrm>
          <a:prstGeom prst="rect">
            <a:avLst/>
          </a:prstGeom>
        </p:spPr>
      </p:pic>
      <p:pic>
        <p:nvPicPr>
          <p:cNvPr id="25" name="9.12-4.mp3" descr="9.12-4.mp3">
            <a:hlinkClick r:id="" action="ppaction://media"/>
            <a:extLst>
              <a:ext uri="{FF2B5EF4-FFF2-40B4-BE49-F238E27FC236}">
                <a16:creationId xmlns:a16="http://schemas.microsoft.com/office/drawing/2014/main" xmlns="" id="{20EBD3D1-9BFC-9BE6-A2EC-669F0BDB9011}"/>
              </a:ext>
            </a:extLst>
          </p:cNvPr>
          <p:cNvPicPr>
            <a:picLocks noChangeAspect="1"/>
          </p:cNvPicPr>
          <p:nvPr>
            <a:audioFile r:link="rId11"/>
            <p:extLst>
              <p:ext uri="{DAA4B4D4-6D71-4841-9C94-3DE7FCFB9230}">
                <p14:media xmlns:p14="http://schemas.microsoft.com/office/powerpoint/2010/main" r:embed="rId10"/>
              </p:ext>
            </p:extLst>
          </p:nvPr>
        </p:nvPicPr>
        <p:blipFill>
          <a:blip r:embed="rId23"/>
          <a:stretch>
            <a:fillRect/>
          </a:stretch>
        </p:blipFill>
        <p:spPr>
          <a:xfrm>
            <a:off x="-1095700" y="3028384"/>
            <a:ext cx="812800" cy="812800"/>
          </a:xfrm>
          <a:prstGeom prst="rect">
            <a:avLst/>
          </a:prstGeom>
        </p:spPr>
      </p:pic>
      <p:pic>
        <p:nvPicPr>
          <p:cNvPr id="26" name="9.12-5.mp3" descr="9.12-5.mp3">
            <a:hlinkClick r:id="" action="ppaction://media"/>
            <a:extLst>
              <a:ext uri="{FF2B5EF4-FFF2-40B4-BE49-F238E27FC236}">
                <a16:creationId xmlns:a16="http://schemas.microsoft.com/office/drawing/2014/main" xmlns="" id="{2D1FED5F-6351-1C15-6F4D-F0D1BB55955B}"/>
              </a:ext>
            </a:extLst>
          </p:cNvPr>
          <p:cNvPicPr>
            <a:picLocks noChangeAspect="1"/>
          </p:cNvPicPr>
          <p:nvPr>
            <a:audioFile r:link="rId13"/>
            <p:extLst>
              <p:ext uri="{DAA4B4D4-6D71-4841-9C94-3DE7FCFB9230}">
                <p14:media xmlns:p14="http://schemas.microsoft.com/office/powerpoint/2010/main" r:embed="rId12"/>
              </p:ext>
            </p:extLst>
          </p:nvPr>
        </p:nvPicPr>
        <p:blipFill>
          <a:blip r:embed="rId23"/>
          <a:stretch>
            <a:fillRect/>
          </a:stretch>
        </p:blipFill>
        <p:spPr>
          <a:xfrm>
            <a:off x="-1095701" y="3644349"/>
            <a:ext cx="812800" cy="812800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2286204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6" name="9.12.mp3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7" name="9.12-2.mp3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8" name="9.12-3.mp3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9" name="9.12-4.mp3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0" name="9.12-5.mp3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4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seq concurrent="1" nextAc="seek">
              <p:cTn id="46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7" fill="hold">
                      <p:stCondLst>
                        <p:cond delay="0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0" dur="20592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5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2"/>
                </p:tgtEl>
              </p:cMediaNode>
            </p:audio>
            <p:audio>
              <p:cMediaNode vol="80000">
                <p:cTn id="5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3"/>
                </p:tgtEl>
              </p:cMediaNode>
            </p:audio>
            <p:audio>
              <p:cMediaNode vol="80000">
                <p:cTn id="5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4"/>
                </p:tgtEl>
              </p:cMediaNode>
            </p:audio>
            <p:audio>
              <p:cMediaNode vol="80000">
                <p:cTn id="5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5"/>
                </p:tgtEl>
              </p:cMediaNode>
            </p:audio>
            <p:audio>
              <p:cMediaNode vol="80000">
                <p:cTn id="5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6"/>
                </p:tgtEl>
              </p:cMediaNode>
            </p:audio>
            <p:seq concurrent="1" nextAc="seek">
              <p:cTn id="56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7" fill="hold">
                      <p:stCondLst>
                        <p:cond delay="0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0" dur="528" fill="hold"/>
                                        <p:tgtEl>
                                          <p:spTgt spid="2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61" restart="whenNotActive" fill="hold" evtFilter="cancelBubble" nodeType="interactiveSeq">
                <p:stCondLst>
                  <p:cond evt="onClick" delay="0">
                    <p:tgtEl>
                      <p:spTgt spid="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2" fill="hold">
                      <p:stCondLst>
                        <p:cond delay="0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5" dur="744" fill="hold"/>
                                        <p:tgtEl>
                                          <p:spTgt spid="2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8"/>
                  </p:tgtEl>
                </p:cond>
              </p:nextCondLst>
            </p:seq>
            <p:seq concurrent="1" nextAc="seek">
              <p:cTn id="66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67" fill="hold">
                      <p:stCondLst>
                        <p:cond delay="0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0" dur="528" fill="hold"/>
                                        <p:tgtEl>
                                          <p:spTgt spid="2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seq concurrent="1" nextAc="seek">
              <p:cTn id="71" restart="whenNotActive" fill="hold" evtFilter="cancelBubble" nodeType="interactiveSeq">
                <p:stCondLst>
                  <p:cond evt="onClick" delay="0">
                    <p:tgtEl>
                      <p:spTgt spid="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2" fill="hold">
                      <p:stCondLst>
                        <p:cond delay="0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5" dur="744" fill="hold"/>
                                        <p:tgtEl>
                                          <p:spTgt spid="2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9"/>
                  </p:tgtEl>
                </p:cond>
              </p:nextCondLst>
            </p:seq>
            <p:seq concurrent="1" nextAc="seek">
              <p:cTn id="76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7" fill="hold">
                      <p:stCondLst>
                        <p:cond delay="0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80" dur="3744" fill="hold"/>
                                        <p:tgtEl>
                                          <p:spTgt spid="2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8" grpId="0"/>
      <p:bldP spid="9" grpId="0"/>
      <p:bldP spid="10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xmlns="" id="{7FCE8F7E-E9F0-44FC-84F2-05B51C9CBCFB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1B89E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3506CADB-5BCC-42F3-9068-777A0ECE055E}"/>
              </a:ext>
            </a:extLst>
          </p:cNvPr>
          <p:cNvSpPr/>
          <p:nvPr/>
        </p:nvSpPr>
        <p:spPr>
          <a:xfrm>
            <a:off x="2530516" y="2038464"/>
            <a:ext cx="6992428" cy="2400657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5000" b="1" cap="none" spc="0" dirty="0">
                <a:ln w="12700">
                  <a:solidFill>
                    <a:schemeClr val="tx2">
                      <a:lumMod val="75000"/>
                    </a:schemeClr>
                  </a:solidFill>
                  <a:prstDash val="solid"/>
                </a:ln>
                <a:solidFill>
                  <a:srgbClr val="FF0000"/>
                </a:solidFill>
                <a:effectLst>
                  <a:outerShdw dist="38100" dir="2640000" algn="bl" rotWithShape="0">
                    <a:schemeClr val="tx2">
                      <a:lumMod val="75000"/>
                    </a:schemeClr>
                  </a:outerShdw>
                </a:effectLst>
              </a:rPr>
              <a:t>DANCE!!</a:t>
            </a: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xmlns="" id="{F8220904-9B57-48C8-A6D2-0E6C12737458}"/>
              </a:ext>
            </a:extLst>
          </p:cNvPr>
          <p:cNvSpPr/>
          <p:nvPr/>
        </p:nvSpPr>
        <p:spPr>
          <a:xfrm>
            <a:off x="327748" y="225031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chemeClr val="tx1"/>
                </a:solidFill>
                <a:latin typeface="Comic Sans MS" panose="030F0702030302020204" pitchFamily="66" charset="0"/>
              </a:rPr>
              <a:t>br</a:t>
            </a:r>
            <a:endParaRPr lang="en-US" sz="3200" b="1" dirty="0">
              <a:solidFill>
                <a:schemeClr val="tx1"/>
              </a:solidFill>
              <a:latin typeface="Comic Sans MS" panose="030F0702030302020204" pitchFamily="66" charset="0"/>
            </a:endParaRPr>
          </a:p>
        </p:txBody>
      </p: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xmlns="" id="{0BE21FF4-A315-4168-9024-9C19DCC21F7C}"/>
              </a:ext>
            </a:extLst>
          </p:cNvPr>
          <p:cNvSpPr/>
          <p:nvPr/>
        </p:nvSpPr>
        <p:spPr>
          <a:xfrm>
            <a:off x="2857588" y="249876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tx1"/>
                </a:solidFill>
                <a:latin typeface="Comic Sans MS" panose="030F0702030302020204" pitchFamily="66" charset="0"/>
              </a:rPr>
              <a:t>bread</a:t>
            </a:r>
          </a:p>
        </p:txBody>
      </p:sp>
      <p:sp>
        <p:nvSpPr>
          <p:cNvPr id="49" name="Rectangle: Rounded Corners 48">
            <a:extLst>
              <a:ext uri="{FF2B5EF4-FFF2-40B4-BE49-F238E27FC236}">
                <a16:creationId xmlns:a16="http://schemas.microsoft.com/office/drawing/2014/main" xmlns="" id="{22EDD536-147A-4E25-A85F-292F11F27D90}"/>
              </a:ext>
            </a:extLst>
          </p:cNvPr>
          <p:cNvSpPr/>
          <p:nvPr/>
        </p:nvSpPr>
        <p:spPr>
          <a:xfrm>
            <a:off x="5353830" y="249876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chemeClr val="tx1"/>
                </a:solidFill>
                <a:latin typeface="Comic Sans MS" panose="030F0702030302020204" pitchFamily="66" charset="0"/>
              </a:rPr>
              <a:t>dr</a:t>
            </a:r>
            <a:endParaRPr lang="en-US" sz="3200" b="1" dirty="0">
              <a:solidFill>
                <a:schemeClr val="tx1"/>
              </a:solidFill>
              <a:latin typeface="Comic Sans MS" panose="030F0702030302020204" pitchFamily="66" charset="0"/>
            </a:endParaRPr>
          </a:p>
        </p:txBody>
      </p:sp>
      <p:sp>
        <p:nvSpPr>
          <p:cNvPr id="50" name="Rectangle: Rounded Corners 49">
            <a:extLst>
              <a:ext uri="{FF2B5EF4-FFF2-40B4-BE49-F238E27FC236}">
                <a16:creationId xmlns:a16="http://schemas.microsoft.com/office/drawing/2014/main" xmlns="" id="{61F81A42-0AFC-4742-ADE5-39D72538600C}"/>
              </a:ext>
            </a:extLst>
          </p:cNvPr>
          <p:cNvSpPr/>
          <p:nvPr/>
        </p:nvSpPr>
        <p:spPr>
          <a:xfrm>
            <a:off x="7963740" y="345028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tx1"/>
                </a:solidFill>
                <a:latin typeface="Comic Sans MS" panose="030F0702030302020204" pitchFamily="66" charset="0"/>
              </a:rPr>
              <a:t>drink</a:t>
            </a:r>
          </a:p>
        </p:txBody>
      </p:sp>
      <p:sp>
        <p:nvSpPr>
          <p:cNvPr id="53" name="Rectangle: Rounded Corners 52">
            <a:extLst>
              <a:ext uri="{FF2B5EF4-FFF2-40B4-BE49-F238E27FC236}">
                <a16:creationId xmlns:a16="http://schemas.microsoft.com/office/drawing/2014/main" xmlns="" id="{C160264C-CBA1-48A5-B338-DBD4103F2E66}"/>
              </a:ext>
            </a:extLst>
          </p:cNvPr>
          <p:cNvSpPr/>
          <p:nvPr/>
        </p:nvSpPr>
        <p:spPr>
          <a:xfrm>
            <a:off x="313974" y="1802947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tx1"/>
                </a:solidFill>
                <a:latin typeface="Comic Sans MS" panose="030F0702030302020204" pitchFamily="66" charset="0"/>
              </a:rPr>
              <a:t>drink</a:t>
            </a:r>
          </a:p>
        </p:txBody>
      </p:sp>
      <p:sp>
        <p:nvSpPr>
          <p:cNvPr id="54" name="Rectangle: Rounded Corners 53">
            <a:extLst>
              <a:ext uri="{FF2B5EF4-FFF2-40B4-BE49-F238E27FC236}">
                <a16:creationId xmlns:a16="http://schemas.microsoft.com/office/drawing/2014/main" xmlns="" id="{EEFB04A0-5E9E-4F8D-806A-95C5AE36C5E7}"/>
              </a:ext>
            </a:extLst>
          </p:cNvPr>
          <p:cNvSpPr/>
          <p:nvPr/>
        </p:nvSpPr>
        <p:spPr>
          <a:xfrm>
            <a:off x="2872021" y="1852198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tx1"/>
                </a:solidFill>
                <a:latin typeface="Comic Sans MS" panose="030F0702030302020204" pitchFamily="66" charset="0"/>
              </a:rPr>
              <a:t>bread</a:t>
            </a:r>
          </a:p>
        </p:txBody>
      </p: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xmlns="" id="{F86F903B-424A-4298-AF55-E790377EE5BE}"/>
              </a:ext>
            </a:extLst>
          </p:cNvPr>
          <p:cNvSpPr/>
          <p:nvPr/>
        </p:nvSpPr>
        <p:spPr>
          <a:xfrm>
            <a:off x="5353830" y="1900315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chemeClr val="tx1"/>
                </a:solidFill>
                <a:latin typeface="Comic Sans MS" panose="030F0702030302020204" pitchFamily="66" charset="0"/>
              </a:rPr>
              <a:t>dr</a:t>
            </a:r>
            <a:endParaRPr lang="en-US" sz="3200" b="1" dirty="0">
              <a:solidFill>
                <a:schemeClr val="tx1"/>
              </a:solidFill>
              <a:latin typeface="Comic Sans MS" panose="030F0702030302020204" pitchFamily="66" charset="0"/>
            </a:endParaRP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xmlns="" id="{F2786A2B-0D21-460A-8FF8-F35E4F58F554}"/>
              </a:ext>
            </a:extLst>
          </p:cNvPr>
          <p:cNvSpPr/>
          <p:nvPr/>
        </p:nvSpPr>
        <p:spPr>
          <a:xfrm>
            <a:off x="7961299" y="1974123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chemeClr val="tx1"/>
                </a:solidFill>
                <a:latin typeface="Comic Sans MS" panose="030F0702030302020204" pitchFamily="66" charset="0"/>
              </a:rPr>
              <a:t>br</a:t>
            </a:r>
            <a:endParaRPr lang="en-US" sz="3200" b="1" dirty="0">
              <a:solidFill>
                <a:schemeClr val="tx1"/>
              </a:solidFill>
              <a:latin typeface="Comic Sans MS" panose="030F0702030302020204" pitchFamily="66" charset="0"/>
            </a:endParaRPr>
          </a:p>
        </p:txBody>
      </p:sp>
      <p:sp>
        <p:nvSpPr>
          <p:cNvPr id="59" name="Rectangle: Rounded Corners 58">
            <a:extLst>
              <a:ext uri="{FF2B5EF4-FFF2-40B4-BE49-F238E27FC236}">
                <a16:creationId xmlns:a16="http://schemas.microsoft.com/office/drawing/2014/main" xmlns="" id="{881DCA0F-19F1-40D0-A61E-92B34F72CB3F}"/>
              </a:ext>
            </a:extLst>
          </p:cNvPr>
          <p:cNvSpPr/>
          <p:nvPr/>
        </p:nvSpPr>
        <p:spPr>
          <a:xfrm>
            <a:off x="327748" y="3379125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chemeClr val="tx1"/>
                </a:solidFill>
                <a:latin typeface="Comic Sans MS" panose="030F0702030302020204" pitchFamily="66" charset="0"/>
              </a:rPr>
              <a:t>dr</a:t>
            </a:r>
            <a:endParaRPr lang="en-US" sz="3200" b="1" dirty="0">
              <a:solidFill>
                <a:schemeClr val="tx1"/>
              </a:solidFill>
              <a:latin typeface="Comic Sans MS" panose="030F0702030302020204" pitchFamily="66" charset="0"/>
            </a:endParaRPr>
          </a:p>
        </p:txBody>
      </p:sp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xmlns="" id="{6A06EDE4-89F6-4002-80E6-F4316DC13BEC}"/>
              </a:ext>
            </a:extLst>
          </p:cNvPr>
          <p:cNvSpPr/>
          <p:nvPr/>
        </p:nvSpPr>
        <p:spPr>
          <a:xfrm>
            <a:off x="2857588" y="3454000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tx1"/>
                </a:solidFill>
                <a:latin typeface="Comic Sans MS" panose="030F0702030302020204" pitchFamily="66" charset="0"/>
              </a:rPr>
              <a:t>bread</a:t>
            </a:r>
          </a:p>
        </p:txBody>
      </p:sp>
      <p:sp>
        <p:nvSpPr>
          <p:cNvPr id="61" name="Rectangle: Rounded Corners 60">
            <a:extLst>
              <a:ext uri="{FF2B5EF4-FFF2-40B4-BE49-F238E27FC236}">
                <a16:creationId xmlns:a16="http://schemas.microsoft.com/office/drawing/2014/main" xmlns="" id="{08949E86-E049-48AA-9528-CD885E46AC6D}"/>
              </a:ext>
            </a:extLst>
          </p:cNvPr>
          <p:cNvSpPr/>
          <p:nvPr/>
        </p:nvSpPr>
        <p:spPr>
          <a:xfrm>
            <a:off x="5389982" y="3474634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tx1"/>
                </a:solidFill>
                <a:latin typeface="Comic Sans MS" panose="030F0702030302020204" pitchFamily="66" charset="0"/>
              </a:rPr>
              <a:t>drink</a:t>
            </a:r>
          </a:p>
        </p:txBody>
      </p:sp>
      <p:sp>
        <p:nvSpPr>
          <p:cNvPr id="62" name="Rectangle: Rounded Corners 61">
            <a:extLst>
              <a:ext uri="{FF2B5EF4-FFF2-40B4-BE49-F238E27FC236}">
                <a16:creationId xmlns:a16="http://schemas.microsoft.com/office/drawing/2014/main" xmlns="" id="{EFAB58D5-E5D1-4151-8979-AEA59618BEE8}"/>
              </a:ext>
            </a:extLst>
          </p:cNvPr>
          <p:cNvSpPr/>
          <p:nvPr/>
        </p:nvSpPr>
        <p:spPr>
          <a:xfrm>
            <a:off x="7948029" y="3564269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chemeClr val="tx1"/>
                </a:solidFill>
                <a:latin typeface="Comic Sans MS" panose="030F0702030302020204" pitchFamily="66" charset="0"/>
              </a:rPr>
              <a:t>br</a:t>
            </a:r>
            <a:endParaRPr lang="en-US" sz="3200" b="1" dirty="0">
              <a:solidFill>
                <a:schemeClr val="tx1"/>
              </a:solidFill>
              <a:latin typeface="Comic Sans MS" panose="030F0702030302020204" pitchFamily="66" charset="0"/>
            </a:endParaRPr>
          </a:p>
        </p:txBody>
      </p:sp>
      <p:sp>
        <p:nvSpPr>
          <p:cNvPr id="65" name="Rectangle: Rounded Corners 64">
            <a:extLst>
              <a:ext uri="{FF2B5EF4-FFF2-40B4-BE49-F238E27FC236}">
                <a16:creationId xmlns:a16="http://schemas.microsoft.com/office/drawing/2014/main" xmlns="" id="{DB6C1C5E-2A05-460D-90AE-E70387C4836A}"/>
              </a:ext>
            </a:extLst>
          </p:cNvPr>
          <p:cNvSpPr/>
          <p:nvPr/>
        </p:nvSpPr>
        <p:spPr>
          <a:xfrm>
            <a:off x="327748" y="5027309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chemeClr val="tx1"/>
                </a:solidFill>
                <a:latin typeface="Comic Sans MS" panose="030F0702030302020204" pitchFamily="66" charset="0"/>
              </a:rPr>
              <a:t>br</a:t>
            </a:r>
            <a:endParaRPr lang="en-US" sz="3200" b="1" dirty="0">
              <a:solidFill>
                <a:schemeClr val="tx1"/>
              </a:solidFill>
              <a:latin typeface="Comic Sans MS" panose="030F0702030302020204" pitchFamily="66" charset="0"/>
            </a:endParaRPr>
          </a:p>
        </p:txBody>
      </p:sp>
      <p:sp>
        <p:nvSpPr>
          <p:cNvPr id="66" name="Rectangle: Rounded Corners 65">
            <a:extLst>
              <a:ext uri="{FF2B5EF4-FFF2-40B4-BE49-F238E27FC236}">
                <a16:creationId xmlns:a16="http://schemas.microsoft.com/office/drawing/2014/main" xmlns="" id="{4063481C-A14F-4DEE-89A7-863F1315AB1F}"/>
              </a:ext>
            </a:extLst>
          </p:cNvPr>
          <p:cNvSpPr/>
          <p:nvPr/>
        </p:nvSpPr>
        <p:spPr>
          <a:xfrm>
            <a:off x="2795783" y="5085873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chemeClr val="tx1"/>
                </a:solidFill>
                <a:latin typeface="Comic Sans MS" panose="030F0702030302020204" pitchFamily="66" charset="0"/>
              </a:rPr>
              <a:t>dr</a:t>
            </a:r>
            <a:endParaRPr lang="en-US" sz="3200" b="1" dirty="0">
              <a:solidFill>
                <a:schemeClr val="tx1"/>
              </a:solidFill>
              <a:latin typeface="Comic Sans MS" panose="030F0702030302020204" pitchFamily="66" charset="0"/>
            </a:endParaRPr>
          </a:p>
        </p:txBody>
      </p: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xmlns="" id="{7D6D4B5C-8BE8-4E22-88DC-74CAEDE9E222}"/>
              </a:ext>
            </a:extLst>
          </p:cNvPr>
          <p:cNvSpPr/>
          <p:nvPr/>
        </p:nvSpPr>
        <p:spPr>
          <a:xfrm>
            <a:off x="5389982" y="5160232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tx1"/>
                </a:solidFill>
                <a:latin typeface="Comic Sans MS" panose="030F0702030302020204" pitchFamily="66" charset="0"/>
              </a:rPr>
              <a:t>bread</a:t>
            </a:r>
          </a:p>
        </p:txBody>
      </p:sp>
      <p:sp>
        <p:nvSpPr>
          <p:cNvPr id="68" name="Rectangle: Rounded Corners 67">
            <a:extLst>
              <a:ext uri="{FF2B5EF4-FFF2-40B4-BE49-F238E27FC236}">
                <a16:creationId xmlns:a16="http://schemas.microsoft.com/office/drawing/2014/main" xmlns="" id="{73B7614F-28C4-4B66-BA2C-D605B3F74A17}"/>
              </a:ext>
            </a:extLst>
          </p:cNvPr>
          <p:cNvSpPr/>
          <p:nvPr/>
        </p:nvSpPr>
        <p:spPr>
          <a:xfrm>
            <a:off x="7961299" y="5154415"/>
            <a:ext cx="2377440" cy="1463040"/>
          </a:xfrm>
          <a:prstGeom prst="roundRect">
            <a:avLst/>
          </a:prstGeom>
          <a:solidFill>
            <a:srgbClr val="FF0000"/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tx1"/>
                </a:solidFill>
                <a:latin typeface="Comic Sans MS" panose="030F0702030302020204" pitchFamily="66" charset="0"/>
              </a:rPr>
              <a:t>drink</a:t>
            </a:r>
          </a:p>
        </p:txBody>
      </p:sp>
      <p:pic>
        <p:nvPicPr>
          <p:cNvPr id="3" name="Movin">
            <a:hlinkClick r:id="" action="ppaction://media"/>
            <a:extLst>
              <a:ext uri="{FF2B5EF4-FFF2-40B4-BE49-F238E27FC236}">
                <a16:creationId xmlns:a16="http://schemas.microsoft.com/office/drawing/2014/main" xmlns="" id="{D87CB1E7-7A7A-47AD-B5B5-C7F2A22EF661}"/>
              </a:ext>
            </a:extLst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1164449" y="-687459"/>
            <a:ext cx="487363" cy="487363"/>
          </a:xfrm>
          <a:prstGeom prst="rect">
            <a:avLst/>
          </a:prstGeom>
        </p:spPr>
      </p:pic>
      <p:pic>
        <p:nvPicPr>
          <p:cNvPr id="79" name="Picture 78">
            <a:extLst>
              <a:ext uri="{FF2B5EF4-FFF2-40B4-BE49-F238E27FC236}">
                <a16:creationId xmlns:a16="http://schemas.microsoft.com/office/drawing/2014/main" xmlns="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484518" y="239628"/>
            <a:ext cx="1564144" cy="74997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9552386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" dur="5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7" dur="5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4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1" dur="5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8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5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2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9" dur="5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6" dur="500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3" dur="5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0" dur="5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7" dur="500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9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4" dur="50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6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1" dur="500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3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500"/>
                            </p:stCondLst>
                            <p:childTnLst>
                              <p:par>
                                <p:cTn id="121" presetID="27" presetClass="emph" presetSubtype="0" repeatCount="indefinite" fill="remove" grpId="0" nodeType="after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Clr clrSpc="rgb" dir="cw">
                                      <p:cBhvr override="childStyle">
                                        <p:cTn id="122" dur="250" autoRev="1" fill="remove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23" dur="250" autoRev="1" fill="remove"/>
                                        <p:tgtEl>
                                          <p:spTgt spid="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24" dur="250" autoRev="1" fill="remove"/>
                                        <p:tgtEl>
                                          <p:spTgt spid="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5" dur="250" autoRev="1" fill="remove"/>
                                        <p:tgtEl>
                                          <p:spTgt spid="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7" dur="94563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28" presetID="27" presetClass="emph" presetSubtype="0" repeatCount="indefinite" fill="remove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Clr clrSpc="rgb" dir="cw">
                                      <p:cBhvr override="childStyle">
                                        <p:cTn id="129" dur="250" autoRev="1" fill="remove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30" dur="250" autoRev="1" fill="remove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31" dur="250" autoRev="1" fill="remove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2" dur="250" autoRev="1" fill="remove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3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6" grpId="0" animBg="1"/>
      <p:bldP spid="2" grpId="0" animBg="1"/>
      <p:bldP spid="2" grpId="1" animBg="1"/>
      <p:bldP spid="47" grpId="0" animBg="1"/>
      <p:bldP spid="48" grpId="0" animBg="1"/>
      <p:bldP spid="49" grpId="0" animBg="1"/>
      <p:bldP spid="50" grpId="0" animBg="1"/>
      <p:bldP spid="53" grpId="0" animBg="1"/>
      <p:bldP spid="54" grpId="0" animBg="1"/>
      <p:bldP spid="55" grpId="0" animBg="1"/>
      <p:bldP spid="56" grpId="0" animBg="1"/>
      <p:bldP spid="59" grpId="0" animBg="1"/>
      <p:bldP spid="60" grpId="0" animBg="1"/>
      <p:bldP spid="61" grpId="0" animBg="1"/>
      <p:bldP spid="62" grpId="0" animBg="1"/>
      <p:bldP spid="65" grpId="0" animBg="1"/>
      <p:bldP spid="66" grpId="0" animBg="1"/>
      <p:bldP spid="67" grpId="0" animBg="1"/>
      <p:bldP spid="68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xmlns="" id="{7FCE8F7E-E9F0-44FC-84F2-05B51C9CBCFB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1B89E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3506CADB-5BCC-42F3-9068-777A0ECE055E}"/>
              </a:ext>
            </a:extLst>
          </p:cNvPr>
          <p:cNvSpPr/>
          <p:nvPr/>
        </p:nvSpPr>
        <p:spPr>
          <a:xfrm>
            <a:off x="2530516" y="2038464"/>
            <a:ext cx="6992428" cy="2400657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5000" b="1" cap="none" spc="0" dirty="0">
                <a:ln w="12700">
                  <a:solidFill>
                    <a:schemeClr val="tx2">
                      <a:lumMod val="75000"/>
                    </a:schemeClr>
                  </a:solidFill>
                  <a:prstDash val="solid"/>
                </a:ln>
                <a:solidFill>
                  <a:srgbClr val="FF0000"/>
                </a:solidFill>
                <a:effectLst>
                  <a:outerShdw dist="38100" dir="2640000" algn="bl" rotWithShape="0">
                    <a:schemeClr val="tx2">
                      <a:lumMod val="75000"/>
                    </a:schemeClr>
                  </a:outerShdw>
                </a:effectLst>
              </a:rPr>
              <a:t>DANCE!!</a:t>
            </a: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xmlns="" id="{F8220904-9B57-48C8-A6D2-0E6C12737458}"/>
              </a:ext>
            </a:extLst>
          </p:cNvPr>
          <p:cNvSpPr/>
          <p:nvPr/>
        </p:nvSpPr>
        <p:spPr>
          <a:xfrm>
            <a:off x="327748" y="225031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chemeClr val="tx1"/>
                </a:solidFill>
                <a:latin typeface="Comic Sans MS" panose="030F0702030302020204" pitchFamily="66" charset="0"/>
              </a:rPr>
              <a:t>dr</a:t>
            </a:r>
            <a:endParaRPr lang="en-US" sz="3200" b="1" dirty="0">
              <a:solidFill>
                <a:schemeClr val="tx1"/>
              </a:solidFill>
              <a:latin typeface="Comic Sans MS" panose="030F0702030302020204" pitchFamily="66" charset="0"/>
            </a:endParaRPr>
          </a:p>
        </p:txBody>
      </p: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xmlns="" id="{0BE21FF4-A315-4168-9024-9C19DCC21F7C}"/>
              </a:ext>
            </a:extLst>
          </p:cNvPr>
          <p:cNvSpPr/>
          <p:nvPr/>
        </p:nvSpPr>
        <p:spPr>
          <a:xfrm>
            <a:off x="2913170" y="228726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tx1"/>
                </a:solidFill>
                <a:latin typeface="Comic Sans MS" panose="030F0702030302020204" pitchFamily="66" charset="0"/>
              </a:rPr>
              <a:t>bread</a:t>
            </a:r>
          </a:p>
        </p:txBody>
      </p:sp>
      <p:sp>
        <p:nvSpPr>
          <p:cNvPr id="49" name="Rectangle: Rounded Corners 48">
            <a:extLst>
              <a:ext uri="{FF2B5EF4-FFF2-40B4-BE49-F238E27FC236}">
                <a16:creationId xmlns:a16="http://schemas.microsoft.com/office/drawing/2014/main" xmlns="" id="{22EDD536-147A-4E25-A85F-292F11F27D90}"/>
              </a:ext>
            </a:extLst>
          </p:cNvPr>
          <p:cNvSpPr/>
          <p:nvPr/>
        </p:nvSpPr>
        <p:spPr>
          <a:xfrm>
            <a:off x="5427990" y="234759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chemeClr val="tx1"/>
                </a:solidFill>
                <a:latin typeface="Comic Sans MS" panose="030F0702030302020204" pitchFamily="66" charset="0"/>
              </a:rPr>
              <a:t>br</a:t>
            </a:r>
            <a:endParaRPr lang="en-US" sz="3200" b="1" dirty="0">
              <a:solidFill>
                <a:schemeClr val="tx1"/>
              </a:solidFill>
              <a:latin typeface="Comic Sans MS" panose="030F0702030302020204" pitchFamily="66" charset="0"/>
            </a:endParaRPr>
          </a:p>
        </p:txBody>
      </p:sp>
      <p:sp>
        <p:nvSpPr>
          <p:cNvPr id="50" name="Rectangle: Rounded Corners 49">
            <a:extLst>
              <a:ext uri="{FF2B5EF4-FFF2-40B4-BE49-F238E27FC236}">
                <a16:creationId xmlns:a16="http://schemas.microsoft.com/office/drawing/2014/main" xmlns="" id="{61F81A42-0AFC-4742-ADE5-39D72538600C}"/>
              </a:ext>
            </a:extLst>
          </p:cNvPr>
          <p:cNvSpPr/>
          <p:nvPr/>
        </p:nvSpPr>
        <p:spPr>
          <a:xfrm>
            <a:off x="8107989" y="255336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tx1"/>
                </a:solidFill>
                <a:latin typeface="Comic Sans MS" panose="030F0702030302020204" pitchFamily="66" charset="0"/>
              </a:rPr>
              <a:t>drink</a:t>
            </a:r>
          </a:p>
        </p:txBody>
      </p:sp>
      <p:sp>
        <p:nvSpPr>
          <p:cNvPr id="53" name="Rectangle: Rounded Corners 52">
            <a:extLst>
              <a:ext uri="{FF2B5EF4-FFF2-40B4-BE49-F238E27FC236}">
                <a16:creationId xmlns:a16="http://schemas.microsoft.com/office/drawing/2014/main" xmlns="" id="{C160264C-CBA1-48A5-B338-DBD4103F2E66}"/>
              </a:ext>
            </a:extLst>
          </p:cNvPr>
          <p:cNvSpPr/>
          <p:nvPr/>
        </p:nvSpPr>
        <p:spPr>
          <a:xfrm>
            <a:off x="313974" y="1802947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tx1"/>
                </a:solidFill>
                <a:latin typeface="Comic Sans MS" panose="030F0702030302020204" pitchFamily="66" charset="0"/>
              </a:rPr>
              <a:t>drink</a:t>
            </a:r>
          </a:p>
        </p:txBody>
      </p:sp>
      <p:sp>
        <p:nvSpPr>
          <p:cNvPr id="54" name="Rectangle: Rounded Corners 53">
            <a:extLst>
              <a:ext uri="{FF2B5EF4-FFF2-40B4-BE49-F238E27FC236}">
                <a16:creationId xmlns:a16="http://schemas.microsoft.com/office/drawing/2014/main" xmlns="" id="{EEFB04A0-5E9E-4F8D-806A-95C5AE36C5E7}"/>
              </a:ext>
            </a:extLst>
          </p:cNvPr>
          <p:cNvSpPr/>
          <p:nvPr/>
        </p:nvSpPr>
        <p:spPr>
          <a:xfrm>
            <a:off x="2927603" y="1831048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tx1"/>
                </a:solidFill>
                <a:latin typeface="Comic Sans MS" panose="030F0702030302020204" pitchFamily="66" charset="0"/>
              </a:rPr>
              <a:t>drink</a:t>
            </a:r>
          </a:p>
        </p:txBody>
      </p: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xmlns="" id="{F86F903B-424A-4298-AF55-E790377EE5BE}"/>
              </a:ext>
            </a:extLst>
          </p:cNvPr>
          <p:cNvSpPr/>
          <p:nvPr/>
        </p:nvSpPr>
        <p:spPr>
          <a:xfrm>
            <a:off x="5427990" y="1885198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chemeClr val="tx1"/>
                </a:solidFill>
                <a:latin typeface="Comic Sans MS" panose="030F0702030302020204" pitchFamily="66" charset="0"/>
              </a:rPr>
              <a:t>dr</a:t>
            </a:r>
            <a:endParaRPr lang="en-US" sz="3200" b="1" dirty="0">
              <a:solidFill>
                <a:schemeClr val="tx1"/>
              </a:solidFill>
              <a:latin typeface="Comic Sans MS" panose="030F0702030302020204" pitchFamily="66" charset="0"/>
            </a:endParaRP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xmlns="" id="{F2786A2B-0D21-460A-8FF8-F35E4F58F554}"/>
              </a:ext>
            </a:extLst>
          </p:cNvPr>
          <p:cNvSpPr/>
          <p:nvPr/>
        </p:nvSpPr>
        <p:spPr>
          <a:xfrm>
            <a:off x="8105548" y="1884431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chemeClr val="tx1"/>
                </a:solidFill>
                <a:latin typeface="Comic Sans MS" panose="030F0702030302020204" pitchFamily="66" charset="0"/>
              </a:rPr>
              <a:t>br</a:t>
            </a:r>
            <a:endParaRPr lang="en-US" sz="3200" b="1" dirty="0">
              <a:solidFill>
                <a:schemeClr val="tx1"/>
              </a:solidFill>
              <a:latin typeface="Comic Sans MS" panose="030F0702030302020204" pitchFamily="66" charset="0"/>
            </a:endParaRPr>
          </a:p>
        </p:txBody>
      </p:sp>
      <p:sp>
        <p:nvSpPr>
          <p:cNvPr id="59" name="Rectangle: Rounded Corners 58">
            <a:extLst>
              <a:ext uri="{FF2B5EF4-FFF2-40B4-BE49-F238E27FC236}">
                <a16:creationId xmlns:a16="http://schemas.microsoft.com/office/drawing/2014/main" xmlns="" id="{881DCA0F-19F1-40D0-A61E-92B34F72CB3F}"/>
              </a:ext>
            </a:extLst>
          </p:cNvPr>
          <p:cNvSpPr/>
          <p:nvPr/>
        </p:nvSpPr>
        <p:spPr>
          <a:xfrm>
            <a:off x="327748" y="3379125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chemeClr val="tx1"/>
                </a:solidFill>
                <a:latin typeface="Comic Sans MS" panose="030F0702030302020204" pitchFamily="66" charset="0"/>
              </a:rPr>
              <a:t>dr</a:t>
            </a:r>
            <a:endParaRPr lang="en-US" sz="3200" b="1" dirty="0">
              <a:solidFill>
                <a:schemeClr val="tx1"/>
              </a:solidFill>
              <a:latin typeface="Comic Sans MS" panose="030F0702030302020204" pitchFamily="66" charset="0"/>
            </a:endParaRPr>
          </a:p>
        </p:txBody>
      </p:sp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xmlns="" id="{6A06EDE4-89F6-4002-80E6-F4316DC13BEC}"/>
              </a:ext>
            </a:extLst>
          </p:cNvPr>
          <p:cNvSpPr/>
          <p:nvPr/>
        </p:nvSpPr>
        <p:spPr>
          <a:xfrm>
            <a:off x="2913170" y="3432850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tx1"/>
                </a:solidFill>
                <a:latin typeface="Comic Sans MS" panose="030F0702030302020204" pitchFamily="66" charset="0"/>
              </a:rPr>
              <a:t>bread</a:t>
            </a:r>
          </a:p>
        </p:txBody>
      </p:sp>
      <p:sp>
        <p:nvSpPr>
          <p:cNvPr id="61" name="Rectangle: Rounded Corners 60">
            <a:extLst>
              <a:ext uri="{FF2B5EF4-FFF2-40B4-BE49-F238E27FC236}">
                <a16:creationId xmlns:a16="http://schemas.microsoft.com/office/drawing/2014/main" xmlns="" id="{08949E86-E049-48AA-9528-CD885E46AC6D}"/>
              </a:ext>
            </a:extLst>
          </p:cNvPr>
          <p:cNvSpPr/>
          <p:nvPr/>
        </p:nvSpPr>
        <p:spPr>
          <a:xfrm>
            <a:off x="5464142" y="3459517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chemeClr val="tx1"/>
                </a:solidFill>
                <a:latin typeface="Comic Sans MS" panose="030F0702030302020204" pitchFamily="66" charset="0"/>
              </a:rPr>
              <a:t>dr</a:t>
            </a:r>
            <a:endParaRPr lang="en-US" sz="3200" b="1" dirty="0">
              <a:solidFill>
                <a:schemeClr val="tx1"/>
              </a:solidFill>
              <a:latin typeface="Comic Sans MS" panose="030F0702030302020204" pitchFamily="66" charset="0"/>
            </a:endParaRPr>
          </a:p>
        </p:txBody>
      </p:sp>
      <p:sp>
        <p:nvSpPr>
          <p:cNvPr id="62" name="Rectangle: Rounded Corners 61">
            <a:extLst>
              <a:ext uri="{FF2B5EF4-FFF2-40B4-BE49-F238E27FC236}">
                <a16:creationId xmlns:a16="http://schemas.microsoft.com/office/drawing/2014/main" xmlns="" id="{EFAB58D5-E5D1-4151-8979-AEA59618BEE8}"/>
              </a:ext>
            </a:extLst>
          </p:cNvPr>
          <p:cNvSpPr/>
          <p:nvPr/>
        </p:nvSpPr>
        <p:spPr>
          <a:xfrm>
            <a:off x="8092278" y="3474577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chemeClr val="tx1"/>
                </a:solidFill>
                <a:latin typeface="Comic Sans MS" panose="030F0702030302020204" pitchFamily="66" charset="0"/>
              </a:rPr>
              <a:t>br</a:t>
            </a:r>
            <a:endParaRPr lang="en-US" sz="3200" b="1" dirty="0">
              <a:solidFill>
                <a:schemeClr val="tx1"/>
              </a:solidFill>
              <a:latin typeface="Comic Sans MS" panose="030F0702030302020204" pitchFamily="66" charset="0"/>
            </a:endParaRPr>
          </a:p>
        </p:txBody>
      </p:sp>
      <p:sp>
        <p:nvSpPr>
          <p:cNvPr id="65" name="Rectangle: Rounded Corners 64">
            <a:extLst>
              <a:ext uri="{FF2B5EF4-FFF2-40B4-BE49-F238E27FC236}">
                <a16:creationId xmlns:a16="http://schemas.microsoft.com/office/drawing/2014/main" xmlns="" id="{DB6C1C5E-2A05-460D-90AE-E70387C4836A}"/>
              </a:ext>
            </a:extLst>
          </p:cNvPr>
          <p:cNvSpPr/>
          <p:nvPr/>
        </p:nvSpPr>
        <p:spPr>
          <a:xfrm>
            <a:off x="327748" y="5027309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chemeClr val="tx1"/>
                </a:solidFill>
                <a:latin typeface="Comic Sans MS" panose="030F0702030302020204" pitchFamily="66" charset="0"/>
              </a:rPr>
              <a:t>br</a:t>
            </a:r>
            <a:endParaRPr lang="en-US" sz="3200" b="1" dirty="0">
              <a:solidFill>
                <a:schemeClr val="tx1"/>
              </a:solidFill>
              <a:latin typeface="Comic Sans MS" panose="030F0702030302020204" pitchFamily="66" charset="0"/>
            </a:endParaRPr>
          </a:p>
        </p:txBody>
      </p:sp>
      <p:sp>
        <p:nvSpPr>
          <p:cNvPr id="66" name="Rectangle: Rounded Corners 65">
            <a:extLst>
              <a:ext uri="{FF2B5EF4-FFF2-40B4-BE49-F238E27FC236}">
                <a16:creationId xmlns:a16="http://schemas.microsoft.com/office/drawing/2014/main" xmlns="" id="{4063481C-A14F-4DEE-89A7-863F1315AB1F}"/>
              </a:ext>
            </a:extLst>
          </p:cNvPr>
          <p:cNvSpPr/>
          <p:nvPr/>
        </p:nvSpPr>
        <p:spPr>
          <a:xfrm>
            <a:off x="2877869" y="5064723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chemeClr val="tx1"/>
                </a:solidFill>
                <a:latin typeface="Comic Sans MS" panose="030F0702030302020204" pitchFamily="66" charset="0"/>
              </a:rPr>
              <a:t>dr</a:t>
            </a:r>
            <a:endParaRPr lang="en-US" sz="3200" b="1" dirty="0">
              <a:solidFill>
                <a:schemeClr val="tx1"/>
              </a:solidFill>
              <a:latin typeface="Comic Sans MS" panose="030F0702030302020204" pitchFamily="66" charset="0"/>
            </a:endParaRPr>
          </a:p>
        </p:txBody>
      </p: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xmlns="" id="{7D6D4B5C-8BE8-4E22-88DC-74CAEDE9E222}"/>
              </a:ext>
            </a:extLst>
          </p:cNvPr>
          <p:cNvSpPr/>
          <p:nvPr/>
        </p:nvSpPr>
        <p:spPr>
          <a:xfrm>
            <a:off x="5464142" y="5145115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tx1"/>
                </a:solidFill>
                <a:latin typeface="Comic Sans MS" panose="030F0702030302020204" pitchFamily="66" charset="0"/>
              </a:rPr>
              <a:t>drink</a:t>
            </a:r>
          </a:p>
        </p:txBody>
      </p:sp>
      <p:sp>
        <p:nvSpPr>
          <p:cNvPr id="68" name="Rectangle: Rounded Corners 67">
            <a:extLst>
              <a:ext uri="{FF2B5EF4-FFF2-40B4-BE49-F238E27FC236}">
                <a16:creationId xmlns:a16="http://schemas.microsoft.com/office/drawing/2014/main" xmlns="" id="{73B7614F-28C4-4B66-BA2C-D605B3F74A17}"/>
              </a:ext>
            </a:extLst>
          </p:cNvPr>
          <p:cNvSpPr/>
          <p:nvPr/>
        </p:nvSpPr>
        <p:spPr>
          <a:xfrm>
            <a:off x="8105548" y="5064723"/>
            <a:ext cx="2377440" cy="1463040"/>
          </a:xfrm>
          <a:prstGeom prst="roundRect">
            <a:avLst/>
          </a:prstGeom>
          <a:solidFill>
            <a:srgbClr val="FF0000"/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tx1"/>
                </a:solidFill>
                <a:latin typeface="Comic Sans MS" panose="030F0702030302020204" pitchFamily="66" charset="0"/>
              </a:rPr>
              <a:t>bread</a:t>
            </a:r>
          </a:p>
        </p:txBody>
      </p:sp>
      <p:pic>
        <p:nvPicPr>
          <p:cNvPr id="3" name="Movin">
            <a:hlinkClick r:id="" action="ppaction://media"/>
            <a:extLst>
              <a:ext uri="{FF2B5EF4-FFF2-40B4-BE49-F238E27FC236}">
                <a16:creationId xmlns:a16="http://schemas.microsoft.com/office/drawing/2014/main" xmlns="" id="{D87CB1E7-7A7A-47AD-B5B5-C7F2A22EF661}"/>
              </a:ext>
            </a:extLst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1164449" y="-687459"/>
            <a:ext cx="487363" cy="487363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xmlns="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556642" y="255336"/>
            <a:ext cx="1564144" cy="74997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8529315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" dur="5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7" dur="5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4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1" dur="5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8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5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2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9" dur="5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6" dur="500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3" dur="5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0" dur="5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7" dur="500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9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4" dur="50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6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1" dur="500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3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500"/>
                            </p:stCondLst>
                            <p:childTnLst>
                              <p:par>
                                <p:cTn id="121" presetID="27" presetClass="emph" presetSubtype="0" repeatCount="indefinite" fill="remove" grpId="0" nodeType="after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Clr clrSpc="rgb" dir="cw">
                                      <p:cBhvr override="childStyle">
                                        <p:cTn id="122" dur="250" autoRev="1" fill="remove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23" dur="250" autoRev="1" fill="remove"/>
                                        <p:tgtEl>
                                          <p:spTgt spid="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24" dur="250" autoRev="1" fill="remove"/>
                                        <p:tgtEl>
                                          <p:spTgt spid="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5" dur="250" autoRev="1" fill="remove"/>
                                        <p:tgtEl>
                                          <p:spTgt spid="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7" dur="94563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28" presetID="27" presetClass="emph" presetSubtype="0" repeatCount="indefinite" fill="remove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Clr clrSpc="rgb" dir="cw">
                                      <p:cBhvr override="childStyle">
                                        <p:cTn id="129" dur="250" autoRev="1" fill="remove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30" dur="250" autoRev="1" fill="remove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31" dur="250" autoRev="1" fill="remove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2" dur="250" autoRev="1" fill="remove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3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6" grpId="0" animBg="1"/>
      <p:bldP spid="2" grpId="0" animBg="1"/>
      <p:bldP spid="2" grpId="1" animBg="1"/>
      <p:bldP spid="47" grpId="0" animBg="1"/>
      <p:bldP spid="48" grpId="0" animBg="1"/>
      <p:bldP spid="49" grpId="0" animBg="1"/>
      <p:bldP spid="50" grpId="0" animBg="1"/>
      <p:bldP spid="53" grpId="0" animBg="1"/>
      <p:bldP spid="54" grpId="0" animBg="1"/>
      <p:bldP spid="55" grpId="0" animBg="1"/>
      <p:bldP spid="56" grpId="0" animBg="1"/>
      <p:bldP spid="59" grpId="0" animBg="1"/>
      <p:bldP spid="60" grpId="0" animBg="1"/>
      <p:bldP spid="61" grpId="0" animBg="1"/>
      <p:bldP spid="62" grpId="0" animBg="1"/>
      <p:bldP spid="65" grpId="0" animBg="1"/>
      <p:bldP spid="66" grpId="0" animBg="1"/>
      <p:bldP spid="67" grpId="0" animBg="1"/>
      <p:bldP spid="68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xmlns="" id="{7FCE8F7E-E9F0-44FC-84F2-05B51C9CBCFB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1B89E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xmlns="" id="{3506CADB-5BCC-42F3-9068-777A0ECE055E}"/>
              </a:ext>
            </a:extLst>
          </p:cNvPr>
          <p:cNvSpPr/>
          <p:nvPr/>
        </p:nvSpPr>
        <p:spPr>
          <a:xfrm>
            <a:off x="2530516" y="2038464"/>
            <a:ext cx="6992428" cy="2400657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15000" b="1" cap="none" spc="0" dirty="0">
                <a:ln w="12700">
                  <a:solidFill>
                    <a:schemeClr val="tx2">
                      <a:lumMod val="75000"/>
                    </a:schemeClr>
                  </a:solidFill>
                  <a:prstDash val="solid"/>
                </a:ln>
                <a:solidFill>
                  <a:srgbClr val="FF0000"/>
                </a:solidFill>
                <a:effectLst>
                  <a:outerShdw dist="38100" dir="2640000" algn="bl" rotWithShape="0">
                    <a:schemeClr val="tx2">
                      <a:lumMod val="75000"/>
                    </a:schemeClr>
                  </a:outerShdw>
                </a:effectLst>
              </a:rPr>
              <a:t>DANCE!!</a:t>
            </a: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xmlns="" id="{F8220904-9B57-48C8-A6D2-0E6C12737458}"/>
              </a:ext>
            </a:extLst>
          </p:cNvPr>
          <p:cNvSpPr/>
          <p:nvPr/>
        </p:nvSpPr>
        <p:spPr>
          <a:xfrm>
            <a:off x="327748" y="225031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chemeClr val="tx1"/>
                </a:solidFill>
                <a:latin typeface="Comic Sans MS" panose="030F0702030302020204" pitchFamily="66" charset="0"/>
              </a:rPr>
              <a:t>br</a:t>
            </a:r>
            <a:endParaRPr lang="en-US" sz="3200" b="1" dirty="0">
              <a:solidFill>
                <a:schemeClr val="tx1"/>
              </a:solidFill>
              <a:latin typeface="Comic Sans MS" panose="030F0702030302020204" pitchFamily="66" charset="0"/>
            </a:endParaRPr>
          </a:p>
        </p:txBody>
      </p: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xmlns="" id="{0BE21FF4-A315-4168-9024-9C19DCC21F7C}"/>
              </a:ext>
            </a:extLst>
          </p:cNvPr>
          <p:cNvSpPr/>
          <p:nvPr/>
        </p:nvSpPr>
        <p:spPr>
          <a:xfrm>
            <a:off x="2879791" y="208149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tx1"/>
                </a:solidFill>
                <a:latin typeface="Comic Sans MS" panose="030F0702030302020204" pitchFamily="66" charset="0"/>
              </a:rPr>
              <a:t>bread</a:t>
            </a:r>
          </a:p>
        </p:txBody>
      </p:sp>
      <p:sp>
        <p:nvSpPr>
          <p:cNvPr id="49" name="Rectangle: Rounded Corners 48">
            <a:extLst>
              <a:ext uri="{FF2B5EF4-FFF2-40B4-BE49-F238E27FC236}">
                <a16:creationId xmlns:a16="http://schemas.microsoft.com/office/drawing/2014/main" xmlns="" id="{22EDD536-147A-4E25-A85F-292F11F27D90}"/>
              </a:ext>
            </a:extLst>
          </p:cNvPr>
          <p:cNvSpPr/>
          <p:nvPr/>
        </p:nvSpPr>
        <p:spPr>
          <a:xfrm>
            <a:off x="5396533" y="154367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chemeClr val="tx1"/>
                </a:solidFill>
                <a:latin typeface="Comic Sans MS" panose="030F0702030302020204" pitchFamily="66" charset="0"/>
              </a:rPr>
              <a:t>dr</a:t>
            </a:r>
            <a:endParaRPr lang="en-US" sz="3200" b="1" dirty="0">
              <a:solidFill>
                <a:schemeClr val="tx1"/>
              </a:solidFill>
              <a:latin typeface="Comic Sans MS" panose="030F0702030302020204" pitchFamily="66" charset="0"/>
            </a:endParaRPr>
          </a:p>
        </p:txBody>
      </p:sp>
      <p:sp>
        <p:nvSpPr>
          <p:cNvPr id="50" name="Rectangle: Rounded Corners 49">
            <a:extLst>
              <a:ext uri="{FF2B5EF4-FFF2-40B4-BE49-F238E27FC236}">
                <a16:creationId xmlns:a16="http://schemas.microsoft.com/office/drawing/2014/main" xmlns="" id="{61F81A42-0AFC-4742-ADE5-39D72538600C}"/>
              </a:ext>
            </a:extLst>
          </p:cNvPr>
          <p:cNvSpPr/>
          <p:nvPr/>
        </p:nvSpPr>
        <p:spPr>
          <a:xfrm>
            <a:off x="7942760" y="193032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tx1"/>
                </a:solidFill>
                <a:latin typeface="Comic Sans MS" panose="030F0702030302020204" pitchFamily="66" charset="0"/>
              </a:rPr>
              <a:t>drink</a:t>
            </a:r>
          </a:p>
        </p:txBody>
      </p:sp>
      <p:sp>
        <p:nvSpPr>
          <p:cNvPr id="53" name="Rectangle: Rounded Corners 52">
            <a:extLst>
              <a:ext uri="{FF2B5EF4-FFF2-40B4-BE49-F238E27FC236}">
                <a16:creationId xmlns:a16="http://schemas.microsoft.com/office/drawing/2014/main" xmlns="" id="{C160264C-CBA1-48A5-B338-DBD4103F2E66}"/>
              </a:ext>
            </a:extLst>
          </p:cNvPr>
          <p:cNvSpPr/>
          <p:nvPr/>
        </p:nvSpPr>
        <p:spPr>
          <a:xfrm>
            <a:off x="313974" y="1802947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tx1"/>
                </a:solidFill>
                <a:latin typeface="Comic Sans MS" panose="030F0702030302020204" pitchFamily="66" charset="0"/>
              </a:rPr>
              <a:t>drink</a:t>
            </a:r>
          </a:p>
        </p:txBody>
      </p:sp>
      <p:sp>
        <p:nvSpPr>
          <p:cNvPr id="54" name="Rectangle: Rounded Corners 53">
            <a:extLst>
              <a:ext uri="{FF2B5EF4-FFF2-40B4-BE49-F238E27FC236}">
                <a16:creationId xmlns:a16="http://schemas.microsoft.com/office/drawing/2014/main" xmlns="" id="{EEFB04A0-5E9E-4F8D-806A-95C5AE36C5E7}"/>
              </a:ext>
            </a:extLst>
          </p:cNvPr>
          <p:cNvSpPr/>
          <p:nvPr/>
        </p:nvSpPr>
        <p:spPr>
          <a:xfrm>
            <a:off x="2894224" y="1810471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tx1"/>
                </a:solidFill>
                <a:latin typeface="Comic Sans MS" panose="030F0702030302020204" pitchFamily="66" charset="0"/>
              </a:rPr>
              <a:t>bread</a:t>
            </a:r>
          </a:p>
        </p:txBody>
      </p: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xmlns="" id="{F86F903B-424A-4298-AF55-E790377EE5BE}"/>
              </a:ext>
            </a:extLst>
          </p:cNvPr>
          <p:cNvSpPr/>
          <p:nvPr/>
        </p:nvSpPr>
        <p:spPr>
          <a:xfrm>
            <a:off x="5396533" y="1804806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chemeClr val="tx1"/>
                </a:solidFill>
                <a:latin typeface="Comic Sans MS" panose="030F0702030302020204" pitchFamily="66" charset="0"/>
              </a:rPr>
              <a:t>dr</a:t>
            </a:r>
            <a:endParaRPr lang="en-US" sz="3200" b="1" dirty="0">
              <a:solidFill>
                <a:schemeClr val="tx1"/>
              </a:solidFill>
              <a:latin typeface="Comic Sans MS" panose="030F0702030302020204" pitchFamily="66" charset="0"/>
            </a:endParaRPr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xmlns="" id="{F2786A2B-0D21-460A-8FF8-F35E4F58F554}"/>
              </a:ext>
            </a:extLst>
          </p:cNvPr>
          <p:cNvSpPr/>
          <p:nvPr/>
        </p:nvSpPr>
        <p:spPr>
          <a:xfrm>
            <a:off x="7940319" y="1822127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chemeClr val="tx1"/>
                </a:solidFill>
                <a:latin typeface="Comic Sans MS" panose="030F0702030302020204" pitchFamily="66" charset="0"/>
              </a:rPr>
              <a:t>br</a:t>
            </a:r>
            <a:endParaRPr lang="en-US" sz="3200" b="1" dirty="0">
              <a:solidFill>
                <a:schemeClr val="tx1"/>
              </a:solidFill>
              <a:latin typeface="Comic Sans MS" panose="030F0702030302020204" pitchFamily="66" charset="0"/>
            </a:endParaRPr>
          </a:p>
        </p:txBody>
      </p:sp>
      <p:sp>
        <p:nvSpPr>
          <p:cNvPr id="59" name="Rectangle: Rounded Corners 58">
            <a:extLst>
              <a:ext uri="{FF2B5EF4-FFF2-40B4-BE49-F238E27FC236}">
                <a16:creationId xmlns:a16="http://schemas.microsoft.com/office/drawing/2014/main" xmlns="" id="{881DCA0F-19F1-40D0-A61E-92B34F72CB3F}"/>
              </a:ext>
            </a:extLst>
          </p:cNvPr>
          <p:cNvSpPr/>
          <p:nvPr/>
        </p:nvSpPr>
        <p:spPr>
          <a:xfrm>
            <a:off x="327748" y="3379125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chemeClr val="tx1"/>
                </a:solidFill>
                <a:latin typeface="Comic Sans MS" panose="030F0702030302020204" pitchFamily="66" charset="0"/>
              </a:rPr>
              <a:t>dr</a:t>
            </a:r>
            <a:endParaRPr lang="en-US" sz="3200" b="1" dirty="0">
              <a:solidFill>
                <a:schemeClr val="tx1"/>
              </a:solidFill>
              <a:latin typeface="Comic Sans MS" panose="030F0702030302020204" pitchFamily="66" charset="0"/>
            </a:endParaRPr>
          </a:p>
        </p:txBody>
      </p:sp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xmlns="" id="{6A06EDE4-89F6-4002-80E6-F4316DC13BEC}"/>
              </a:ext>
            </a:extLst>
          </p:cNvPr>
          <p:cNvSpPr/>
          <p:nvPr/>
        </p:nvSpPr>
        <p:spPr>
          <a:xfrm>
            <a:off x="2879791" y="3412273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tx1"/>
                </a:solidFill>
                <a:latin typeface="Comic Sans MS" panose="030F0702030302020204" pitchFamily="66" charset="0"/>
              </a:rPr>
              <a:t>bread</a:t>
            </a:r>
          </a:p>
        </p:txBody>
      </p:sp>
      <p:sp>
        <p:nvSpPr>
          <p:cNvPr id="61" name="Rectangle: Rounded Corners 60">
            <a:extLst>
              <a:ext uri="{FF2B5EF4-FFF2-40B4-BE49-F238E27FC236}">
                <a16:creationId xmlns:a16="http://schemas.microsoft.com/office/drawing/2014/main" xmlns="" id="{08949E86-E049-48AA-9528-CD885E46AC6D}"/>
              </a:ext>
            </a:extLst>
          </p:cNvPr>
          <p:cNvSpPr/>
          <p:nvPr/>
        </p:nvSpPr>
        <p:spPr>
          <a:xfrm>
            <a:off x="5432685" y="3379125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tx1"/>
                </a:solidFill>
                <a:latin typeface="Comic Sans MS" panose="030F0702030302020204" pitchFamily="66" charset="0"/>
              </a:rPr>
              <a:t>drink</a:t>
            </a:r>
          </a:p>
        </p:txBody>
      </p:sp>
      <p:sp>
        <p:nvSpPr>
          <p:cNvPr id="62" name="Rectangle: Rounded Corners 61">
            <a:extLst>
              <a:ext uri="{FF2B5EF4-FFF2-40B4-BE49-F238E27FC236}">
                <a16:creationId xmlns:a16="http://schemas.microsoft.com/office/drawing/2014/main" xmlns="" id="{EFAB58D5-E5D1-4151-8979-AEA59618BEE8}"/>
              </a:ext>
            </a:extLst>
          </p:cNvPr>
          <p:cNvSpPr/>
          <p:nvPr/>
        </p:nvSpPr>
        <p:spPr>
          <a:xfrm>
            <a:off x="7927049" y="3412273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chemeClr val="tx1"/>
                </a:solidFill>
                <a:latin typeface="Comic Sans MS" panose="030F0702030302020204" pitchFamily="66" charset="0"/>
              </a:rPr>
              <a:t>br</a:t>
            </a:r>
            <a:endParaRPr lang="en-US" sz="3200" b="1" dirty="0">
              <a:solidFill>
                <a:schemeClr val="tx1"/>
              </a:solidFill>
              <a:latin typeface="Comic Sans MS" panose="030F0702030302020204" pitchFamily="66" charset="0"/>
            </a:endParaRPr>
          </a:p>
        </p:txBody>
      </p:sp>
      <p:sp>
        <p:nvSpPr>
          <p:cNvPr id="65" name="Rectangle: Rounded Corners 64">
            <a:extLst>
              <a:ext uri="{FF2B5EF4-FFF2-40B4-BE49-F238E27FC236}">
                <a16:creationId xmlns:a16="http://schemas.microsoft.com/office/drawing/2014/main" xmlns="" id="{DB6C1C5E-2A05-460D-90AE-E70387C4836A}"/>
              </a:ext>
            </a:extLst>
          </p:cNvPr>
          <p:cNvSpPr/>
          <p:nvPr/>
        </p:nvSpPr>
        <p:spPr>
          <a:xfrm>
            <a:off x="327748" y="5027309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chemeClr val="tx1"/>
                </a:solidFill>
                <a:latin typeface="Comic Sans MS" panose="030F0702030302020204" pitchFamily="66" charset="0"/>
              </a:rPr>
              <a:t>br</a:t>
            </a:r>
            <a:endParaRPr lang="en-US" sz="3200" b="1" dirty="0">
              <a:solidFill>
                <a:schemeClr val="tx1"/>
              </a:solidFill>
              <a:latin typeface="Comic Sans MS" panose="030F0702030302020204" pitchFamily="66" charset="0"/>
            </a:endParaRPr>
          </a:p>
        </p:txBody>
      </p:sp>
      <p:sp>
        <p:nvSpPr>
          <p:cNvPr id="66" name="Rectangle: Rounded Corners 65">
            <a:extLst>
              <a:ext uri="{FF2B5EF4-FFF2-40B4-BE49-F238E27FC236}">
                <a16:creationId xmlns:a16="http://schemas.microsoft.com/office/drawing/2014/main" xmlns="" id="{4063481C-A14F-4DEE-89A7-863F1315AB1F}"/>
              </a:ext>
            </a:extLst>
          </p:cNvPr>
          <p:cNvSpPr/>
          <p:nvPr/>
        </p:nvSpPr>
        <p:spPr>
          <a:xfrm>
            <a:off x="2844490" y="5044146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chemeClr val="tx1"/>
                </a:solidFill>
                <a:latin typeface="Comic Sans MS" panose="030F0702030302020204" pitchFamily="66" charset="0"/>
              </a:rPr>
              <a:t>dr</a:t>
            </a:r>
            <a:endParaRPr lang="en-US" sz="3200" b="1" dirty="0">
              <a:solidFill>
                <a:schemeClr val="tx1"/>
              </a:solidFill>
              <a:latin typeface="Comic Sans MS" panose="030F0702030302020204" pitchFamily="66" charset="0"/>
            </a:endParaRPr>
          </a:p>
        </p:txBody>
      </p: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xmlns="" id="{7D6D4B5C-8BE8-4E22-88DC-74CAEDE9E222}"/>
              </a:ext>
            </a:extLst>
          </p:cNvPr>
          <p:cNvSpPr/>
          <p:nvPr/>
        </p:nvSpPr>
        <p:spPr>
          <a:xfrm>
            <a:off x="5432685" y="5064723"/>
            <a:ext cx="2377440" cy="1463040"/>
          </a:xfrm>
          <a:prstGeom prst="roundRect">
            <a:avLst/>
          </a:prstGeom>
          <a:solidFill>
            <a:schemeClr val="bg1">
              <a:lumMod val="95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chemeClr val="tx1"/>
                </a:solidFill>
                <a:latin typeface="Comic Sans MS" panose="030F0702030302020204" pitchFamily="66" charset="0"/>
              </a:rPr>
              <a:t>bread</a:t>
            </a:r>
          </a:p>
        </p:txBody>
      </p:sp>
      <p:sp>
        <p:nvSpPr>
          <p:cNvPr id="68" name="Rectangle: Rounded Corners 67">
            <a:extLst>
              <a:ext uri="{FF2B5EF4-FFF2-40B4-BE49-F238E27FC236}">
                <a16:creationId xmlns:a16="http://schemas.microsoft.com/office/drawing/2014/main" xmlns="" id="{73B7614F-28C4-4B66-BA2C-D605B3F74A17}"/>
              </a:ext>
            </a:extLst>
          </p:cNvPr>
          <p:cNvSpPr/>
          <p:nvPr/>
        </p:nvSpPr>
        <p:spPr>
          <a:xfrm>
            <a:off x="7940319" y="5002419"/>
            <a:ext cx="2377440" cy="1463040"/>
          </a:xfrm>
          <a:prstGeom prst="roundRect">
            <a:avLst/>
          </a:prstGeom>
          <a:solidFill>
            <a:srgbClr val="FF0000"/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 err="1">
                <a:solidFill>
                  <a:schemeClr val="tx1"/>
                </a:solidFill>
                <a:latin typeface="Comic Sans MS" panose="030F0702030302020204" pitchFamily="66" charset="0"/>
              </a:rPr>
              <a:t>dr</a:t>
            </a:r>
            <a:endParaRPr lang="en-US" sz="3200" b="1" dirty="0">
              <a:solidFill>
                <a:schemeClr val="tx1"/>
              </a:solidFill>
              <a:latin typeface="Comic Sans MS" panose="030F0702030302020204" pitchFamily="66" charset="0"/>
            </a:endParaRPr>
          </a:p>
        </p:txBody>
      </p:sp>
      <p:pic>
        <p:nvPicPr>
          <p:cNvPr id="3" name="Movin">
            <a:hlinkClick r:id="" action="ppaction://media"/>
            <a:extLst>
              <a:ext uri="{FF2B5EF4-FFF2-40B4-BE49-F238E27FC236}">
                <a16:creationId xmlns:a16="http://schemas.microsoft.com/office/drawing/2014/main" xmlns="" id="{D87CB1E7-7A7A-47AD-B5B5-C7F2A22EF661}"/>
              </a:ext>
            </a:extLst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6"/>
          <a:stretch>
            <a:fillRect/>
          </a:stretch>
        </p:blipFill>
        <p:spPr>
          <a:xfrm>
            <a:off x="11164449" y="-687459"/>
            <a:ext cx="487363" cy="487363"/>
          </a:xfrm>
          <a:prstGeom prst="rect">
            <a:avLst/>
          </a:prstGeom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xmlns="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459502" y="282900"/>
            <a:ext cx="1564144" cy="74997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2864315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500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3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5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0" dur="5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7" dur="5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2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4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1" dur="5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8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5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5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2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64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9" dur="5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76" dur="500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78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3" dur="5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8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0" dur="5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2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>
                      <p:stCondLst>
                        <p:cond delay="indefinite"/>
                      </p:stCondLst>
                      <p:childTnLst>
                        <p:par>
                          <p:cTn id="95" fill="hold">
                            <p:stCondLst>
                              <p:cond delay="0"/>
                            </p:stCondLst>
                            <p:childTnLst>
                              <p:par>
                                <p:cTn id="96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7" dur="500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99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04" dur="50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06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8" fill="hold">
                      <p:stCondLst>
                        <p:cond delay="indefinite"/>
                      </p:stCondLst>
                      <p:childTnLst>
                        <p:par>
                          <p:cTn id="109" fill="hold">
                            <p:stCondLst>
                              <p:cond delay="0"/>
                            </p:stCondLst>
                            <p:childTnLst>
                              <p:par>
                                <p:cTn id="110" presetID="53" presetClass="exit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11" dur="500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out" filter="fade">
                                      <p:cBhvr>
                                        <p:cTn id="113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5" presetID="53" presetClass="entr" presetSubtype="16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500"/>
                            </p:stCondLst>
                            <p:childTnLst>
                              <p:par>
                                <p:cTn id="121" presetID="27" presetClass="emph" presetSubtype="0" repeatCount="indefinite" fill="remove" grpId="0" nodeType="after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Clr clrSpc="rgb" dir="cw">
                                      <p:cBhvr override="childStyle">
                                        <p:cTn id="122" dur="250" autoRev="1" fill="remove"/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23" dur="250" autoRev="1" fill="remove"/>
                                        <p:tgtEl>
                                          <p:spTgt spid="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24" dur="250" autoRev="1" fill="remove"/>
                                        <p:tgtEl>
                                          <p:spTgt spid="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5" dur="250" autoRev="1" fill="remove"/>
                                        <p:tgtEl>
                                          <p:spTgt spid="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7" dur="94563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28" presetID="27" presetClass="emph" presetSubtype="0" repeatCount="indefinite" fill="remove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Clr clrSpc="rgb" dir="cw">
                                      <p:cBhvr override="childStyle">
                                        <p:cTn id="129" dur="250" autoRev="1" fill="remove"/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animClr clrSpc="rgb" dir="cw">
                                      <p:cBhvr>
                                        <p:cTn id="130" dur="250" autoRev="1" fill="remove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1"/>
                                      </p:to>
                                    </p:animClr>
                                    <p:set>
                                      <p:cBhvr>
                                        <p:cTn id="131" dur="250" autoRev="1" fill="remove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2" dur="250" autoRev="1" fill="remove"/>
                                        <p:tgtEl>
                                          <p:spTgt spid="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3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6" grpId="0" animBg="1"/>
      <p:bldP spid="2" grpId="0" animBg="1"/>
      <p:bldP spid="2" grpId="1" animBg="1"/>
      <p:bldP spid="47" grpId="0" animBg="1"/>
      <p:bldP spid="48" grpId="0" animBg="1"/>
      <p:bldP spid="49" grpId="0" animBg="1"/>
      <p:bldP spid="50" grpId="0" animBg="1"/>
      <p:bldP spid="53" grpId="0" animBg="1"/>
      <p:bldP spid="54" grpId="0" animBg="1"/>
      <p:bldP spid="55" grpId="0" animBg="1"/>
      <p:bldP spid="56" grpId="0" animBg="1"/>
      <p:bldP spid="59" grpId="0" animBg="1"/>
      <p:bldP spid="60" grpId="0" animBg="1"/>
      <p:bldP spid="61" grpId="0" animBg="1"/>
      <p:bldP spid="62" grpId="0" animBg="1"/>
      <p:bldP spid="65" grpId="0" animBg="1"/>
      <p:bldP spid="66" grpId="0" animBg="1"/>
      <p:bldP spid="67" grpId="0" animBg="1"/>
      <p:bldP spid="68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2442575" y="1254973"/>
            <a:ext cx="7302673" cy="451952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pic>
        <p:nvPicPr>
          <p:cNvPr id="8663" name="Google Shape;8663;p43"/>
          <p:cNvPicPr preferRelativeResize="0"/>
          <p:nvPr/>
        </p:nvPicPr>
        <p:blipFill rotWithShape="1">
          <a:blip r:embed="rId4">
            <a:alphaModFix/>
          </a:blip>
          <a:srcRect l="4949" t="29064" r="6193" b="20397"/>
          <a:stretch/>
        </p:blipFill>
        <p:spPr>
          <a:xfrm rot="19422191" flipH="1">
            <a:off x="8265149" y="5093746"/>
            <a:ext cx="2103120" cy="510252"/>
          </a:xfrm>
          <a:prstGeom prst="rect">
            <a:avLst/>
          </a:prstGeom>
          <a:noFill/>
          <a:ln>
            <a:noFill/>
          </a:ln>
        </p:spPr>
      </p:pic>
      <p:sp>
        <p:nvSpPr>
          <p:cNvPr id="8" name="TextBox 7"/>
          <p:cNvSpPr txBox="1"/>
          <p:nvPr/>
        </p:nvSpPr>
        <p:spPr>
          <a:xfrm>
            <a:off x="3875618" y="1564619"/>
            <a:ext cx="4376519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b="1" dirty="0">
                <a:solidFill>
                  <a:srgbClr val="000000"/>
                </a:solidFill>
                <a:latin typeface="Comic Sans MS" pitchFamily="66" charset="0"/>
              </a:rPr>
              <a:t>3 PRACTICE</a:t>
            </a:r>
          </a:p>
        </p:txBody>
      </p:sp>
      <p:sp>
        <p:nvSpPr>
          <p:cNvPr id="9" name="Rectangle 8"/>
          <p:cNvSpPr/>
          <p:nvPr/>
        </p:nvSpPr>
        <p:spPr>
          <a:xfrm>
            <a:off x="2721634" y="2984955"/>
            <a:ext cx="6777817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400" b="1" kern="0" dirty="0">
                <a:solidFill>
                  <a:srgbClr val="241826"/>
                </a:solidFill>
                <a:latin typeface="Comic Sans MS" panose="030F0702030302020204" pitchFamily="66" charset="0"/>
              </a:rPr>
              <a:t>Task 8 </a:t>
            </a:r>
            <a:r>
              <a:rPr lang="en-US" sz="4400" dirty="0">
                <a:solidFill>
                  <a:srgbClr val="191919"/>
                </a:solidFill>
                <a:latin typeface="Comic Sans MS" panose="030F0702030302020204" pitchFamily="66" charset="0"/>
              </a:rPr>
              <a:t>Listen and chant.</a:t>
            </a:r>
          </a:p>
        </p:txBody>
      </p:sp>
      <p:pic>
        <p:nvPicPr>
          <p:cNvPr id="10" name="Google Shape;8663;p43"/>
          <p:cNvPicPr preferRelativeResize="0"/>
          <p:nvPr/>
        </p:nvPicPr>
        <p:blipFill rotWithShape="1">
          <a:blip r:embed="rId4">
            <a:alphaModFix/>
          </a:blip>
          <a:srcRect l="4949" t="29064" r="6193" b="20397"/>
          <a:stretch/>
        </p:blipFill>
        <p:spPr>
          <a:xfrm rot="19422191" flipH="1">
            <a:off x="1670074" y="1315191"/>
            <a:ext cx="2103120" cy="510252"/>
          </a:xfrm>
          <a:prstGeom prst="rect">
            <a:avLst/>
          </a:prstGeom>
          <a:noFill/>
          <a:ln>
            <a:noFill/>
          </a:ln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29"/>
            <a:ext cx="1564144" cy="749977"/>
          </a:xfrm>
          <a:prstGeom prst="rect">
            <a:avLst/>
          </a:prstGeom>
        </p:spPr>
      </p:pic>
      <p:grpSp>
        <p:nvGrpSpPr>
          <p:cNvPr id="12" name="Group 11"/>
          <p:cNvGrpSpPr/>
          <p:nvPr/>
        </p:nvGrpSpPr>
        <p:grpSpPr>
          <a:xfrm>
            <a:off x="5011114" y="4226219"/>
            <a:ext cx="2105526" cy="1082842"/>
            <a:chOff x="5975686" y="311182"/>
            <a:chExt cx="2105526" cy="1082842"/>
          </a:xfrm>
        </p:grpSpPr>
        <p:sp>
          <p:nvSpPr>
            <p:cNvPr id="13" name="Rounded Rectangle 12"/>
            <p:cNvSpPr/>
            <p:nvPr/>
          </p:nvSpPr>
          <p:spPr>
            <a:xfrm>
              <a:off x="5975686" y="311182"/>
              <a:ext cx="2105526" cy="1082842"/>
            </a:xfrm>
            <a:prstGeom prst="roundRect">
              <a:avLst/>
            </a:prstGeom>
            <a:solidFill>
              <a:schemeClr val="bg1"/>
            </a:solidFill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  <p:pic>
          <p:nvPicPr>
            <p:cNvPr id="14" name="Picture 13" descr="29,362 Listening Icon Stock Photos, Pictures &amp; Royalty-Free Images - iStock">
              <a:extLst>
                <a:ext uri="{FF2B5EF4-FFF2-40B4-BE49-F238E27FC236}">
                  <a16:creationId xmlns:a16="http://schemas.microsoft.com/office/drawing/2014/main" xmlns="" id="{24084AA4-EAF3-498D-9203-05F271DAD74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89849" y="521566"/>
              <a:ext cx="696734" cy="69673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15" name="Group 14"/>
            <p:cNvGrpSpPr/>
            <p:nvPr/>
          </p:nvGrpSpPr>
          <p:grpSpPr>
            <a:xfrm>
              <a:off x="7100746" y="546525"/>
              <a:ext cx="696734" cy="696734"/>
              <a:chOff x="4400457" y="4591387"/>
              <a:chExt cx="696734" cy="696734"/>
            </a:xfrm>
          </p:grpSpPr>
          <p:pic>
            <p:nvPicPr>
              <p:cNvPr id="16" name="Picture 6" descr="Say Icon #1566 - Free Icons Library">
                <a:extLst>
                  <a:ext uri="{FF2B5EF4-FFF2-40B4-BE49-F238E27FC236}">
                    <a16:creationId xmlns:a16="http://schemas.microsoft.com/office/drawing/2014/main" xmlns="" id="{EDD622AB-EE07-4F4E-A65F-66B24E0774F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400457" y="4591387"/>
                <a:ext cx="696734" cy="69673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7" name="Oval 16"/>
              <p:cNvSpPr/>
              <p:nvPr/>
            </p:nvSpPr>
            <p:spPr>
              <a:xfrm>
                <a:off x="4496726" y="4654876"/>
                <a:ext cx="504196" cy="490410"/>
              </a:xfrm>
              <a:prstGeom prst="ellipse">
                <a:avLst/>
              </a:prstGeom>
              <a:solidFill>
                <a:schemeClr val="bg1"/>
              </a:solidFill>
              <a:ln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rgbClr val="FFFFFF"/>
                  </a:solidFill>
                </a:endParaRPr>
              </a:p>
            </p:txBody>
          </p:sp>
          <p:grpSp>
            <p:nvGrpSpPr>
              <p:cNvPr id="18" name="Google Shape;8848;p65"/>
              <p:cNvGrpSpPr/>
              <p:nvPr/>
            </p:nvGrpSpPr>
            <p:grpSpPr>
              <a:xfrm>
                <a:off x="4543887" y="4691021"/>
                <a:ext cx="431117" cy="454265"/>
                <a:chOff x="-9089725" y="3180200"/>
                <a:chExt cx="353550" cy="351900"/>
              </a:xfrm>
              <a:solidFill>
                <a:schemeClr val="tx1"/>
              </a:solidFill>
            </p:grpSpPr>
            <p:sp>
              <p:nvSpPr>
                <p:cNvPr id="19" name="Google Shape;8849;p65"/>
                <p:cNvSpPr/>
                <p:nvPr/>
              </p:nvSpPr>
              <p:spPr>
                <a:xfrm>
                  <a:off x="-9089725" y="3180200"/>
                  <a:ext cx="165425" cy="25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17" h="10012" extrusionOk="0">
                      <a:moveTo>
                        <a:pt x="2945" y="1"/>
                      </a:moveTo>
                      <a:cubicBezTo>
                        <a:pt x="2900" y="1"/>
                        <a:pt x="2854" y="8"/>
                        <a:pt x="2805" y="25"/>
                      </a:cubicBezTo>
                      <a:cubicBezTo>
                        <a:pt x="2647" y="56"/>
                        <a:pt x="2521" y="214"/>
                        <a:pt x="2521" y="434"/>
                      </a:cubicBezTo>
                      <a:lnTo>
                        <a:pt x="2521" y="6924"/>
                      </a:lnTo>
                      <a:cubicBezTo>
                        <a:pt x="2301" y="6767"/>
                        <a:pt x="2017" y="6704"/>
                        <a:pt x="1702" y="6704"/>
                      </a:cubicBezTo>
                      <a:cubicBezTo>
                        <a:pt x="788" y="6704"/>
                        <a:pt x="64" y="7428"/>
                        <a:pt x="64" y="8342"/>
                      </a:cubicBezTo>
                      <a:cubicBezTo>
                        <a:pt x="1" y="9256"/>
                        <a:pt x="757" y="10012"/>
                        <a:pt x="1671" y="10012"/>
                      </a:cubicBezTo>
                      <a:cubicBezTo>
                        <a:pt x="2584" y="10012"/>
                        <a:pt x="3309" y="9256"/>
                        <a:pt x="3309" y="8342"/>
                      </a:cubicBezTo>
                      <a:lnTo>
                        <a:pt x="3309" y="1820"/>
                      </a:lnTo>
                      <a:cubicBezTo>
                        <a:pt x="3907" y="2545"/>
                        <a:pt x="4632" y="3144"/>
                        <a:pt x="5294" y="3616"/>
                      </a:cubicBezTo>
                      <a:cubicBezTo>
                        <a:pt x="5609" y="3868"/>
                        <a:pt x="5798" y="4215"/>
                        <a:pt x="5798" y="4593"/>
                      </a:cubicBezTo>
                      <a:cubicBezTo>
                        <a:pt x="5798" y="5286"/>
                        <a:pt x="5262" y="5822"/>
                        <a:pt x="4537" y="5822"/>
                      </a:cubicBezTo>
                      <a:cubicBezTo>
                        <a:pt x="4317" y="5822"/>
                        <a:pt x="4159" y="6011"/>
                        <a:pt x="4159" y="6263"/>
                      </a:cubicBezTo>
                      <a:cubicBezTo>
                        <a:pt x="4159" y="6483"/>
                        <a:pt x="4348" y="6704"/>
                        <a:pt x="4537" y="6704"/>
                      </a:cubicBezTo>
                      <a:cubicBezTo>
                        <a:pt x="5672" y="6704"/>
                        <a:pt x="6617" y="5727"/>
                        <a:pt x="6617" y="4593"/>
                      </a:cubicBezTo>
                      <a:cubicBezTo>
                        <a:pt x="6617" y="3931"/>
                        <a:pt x="6302" y="3333"/>
                        <a:pt x="5798" y="2955"/>
                      </a:cubicBezTo>
                      <a:cubicBezTo>
                        <a:pt x="5042" y="2388"/>
                        <a:pt x="4317" y="1726"/>
                        <a:pt x="3750" y="907"/>
                      </a:cubicBezTo>
                      <a:lnTo>
                        <a:pt x="3277" y="182"/>
                      </a:lnTo>
                      <a:cubicBezTo>
                        <a:pt x="3184" y="65"/>
                        <a:pt x="3073" y="1"/>
                        <a:pt x="294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191919"/>
                    </a:solidFill>
                  </a:endParaRPr>
                </a:p>
              </p:txBody>
            </p:sp>
            <p:sp>
              <p:nvSpPr>
                <p:cNvPr id="20" name="Google Shape;8850;p65"/>
                <p:cNvSpPr/>
                <p:nvPr/>
              </p:nvSpPr>
              <p:spPr>
                <a:xfrm>
                  <a:off x="-8965275" y="3264575"/>
                  <a:ext cx="229100" cy="26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64" h="10701" extrusionOk="0">
                      <a:moveTo>
                        <a:pt x="8747" y="0"/>
                      </a:moveTo>
                      <a:cubicBezTo>
                        <a:pt x="8709" y="0"/>
                        <a:pt x="8671" y="7"/>
                        <a:pt x="8633" y="21"/>
                      </a:cubicBezTo>
                      <a:lnTo>
                        <a:pt x="2804" y="1659"/>
                      </a:lnTo>
                      <a:cubicBezTo>
                        <a:pt x="2584" y="1690"/>
                        <a:pt x="2489" y="1848"/>
                        <a:pt x="2489" y="2069"/>
                      </a:cubicBezTo>
                      <a:lnTo>
                        <a:pt x="2489" y="7645"/>
                      </a:lnTo>
                      <a:cubicBezTo>
                        <a:pt x="2237" y="7487"/>
                        <a:pt x="1985" y="7424"/>
                        <a:pt x="1670" y="7424"/>
                      </a:cubicBezTo>
                      <a:cubicBezTo>
                        <a:pt x="757" y="7424"/>
                        <a:pt x="1" y="8149"/>
                        <a:pt x="1" y="9063"/>
                      </a:cubicBezTo>
                      <a:cubicBezTo>
                        <a:pt x="1" y="9976"/>
                        <a:pt x="757" y="10701"/>
                        <a:pt x="1670" y="10701"/>
                      </a:cubicBezTo>
                      <a:cubicBezTo>
                        <a:pt x="2552" y="10701"/>
                        <a:pt x="3309" y="9976"/>
                        <a:pt x="3309" y="9063"/>
                      </a:cubicBezTo>
                      <a:lnTo>
                        <a:pt x="3309" y="3990"/>
                      </a:lnTo>
                      <a:lnTo>
                        <a:pt x="8318" y="2573"/>
                      </a:lnTo>
                      <a:lnTo>
                        <a:pt x="8318" y="5944"/>
                      </a:lnTo>
                      <a:cubicBezTo>
                        <a:pt x="8066" y="5786"/>
                        <a:pt x="7814" y="5723"/>
                        <a:pt x="7499" y="5723"/>
                      </a:cubicBezTo>
                      <a:cubicBezTo>
                        <a:pt x="6585" y="5723"/>
                        <a:pt x="5829" y="6448"/>
                        <a:pt x="5829" y="7361"/>
                      </a:cubicBezTo>
                      <a:cubicBezTo>
                        <a:pt x="5829" y="8275"/>
                        <a:pt x="6585" y="9031"/>
                        <a:pt x="7499" y="9031"/>
                      </a:cubicBezTo>
                      <a:cubicBezTo>
                        <a:pt x="8381" y="9031"/>
                        <a:pt x="9137" y="8275"/>
                        <a:pt x="9137" y="7361"/>
                      </a:cubicBezTo>
                      <a:lnTo>
                        <a:pt x="9137" y="367"/>
                      </a:lnTo>
                      <a:cubicBezTo>
                        <a:pt x="9164" y="207"/>
                        <a:pt x="8963" y="0"/>
                        <a:pt x="874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>
                    <a:solidFill>
                      <a:srgbClr val="191919"/>
                    </a:solidFill>
                  </a:endParaRPr>
                </a:p>
              </p:txBody>
            </p:sp>
          </p:grpSp>
        </p:grpSp>
      </p:grpSp>
    </p:spTree>
    <p:custDataLst>
      <p:tags r:id="rId1"/>
    </p:custDataLst>
    <p:extLst>
      <p:ext uri="{BB962C8B-B14F-4D97-AF65-F5344CB8AC3E}">
        <p14:creationId xmlns:p14="http://schemas.microsoft.com/office/powerpoint/2010/main" val="336360750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13"/>
          <a:srcRect l="677" r="-1"/>
          <a:stretch/>
        </p:blipFill>
        <p:spPr>
          <a:xfrm>
            <a:off x="4835048" y="1452302"/>
            <a:ext cx="6120986" cy="4905375"/>
          </a:xfrm>
          <a:prstGeom prst="rect">
            <a:avLst/>
          </a:prstGeom>
        </p:spPr>
      </p:pic>
      <p:sp>
        <p:nvSpPr>
          <p:cNvPr id="4" name="Rectangle 3"/>
          <p:cNvSpPr/>
          <p:nvPr/>
        </p:nvSpPr>
        <p:spPr>
          <a:xfrm>
            <a:off x="1043835" y="1190640"/>
            <a:ext cx="3991628" cy="501675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200" dirty="0" err="1">
                <a:solidFill>
                  <a:srgbClr val="191919"/>
                </a:solidFill>
                <a:latin typeface="Myriad Pro" panose="020B0503030403020204" pitchFamily="34" charset="0"/>
              </a:rPr>
              <a:t>Dr</a:t>
            </a:r>
            <a:r>
              <a:rPr lang="en-US" sz="3200" dirty="0">
                <a:solidFill>
                  <a:srgbClr val="191919"/>
                </a:solidFill>
                <a:latin typeface="Myriad Pro" panose="020B0503030403020204" pitchFamily="34" charset="0"/>
              </a:rPr>
              <a:t>, </a:t>
            </a:r>
            <a:r>
              <a:rPr lang="en-US" sz="3200" dirty="0" err="1">
                <a:solidFill>
                  <a:srgbClr val="191919"/>
                </a:solidFill>
                <a:latin typeface="Myriad Pro" panose="020B0503030403020204" pitchFamily="34" charset="0"/>
              </a:rPr>
              <a:t>dr</a:t>
            </a:r>
            <a:r>
              <a:rPr lang="en-US" sz="3200" dirty="0">
                <a:solidFill>
                  <a:srgbClr val="191919"/>
                </a:solidFill>
                <a:latin typeface="Myriad Pro" panose="020B0503030403020204" pitchFamily="34" charset="0"/>
              </a:rPr>
              <a:t>, </a:t>
            </a:r>
            <a:r>
              <a:rPr lang="en-US" sz="3200" dirty="0" err="1">
                <a:solidFill>
                  <a:srgbClr val="191919"/>
                </a:solidFill>
                <a:latin typeface="Myriad Pro" panose="020B0503030403020204" pitchFamily="34" charset="0"/>
              </a:rPr>
              <a:t>dr</a:t>
            </a:r>
            <a:r>
              <a:rPr lang="en-US" sz="3200" dirty="0">
                <a:solidFill>
                  <a:srgbClr val="191919"/>
                </a:solidFill>
                <a:latin typeface="Myriad Pro" panose="020B0503030403020204" pitchFamily="34" charset="0"/>
              </a:rPr>
              <a:t>! </a:t>
            </a:r>
          </a:p>
          <a:p>
            <a:r>
              <a:rPr lang="en-US" sz="3200" dirty="0">
                <a:solidFill>
                  <a:srgbClr val="191919"/>
                </a:solidFill>
                <a:latin typeface="Myriad Pro" panose="020B0503030403020204" pitchFamily="34" charset="0"/>
              </a:rPr>
              <a:t>Drink, drink, drink! </a:t>
            </a:r>
          </a:p>
          <a:p>
            <a:r>
              <a:rPr lang="en-US" sz="3200" dirty="0">
                <a:solidFill>
                  <a:srgbClr val="191919"/>
                </a:solidFill>
                <a:latin typeface="Myriad Pro" panose="020B0503030403020204" pitchFamily="34" charset="0"/>
              </a:rPr>
              <a:t>Let’s drink juice! </a:t>
            </a:r>
          </a:p>
          <a:p>
            <a:endParaRPr lang="en-US" sz="3200" dirty="0">
              <a:solidFill>
                <a:srgbClr val="191919"/>
              </a:solidFill>
              <a:latin typeface="Myriad Pro" panose="020B0503030403020204" pitchFamily="34" charset="0"/>
            </a:endParaRPr>
          </a:p>
          <a:p>
            <a:r>
              <a:rPr lang="en-US" sz="3200" dirty="0">
                <a:solidFill>
                  <a:srgbClr val="191919"/>
                </a:solidFill>
                <a:latin typeface="Myriad Pro" panose="020B0503030403020204" pitchFamily="34" charset="0"/>
              </a:rPr>
              <a:t>Br, </a:t>
            </a:r>
            <a:r>
              <a:rPr lang="en-US" sz="3200" dirty="0" err="1">
                <a:solidFill>
                  <a:srgbClr val="191919"/>
                </a:solidFill>
                <a:latin typeface="Myriad Pro" panose="020B0503030403020204" pitchFamily="34" charset="0"/>
              </a:rPr>
              <a:t>br</a:t>
            </a:r>
            <a:r>
              <a:rPr lang="en-US" sz="3200" dirty="0">
                <a:solidFill>
                  <a:srgbClr val="191919"/>
                </a:solidFill>
                <a:latin typeface="Myriad Pro" panose="020B0503030403020204" pitchFamily="34" charset="0"/>
              </a:rPr>
              <a:t>, </a:t>
            </a:r>
            <a:r>
              <a:rPr lang="en-US" sz="3200" dirty="0" err="1">
                <a:solidFill>
                  <a:srgbClr val="191919"/>
                </a:solidFill>
                <a:latin typeface="Myriad Pro" panose="020B0503030403020204" pitchFamily="34" charset="0"/>
              </a:rPr>
              <a:t>br</a:t>
            </a:r>
            <a:r>
              <a:rPr lang="en-US" sz="3200" dirty="0">
                <a:solidFill>
                  <a:srgbClr val="191919"/>
                </a:solidFill>
                <a:latin typeface="Myriad Pro" panose="020B0503030403020204" pitchFamily="34" charset="0"/>
              </a:rPr>
              <a:t>! </a:t>
            </a:r>
          </a:p>
          <a:p>
            <a:r>
              <a:rPr lang="en-US" sz="3200" dirty="0">
                <a:solidFill>
                  <a:srgbClr val="191919"/>
                </a:solidFill>
                <a:latin typeface="Myriad Pro" panose="020B0503030403020204" pitchFamily="34" charset="0"/>
              </a:rPr>
              <a:t>Bread, bread, bread! </a:t>
            </a:r>
          </a:p>
          <a:p>
            <a:r>
              <a:rPr lang="en-US" sz="3200" dirty="0">
                <a:solidFill>
                  <a:srgbClr val="191919"/>
                </a:solidFill>
                <a:latin typeface="Myriad Pro" panose="020B0503030403020204" pitchFamily="34" charset="0"/>
              </a:rPr>
              <a:t>Let’s eat bread! </a:t>
            </a:r>
          </a:p>
          <a:p>
            <a:endParaRPr lang="en-US" sz="3200" dirty="0">
              <a:solidFill>
                <a:srgbClr val="191919"/>
              </a:solidFill>
              <a:latin typeface="Myriad Pro" panose="020B0503030403020204" pitchFamily="34" charset="0"/>
            </a:endParaRPr>
          </a:p>
          <a:p>
            <a:r>
              <a:rPr lang="en-US" sz="3200" dirty="0">
                <a:solidFill>
                  <a:srgbClr val="191919"/>
                </a:solidFill>
                <a:latin typeface="Myriad Pro" panose="020B0503030403020204" pitchFamily="34" charset="0"/>
              </a:rPr>
              <a:t>Let’s drink juice </a:t>
            </a:r>
          </a:p>
          <a:p>
            <a:r>
              <a:rPr lang="en-US" sz="3200" dirty="0">
                <a:solidFill>
                  <a:srgbClr val="191919"/>
                </a:solidFill>
                <a:latin typeface="Myriad Pro" panose="020B0503030403020204" pitchFamily="34" charset="0"/>
              </a:rPr>
              <a:t>and eat bread!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29"/>
            <a:ext cx="1564144" cy="749977"/>
          </a:xfrm>
          <a:prstGeom prst="rect">
            <a:avLst/>
          </a:prstGeom>
        </p:spPr>
      </p:pic>
      <p:sp>
        <p:nvSpPr>
          <p:cNvPr id="6" name="Rounded Rectangle 5"/>
          <p:cNvSpPr/>
          <p:nvPr/>
        </p:nvSpPr>
        <p:spPr>
          <a:xfrm>
            <a:off x="180475" y="180749"/>
            <a:ext cx="2574759" cy="393898"/>
          </a:xfrm>
          <a:prstGeom prst="roundRect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dirty="0">
                <a:solidFill>
                  <a:srgbClr val="FFFFFF"/>
                </a:solidFill>
                <a:latin typeface="Comic Sans MS" panose="030F0702030302020204" pitchFamily="66" charset="0"/>
              </a:rPr>
              <a:t>Listen and chant.</a:t>
            </a:r>
          </a:p>
        </p:txBody>
      </p:sp>
      <p:pic>
        <p:nvPicPr>
          <p:cNvPr id="15" name="9.13.mp3" descr="9.13.mp3">
            <a:hlinkClick r:id="" action="ppaction://media"/>
            <a:extLst>
              <a:ext uri="{FF2B5EF4-FFF2-40B4-BE49-F238E27FC236}">
                <a16:creationId xmlns:a16="http://schemas.microsoft.com/office/drawing/2014/main" xmlns="" id="{C7909D7A-2721-88DA-025C-20820F23A3A3}"/>
              </a:ext>
            </a:extLst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15"/>
          <a:stretch>
            <a:fillRect/>
          </a:stretch>
        </p:blipFill>
        <p:spPr>
          <a:xfrm>
            <a:off x="2755234" y="-142640"/>
            <a:ext cx="1067336" cy="1067336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4891553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6" dur="500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9" dur="500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5" dur="500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9" dur="2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10008"/>
                                      </p:to>
                                    </p:animClr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9.13.mp3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3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3" dur="2000" fill="hold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10008"/>
                                      </p:to>
                                    </p:animClr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9.13-2.mp3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3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47" dur="2000" fill="hold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10008"/>
                                      </p:to>
                                    </p:animClr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8" name="9.13-3.mp3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3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1" dur="2000" fill="hold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10008"/>
                                      </p:to>
                                    </p:animClr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9" name="9.13-4.mp3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3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5" dur="2000" fill="hold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10008"/>
                                      </p:to>
                                    </p:animClr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9.13-5.mp3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3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59" dur="2000" fill="hold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10008"/>
                                      </p:to>
                                    </p:animClr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9.13-5.mp3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3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3" dur="2000" fill="hold"/>
                                        <p:tgtEl>
                                          <p:spTgt spid="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10008"/>
                                      </p:to>
                                    </p:animClr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9.13-6.mp3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3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67" dur="2000" fill="hold"/>
                                        <p:tgtEl>
                                          <p:spTgt spid="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10008"/>
                                      </p:to>
                                    </p:animClr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2" name="9.13-7.mp3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6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  <p:seq concurrent="1" nextAc="seek">
              <p:cTn id="69" restart="whenNotActive" fill="hold" evtFilter="cancelBubble" nodeType="interactiveSeq">
                <p:stCondLst>
                  <p:cond evt="onClick" delay="0">
                    <p:tgtEl>
                      <p:spTgt spid="1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0" fill="hold">
                      <p:stCondLst>
                        <p:cond delay="0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3" dur="27504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"/>
                  </p:tgtEl>
                </p:cond>
              </p:nextCondLst>
            </p:seq>
          </p:childTnLst>
        </p:cTn>
      </p:par>
    </p:tnLst>
    <p:bldLst>
      <p:bldP spid="4" grpId="0" build="allAtOnce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2442575" y="1254973"/>
            <a:ext cx="7302673" cy="451952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pic>
        <p:nvPicPr>
          <p:cNvPr id="8663" name="Google Shape;8663;p43"/>
          <p:cNvPicPr preferRelativeResize="0"/>
          <p:nvPr/>
        </p:nvPicPr>
        <p:blipFill rotWithShape="1">
          <a:blip r:embed="rId4">
            <a:alphaModFix/>
          </a:blip>
          <a:srcRect l="4949" t="29064" r="6193" b="20397"/>
          <a:stretch/>
        </p:blipFill>
        <p:spPr>
          <a:xfrm rot="19422191" flipH="1">
            <a:off x="8265149" y="5093746"/>
            <a:ext cx="2103120" cy="510252"/>
          </a:xfrm>
          <a:prstGeom prst="rect">
            <a:avLst/>
          </a:prstGeom>
          <a:noFill/>
          <a:ln>
            <a:noFill/>
          </a:ln>
        </p:spPr>
      </p:pic>
      <p:sp>
        <p:nvSpPr>
          <p:cNvPr id="8" name="TextBox 7"/>
          <p:cNvSpPr txBox="1"/>
          <p:nvPr/>
        </p:nvSpPr>
        <p:spPr>
          <a:xfrm>
            <a:off x="3875618" y="1564619"/>
            <a:ext cx="4376519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b="1" dirty="0">
                <a:solidFill>
                  <a:srgbClr val="000000"/>
                </a:solidFill>
                <a:latin typeface="Comic Sans MS" pitchFamily="66" charset="0"/>
              </a:rPr>
              <a:t>3 PRACTICE</a:t>
            </a:r>
          </a:p>
        </p:txBody>
      </p:sp>
      <p:sp>
        <p:nvSpPr>
          <p:cNvPr id="9" name="Rectangle 8"/>
          <p:cNvSpPr/>
          <p:nvPr/>
        </p:nvSpPr>
        <p:spPr>
          <a:xfrm>
            <a:off x="3990232" y="3000717"/>
            <a:ext cx="4147289" cy="76944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400" b="1" kern="0" dirty="0">
                <a:solidFill>
                  <a:srgbClr val="241826"/>
                </a:solidFill>
                <a:latin typeface="Comic Sans MS" panose="030F0702030302020204" pitchFamily="66" charset="0"/>
              </a:rPr>
              <a:t>Task 9 </a:t>
            </a:r>
            <a:r>
              <a:rPr lang="en-US" sz="4400" dirty="0">
                <a:solidFill>
                  <a:srgbClr val="191919"/>
                </a:solidFill>
                <a:latin typeface="Comic Sans MS" panose="030F0702030302020204" pitchFamily="66" charset="0"/>
              </a:rPr>
              <a:t>Say it!</a:t>
            </a:r>
          </a:p>
        </p:txBody>
      </p:sp>
      <p:pic>
        <p:nvPicPr>
          <p:cNvPr id="10" name="Google Shape;8663;p43"/>
          <p:cNvPicPr preferRelativeResize="0"/>
          <p:nvPr/>
        </p:nvPicPr>
        <p:blipFill rotWithShape="1">
          <a:blip r:embed="rId4">
            <a:alphaModFix/>
          </a:blip>
          <a:srcRect l="4949" t="29064" r="6193" b="20397"/>
          <a:stretch/>
        </p:blipFill>
        <p:spPr>
          <a:xfrm rot="19422191" flipH="1">
            <a:off x="1670074" y="1315191"/>
            <a:ext cx="2103120" cy="510252"/>
          </a:xfrm>
          <a:prstGeom prst="rect">
            <a:avLst/>
          </a:prstGeom>
          <a:noFill/>
          <a:ln>
            <a:noFill/>
          </a:ln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xmlns="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29"/>
            <a:ext cx="1564144" cy="749977"/>
          </a:xfrm>
          <a:prstGeom prst="rect">
            <a:avLst/>
          </a:prstGeom>
        </p:spPr>
      </p:pic>
      <p:grpSp>
        <p:nvGrpSpPr>
          <p:cNvPr id="21" name="Group 20"/>
          <p:cNvGrpSpPr/>
          <p:nvPr/>
        </p:nvGrpSpPr>
        <p:grpSpPr>
          <a:xfrm>
            <a:off x="5503048" y="3979339"/>
            <a:ext cx="1121655" cy="1082842"/>
            <a:chOff x="3967464" y="3130426"/>
            <a:chExt cx="1121655" cy="1082842"/>
          </a:xfrm>
        </p:grpSpPr>
        <p:sp>
          <p:nvSpPr>
            <p:cNvPr id="22" name="Rounded Rectangle 21"/>
            <p:cNvSpPr/>
            <p:nvPr/>
          </p:nvSpPr>
          <p:spPr>
            <a:xfrm>
              <a:off x="3967464" y="3130426"/>
              <a:ext cx="1121655" cy="1082842"/>
            </a:xfrm>
            <a:prstGeom prst="roundRect">
              <a:avLst/>
            </a:prstGeom>
            <a:solidFill>
              <a:sysClr val="window" lastClr="FFFFFF"/>
            </a:solidFill>
            <a:ln w="12700" cap="flat" cmpd="sng" algn="ctr">
              <a:solidFill>
                <a:srgbClr val="5B9BD5">
                  <a:shade val="50000"/>
                </a:srgbClr>
              </a:solidFill>
              <a:prstDash val="dash"/>
              <a:miter lim="800000"/>
            </a:ln>
            <a:effectLst/>
          </p:spPr>
          <p:txBody>
            <a:bodyPr rtlCol="0" anchor="ctr"/>
            <a:lstStyle/>
            <a:p>
              <a:pPr algn="ctr">
                <a:defRPr/>
              </a:pPr>
              <a:endParaRPr lang="en-US" kern="0">
                <a:solidFill>
                  <a:srgbClr val="FFFFFF"/>
                </a:solidFill>
                <a:latin typeface="Calibri" panose="020F0502020204030204"/>
              </a:endParaRPr>
            </a:p>
          </p:txBody>
        </p:sp>
        <p:pic>
          <p:nvPicPr>
            <p:cNvPr id="23" name="Picture 6" descr="Say Icon #1566 - Free Icons Library">
              <a:extLst>
                <a:ext uri="{FF2B5EF4-FFF2-40B4-BE49-F238E27FC236}">
                  <a16:creationId xmlns:a16="http://schemas.microsoft.com/office/drawing/2014/main" xmlns="" id="{EDD622AB-EE07-4F4E-A65F-66B24E0774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92018" y="3348811"/>
              <a:ext cx="696734" cy="69673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custDataLst>
      <p:tags r:id="rId1"/>
    </p:custDataLst>
    <p:extLst>
      <p:ext uri="{BB962C8B-B14F-4D97-AF65-F5344CB8AC3E}">
        <p14:creationId xmlns:p14="http://schemas.microsoft.com/office/powerpoint/2010/main" val="243066712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4">
            <a:alphaModFix/>
          </a:blip>
          <a:stretch>
            <a:fillRect/>
          </a:stretch>
        </a:blipFill>
        <a:effectLst/>
      </p:bgPr>
    </p:bg>
    <p:spTree>
      <p:nvGrpSpPr>
        <p:cNvPr id="1" name="Shape 86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30" name="Google Shape;8630;p40"/>
          <p:cNvSpPr txBox="1">
            <a:spLocks noGrp="1"/>
          </p:cNvSpPr>
          <p:nvPr>
            <p:ph type="title"/>
          </p:nvPr>
        </p:nvSpPr>
        <p:spPr>
          <a:xfrm>
            <a:off x="1263316" y="1202031"/>
            <a:ext cx="9745579" cy="4236243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dirty="0"/>
          </a:p>
        </p:txBody>
      </p:sp>
      <p:pic>
        <p:nvPicPr>
          <p:cNvPr id="8631" name="Google Shape;8631;p40"/>
          <p:cNvPicPr preferRelativeResize="0"/>
          <p:nvPr/>
        </p:nvPicPr>
        <p:blipFill rotWithShape="1">
          <a:blip r:embed="rId5">
            <a:alphaModFix/>
          </a:blip>
          <a:srcRect l="4949" t="29064" r="6193" b="20397"/>
          <a:stretch/>
        </p:blipFill>
        <p:spPr>
          <a:xfrm rot="332907">
            <a:off x="4971846" y="966363"/>
            <a:ext cx="2485700" cy="568867"/>
          </a:xfrm>
          <a:prstGeom prst="rect">
            <a:avLst/>
          </a:prstGeom>
          <a:noFill/>
          <a:ln>
            <a:noFill/>
          </a:ln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xmlns="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29"/>
            <a:ext cx="1564144" cy="749977"/>
          </a:xfrm>
          <a:prstGeom prst="rect">
            <a:avLst/>
          </a:prstGeom>
        </p:spPr>
      </p:pic>
      <p:sp>
        <p:nvSpPr>
          <p:cNvPr id="5" name="Title 1"/>
          <p:cNvSpPr txBox="1">
            <a:spLocks/>
          </p:cNvSpPr>
          <p:nvPr/>
        </p:nvSpPr>
        <p:spPr>
          <a:xfrm>
            <a:off x="1609825" y="1541104"/>
            <a:ext cx="9052560" cy="1930400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7200" dirty="0">
                <a:solidFill>
                  <a:srgbClr val="191919"/>
                </a:solidFill>
                <a:latin typeface="Comic Sans MS" panose="030F0702030302020204" pitchFamily="66" charset="0"/>
              </a:rPr>
              <a:t>Unit 9: </a:t>
            </a:r>
            <a:br>
              <a:rPr lang="en-US" sz="7200" dirty="0">
                <a:solidFill>
                  <a:srgbClr val="191919"/>
                </a:solidFill>
                <a:latin typeface="Comic Sans MS" panose="030F0702030302020204" pitchFamily="66" charset="0"/>
              </a:rPr>
            </a:br>
            <a:r>
              <a:rPr lang="en-US" sz="7200" dirty="0">
                <a:solidFill>
                  <a:srgbClr val="191919"/>
                </a:solidFill>
                <a:latin typeface="Comic Sans MS" panose="030F0702030302020204" pitchFamily="66" charset="0"/>
              </a:rPr>
              <a:t>My </a:t>
            </a:r>
            <a:r>
              <a:rPr lang="en-US" sz="7200" dirty="0" err="1">
                <a:solidFill>
                  <a:srgbClr val="191919"/>
                </a:solidFill>
                <a:latin typeface="Comic Sans MS" panose="030F0702030302020204" pitchFamily="66" charset="0"/>
              </a:rPr>
              <a:t>Favourite</a:t>
            </a:r>
            <a:r>
              <a:rPr lang="en-US" sz="7200" dirty="0">
                <a:solidFill>
                  <a:srgbClr val="191919"/>
                </a:solidFill>
                <a:latin typeface="Comic Sans MS" panose="030F0702030302020204" pitchFamily="66" charset="0"/>
              </a:rPr>
              <a:t> Food</a:t>
            </a:r>
          </a:p>
        </p:txBody>
      </p:sp>
      <p:sp>
        <p:nvSpPr>
          <p:cNvPr id="6" name="Google Shape;792;p29"/>
          <p:cNvSpPr txBox="1">
            <a:spLocks/>
          </p:cNvSpPr>
          <p:nvPr/>
        </p:nvSpPr>
        <p:spPr>
          <a:xfrm>
            <a:off x="3052396" y="4549866"/>
            <a:ext cx="6324599" cy="64351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r>
              <a:rPr lang="en-US" sz="3600" b="1" dirty="0">
                <a:solidFill>
                  <a:srgbClr val="191919"/>
                </a:solidFill>
                <a:latin typeface="Comic Sans MS" panose="030F0702030302020204" pitchFamily="66" charset="0"/>
              </a:rPr>
              <a:t>Lesson 3 – Task 7, 8, 9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4223324316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61274" y="396290"/>
            <a:ext cx="3267075" cy="2428875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893593" y="427719"/>
            <a:ext cx="3314700" cy="242887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087228" y="3647223"/>
            <a:ext cx="3295650" cy="2457450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346439" y="2931514"/>
            <a:ext cx="449674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b="1" dirty="0">
                <a:latin typeface="Comic Sans MS" panose="030F0702030302020204" pitchFamily="66" charset="0"/>
              </a:rPr>
              <a:t>1</a:t>
            </a:r>
            <a:r>
              <a:rPr lang="en-US" sz="2800" dirty="0">
                <a:latin typeface="Comic Sans MS" panose="030F0702030302020204" pitchFamily="66" charset="0"/>
              </a:rPr>
              <a:t> She’s drawing a picture.</a:t>
            </a:r>
          </a:p>
        </p:txBody>
      </p:sp>
      <p:sp>
        <p:nvSpPr>
          <p:cNvPr id="7" name="Rectangle 6"/>
          <p:cNvSpPr/>
          <p:nvPr/>
        </p:nvSpPr>
        <p:spPr>
          <a:xfrm>
            <a:off x="5446295" y="2931514"/>
            <a:ext cx="6053260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b="1" dirty="0">
                <a:latin typeface="Comic Sans MS" panose="030F0702030302020204" pitchFamily="66" charset="0"/>
              </a:rPr>
              <a:t>2</a:t>
            </a:r>
            <a:r>
              <a:rPr lang="en-US" sz="2800" dirty="0">
                <a:latin typeface="Comic Sans MS" panose="030F0702030302020204" pitchFamily="66" charset="0"/>
              </a:rPr>
              <a:t> Your brother can play the drums.</a:t>
            </a:r>
          </a:p>
        </p:txBody>
      </p:sp>
      <p:sp>
        <p:nvSpPr>
          <p:cNvPr id="8" name="Rectangle 7"/>
          <p:cNvSpPr/>
          <p:nvPr/>
        </p:nvSpPr>
        <p:spPr>
          <a:xfrm>
            <a:off x="3088334" y="6133399"/>
            <a:ext cx="5293437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b="1" dirty="0">
                <a:latin typeface="Comic Sans MS" panose="030F0702030302020204" pitchFamily="66" charset="0"/>
              </a:rPr>
              <a:t>3</a:t>
            </a:r>
            <a:r>
              <a:rPr lang="en-US" sz="2800" dirty="0">
                <a:latin typeface="Comic Sans MS" panose="030F0702030302020204" pitchFamily="66" charset="0"/>
              </a:rPr>
              <a:t> My brother is drinking juice.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xmlns="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29"/>
            <a:ext cx="1564144" cy="74997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9631127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/>
      <p:bldP spid="8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2442575" y="1254973"/>
            <a:ext cx="7302673" cy="451952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3250023" y="2881295"/>
            <a:ext cx="5687776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b="1" dirty="0">
                <a:solidFill>
                  <a:srgbClr val="000000"/>
                </a:solidFill>
                <a:latin typeface="Comic Sans MS" pitchFamily="66" charset="0"/>
              </a:rPr>
              <a:t>4 PRODUCTION</a:t>
            </a:r>
          </a:p>
        </p:txBody>
      </p:sp>
      <p:pic>
        <p:nvPicPr>
          <p:cNvPr id="6" name="Google Shape;7675;p3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2023980">
            <a:off x="8213625" y="904385"/>
            <a:ext cx="2320773" cy="1320467"/>
          </a:xfrm>
          <a:prstGeom prst="rect">
            <a:avLst/>
          </a:prstGeom>
          <a:noFill/>
          <a:ln>
            <a:noFill/>
          </a:ln>
        </p:spPr>
      </p:pic>
      <p:pic>
        <p:nvPicPr>
          <p:cNvPr id="7" name="Google Shape;7675;p3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1782628">
            <a:off x="1755495" y="4846379"/>
            <a:ext cx="2333515" cy="1320467"/>
          </a:xfrm>
          <a:prstGeom prst="rect">
            <a:avLst/>
          </a:prstGeom>
          <a:noFill/>
          <a:ln>
            <a:noFill/>
          </a:ln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xmlns="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29"/>
            <a:ext cx="1564144" cy="74997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30334036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Oval 20"/>
          <p:cNvSpPr/>
          <p:nvPr/>
        </p:nvSpPr>
        <p:spPr>
          <a:xfrm>
            <a:off x="4975847" y="1411054"/>
            <a:ext cx="3394836" cy="1959313"/>
          </a:xfrm>
          <a:prstGeom prst="ellipse">
            <a:avLst/>
          </a:prstGeom>
          <a:solidFill>
            <a:schemeClr val="bg1"/>
          </a:solidFill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Open the book</a:t>
            </a: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44955" y="108492"/>
            <a:ext cx="4083251" cy="5714728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90792" y="108491"/>
            <a:ext cx="4098903" cy="5714729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402699" y="108490"/>
            <a:ext cx="4072200" cy="5714730"/>
          </a:xfrm>
          <a:prstGeom prst="rect">
            <a:avLst/>
          </a:prstGeom>
        </p:spPr>
      </p:pic>
      <p:graphicFrame>
        <p:nvGraphicFramePr>
          <p:cNvPr id="11" name="Table 1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09047457"/>
              </p:ext>
            </p:extLst>
          </p:nvPr>
        </p:nvGraphicFramePr>
        <p:xfrm>
          <a:off x="7036231" y="3823601"/>
          <a:ext cx="4757980" cy="272622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378990">
                  <a:extLst>
                    <a:ext uri="{9D8B030D-6E8A-4147-A177-3AD203B41FA5}">
                      <a16:colId xmlns:a16="http://schemas.microsoft.com/office/drawing/2014/main" xmlns="" val="20000"/>
                    </a:ext>
                  </a:extLst>
                </a:gridCol>
                <a:gridCol w="2378990">
                  <a:extLst>
                    <a:ext uri="{9D8B030D-6E8A-4147-A177-3AD203B41FA5}">
                      <a16:colId xmlns:a16="http://schemas.microsoft.com/office/drawing/2014/main" xmlns="" val="20001"/>
                    </a:ext>
                  </a:extLst>
                </a:gridCol>
              </a:tblGrid>
              <a:tr h="639911">
                <a:tc>
                  <a:txBody>
                    <a:bodyPr/>
                    <a:lstStyle/>
                    <a:p>
                      <a:pPr algn="ctr"/>
                      <a:r>
                        <a:rPr lang="en-US" sz="4800" dirty="0" err="1">
                          <a:latin typeface="Comic Sans MS" panose="030F0702030302020204" pitchFamily="66" charset="0"/>
                        </a:rPr>
                        <a:t>dr</a:t>
                      </a:r>
                      <a:endParaRPr lang="en-US" sz="4800" dirty="0">
                        <a:latin typeface="Comic Sans MS" panose="030F0702030302020204" pitchFamily="66" charset="0"/>
                      </a:endParaRPr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800" dirty="0" err="1">
                          <a:latin typeface="Comic Sans MS" panose="030F0702030302020204" pitchFamily="66" charset="0"/>
                        </a:rPr>
                        <a:t>br</a:t>
                      </a:r>
                      <a:endParaRPr lang="en-US" sz="4800" dirty="0">
                        <a:latin typeface="Comic Sans MS" panose="030F0702030302020204" pitchFamily="66" charset="0"/>
                      </a:endParaRPr>
                    </a:p>
                  </a:txBody>
                  <a:tcPr anchor="ctr"/>
                </a:tc>
                <a:extLst>
                  <a:ext uri="{0D108BD9-81ED-4DB2-BD59-A6C34878D82A}">
                    <a16:rowId xmlns:a16="http://schemas.microsoft.com/office/drawing/2014/main" xmlns="" val="10000"/>
                  </a:ext>
                </a:extLst>
              </a:tr>
              <a:tr h="960895">
                <a:tc>
                  <a:txBody>
                    <a:bodyPr/>
                    <a:lstStyle/>
                    <a:p>
                      <a:endParaRPr lang="en-US" dirty="0">
                        <a:latin typeface="Comic Sans MS" panose="030F0702030302020204" pitchFamily="66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>
                        <a:latin typeface="Comic Sans MS" panose="030F0702030302020204" pitchFamily="66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1"/>
                  </a:ext>
                </a:extLst>
              </a:tr>
              <a:tr h="942370">
                <a:tc>
                  <a:txBody>
                    <a:bodyPr/>
                    <a:lstStyle/>
                    <a:p>
                      <a:endParaRPr lang="en-US" dirty="0">
                        <a:latin typeface="Comic Sans MS" panose="030F0702030302020204" pitchFamily="66" charset="0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dirty="0">
                        <a:latin typeface="Comic Sans MS" panose="030F0702030302020204" pitchFamily="66" charset="0"/>
                      </a:endParaRP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10002"/>
                  </a:ext>
                </a:extLst>
              </a:tr>
            </a:tbl>
          </a:graphicData>
        </a:graphic>
      </p:graphicFrame>
      <p:sp>
        <p:nvSpPr>
          <p:cNvPr id="12" name="Oval 11"/>
          <p:cNvSpPr/>
          <p:nvPr/>
        </p:nvSpPr>
        <p:spPr>
          <a:xfrm>
            <a:off x="1828800" y="1208872"/>
            <a:ext cx="511444" cy="263472"/>
          </a:xfrm>
          <a:prstGeom prst="ellipse">
            <a:avLst/>
          </a:prstGeom>
          <a:noFill/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/>
          <p:cNvSpPr/>
          <p:nvPr/>
        </p:nvSpPr>
        <p:spPr>
          <a:xfrm>
            <a:off x="6765935" y="3074341"/>
            <a:ext cx="511444" cy="263472"/>
          </a:xfrm>
          <a:prstGeom prst="ellipse">
            <a:avLst/>
          </a:prstGeom>
          <a:noFill/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/>
          <p:cNvSpPr/>
          <p:nvPr/>
        </p:nvSpPr>
        <p:spPr>
          <a:xfrm>
            <a:off x="4672484" y="2834119"/>
            <a:ext cx="511444" cy="263472"/>
          </a:xfrm>
          <a:prstGeom prst="ellipse">
            <a:avLst/>
          </a:prstGeom>
          <a:noFill/>
          <a:ln>
            <a:solidFill>
              <a:schemeClr val="bg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/>
          <p:cNvSpPr txBox="1"/>
          <p:nvPr/>
        </p:nvSpPr>
        <p:spPr>
          <a:xfrm>
            <a:off x="7431508" y="4730068"/>
            <a:ext cx="137890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dirty="0">
                <a:latin typeface="Comic Sans MS" panose="030F0702030302020204" pitchFamily="66" charset="0"/>
              </a:rPr>
              <a:t>dress</a:t>
            </a:r>
          </a:p>
        </p:txBody>
      </p:sp>
      <p:sp>
        <p:nvSpPr>
          <p:cNvPr id="16" name="TextBox 15"/>
          <p:cNvSpPr txBox="1"/>
          <p:nvPr/>
        </p:nvSpPr>
        <p:spPr>
          <a:xfrm>
            <a:off x="9642602" y="4759552"/>
            <a:ext cx="1880643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dirty="0">
                <a:latin typeface="Comic Sans MS" panose="030F0702030302020204" pitchFamily="66" charset="0"/>
              </a:rPr>
              <a:t>brother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7431508" y="5761326"/>
            <a:ext cx="1228221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dirty="0">
                <a:latin typeface="Comic Sans MS" panose="030F0702030302020204" pitchFamily="66" charset="0"/>
              </a:rPr>
              <a:t>draw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10462221" y="5761325"/>
            <a:ext cx="495649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dirty="0">
                <a:latin typeface="Comic Sans MS" panose="030F0702030302020204" pitchFamily="66" charset="0"/>
              </a:rPr>
              <a:t>…</a:t>
            </a:r>
          </a:p>
        </p:txBody>
      </p:sp>
      <p:sp>
        <p:nvSpPr>
          <p:cNvPr id="22" name="Rounded Rectangle 21"/>
          <p:cNvSpPr/>
          <p:nvPr/>
        </p:nvSpPr>
        <p:spPr>
          <a:xfrm>
            <a:off x="7277379" y="587295"/>
            <a:ext cx="4549229" cy="2412547"/>
          </a:xfrm>
          <a:prstGeom prst="roundRect">
            <a:avLst/>
          </a:prstGeom>
          <a:solidFill>
            <a:schemeClr val="bg1"/>
          </a:solidFill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Find the words begin with </a:t>
            </a:r>
            <a:r>
              <a:rPr lang="en-US" sz="3200" dirty="0" err="1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dr</a:t>
            </a:r>
            <a:r>
              <a:rPr lang="en-US" sz="32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, </a:t>
            </a:r>
            <a:r>
              <a:rPr lang="en-US" sz="3200" dirty="0" err="1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br</a:t>
            </a:r>
            <a:r>
              <a:rPr lang="en-US" sz="32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 and complete the table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8244786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12" grpId="0" animBg="1"/>
      <p:bldP spid="13" grpId="0" animBg="1"/>
      <p:bldP spid="14" grpId="0" animBg="1"/>
      <p:bldP spid="15" grpId="0"/>
      <p:bldP spid="16" grpId="0"/>
      <p:bldP spid="17" grpId="0"/>
      <p:bldP spid="18" grpId="0"/>
      <p:bldP spid="22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3402633" y="0"/>
            <a:ext cx="5224507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b="1" dirty="0">
                <a:solidFill>
                  <a:srgbClr val="000000"/>
                </a:solidFill>
                <a:latin typeface="Comic Sans MS" pitchFamily="66" charset="0"/>
              </a:rPr>
              <a:t>5 ASSESSMENT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xmlns="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29"/>
            <a:ext cx="1564144" cy="749977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366076" y="1724747"/>
            <a:ext cx="1580506" cy="1401382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6"/>
          <a:srcRect l="3739"/>
          <a:stretch/>
        </p:blipFill>
        <p:spPr>
          <a:xfrm>
            <a:off x="5302851" y="1724747"/>
            <a:ext cx="1485828" cy="1401382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7"/>
          <a:srcRect t="2513"/>
          <a:stretch/>
        </p:blipFill>
        <p:spPr>
          <a:xfrm>
            <a:off x="9144949" y="1724747"/>
            <a:ext cx="1576654" cy="1390650"/>
          </a:xfrm>
          <a:prstGeom prst="rect">
            <a:avLst/>
          </a:prstGeom>
        </p:spPr>
      </p:pic>
      <p:pic>
        <p:nvPicPr>
          <p:cNvPr id="9" name="Picture 8"/>
          <p:cNvPicPr>
            <a:picLocks noChangeAspect="1"/>
          </p:cNvPicPr>
          <p:nvPr/>
        </p:nvPicPr>
        <p:blipFill rotWithShape="1">
          <a:blip r:embed="rId8"/>
          <a:srcRect l="1190"/>
          <a:stretch/>
        </p:blipFill>
        <p:spPr>
          <a:xfrm>
            <a:off x="2946582" y="4230895"/>
            <a:ext cx="1477628" cy="1390650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8271760" y="4212366"/>
            <a:ext cx="1477628" cy="1427708"/>
          </a:xfrm>
          <a:prstGeom prst="rect">
            <a:avLst/>
          </a:prstGeom>
        </p:spPr>
      </p:pic>
      <p:sp>
        <p:nvSpPr>
          <p:cNvPr id="11" name="Rectangle 10"/>
          <p:cNvSpPr/>
          <p:nvPr/>
        </p:nvSpPr>
        <p:spPr>
          <a:xfrm>
            <a:off x="1024830" y="975706"/>
            <a:ext cx="8449749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b="1" dirty="0" err="1">
                <a:solidFill>
                  <a:srgbClr val="0070C0"/>
                </a:solidFill>
                <a:latin typeface="Comic Sans MS" panose="030F0702030302020204" pitchFamily="66" charset="0"/>
              </a:rPr>
              <a:t>br</a:t>
            </a:r>
            <a:r>
              <a:rPr lang="en-US" sz="2400" b="1" dirty="0">
                <a:solidFill>
                  <a:srgbClr val="191919"/>
                </a:solidFill>
                <a:latin typeface="Comic Sans MS" panose="030F0702030302020204" pitchFamily="66" charset="0"/>
              </a:rPr>
              <a:t> or </a:t>
            </a:r>
            <a:r>
              <a:rPr lang="en-US" sz="2400" b="1" dirty="0" err="1">
                <a:solidFill>
                  <a:srgbClr val="0070C0"/>
                </a:solidFill>
                <a:latin typeface="Comic Sans MS" panose="030F0702030302020204" pitchFamily="66" charset="0"/>
              </a:rPr>
              <a:t>dr</a:t>
            </a:r>
            <a:r>
              <a:rPr lang="en-US" sz="2400" b="1" dirty="0">
                <a:solidFill>
                  <a:srgbClr val="191919"/>
                </a:solidFill>
                <a:latin typeface="Comic Sans MS" panose="030F0702030302020204" pitchFamily="66" charset="0"/>
              </a:rPr>
              <a:t>? Complete the words and read the sentences.</a:t>
            </a:r>
          </a:p>
        </p:txBody>
      </p:sp>
      <p:sp>
        <p:nvSpPr>
          <p:cNvPr id="12" name="Rectangle 11"/>
          <p:cNvSpPr/>
          <p:nvPr/>
        </p:nvSpPr>
        <p:spPr>
          <a:xfrm>
            <a:off x="594843" y="3237462"/>
            <a:ext cx="3122971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dirty="0">
                <a:solidFill>
                  <a:srgbClr val="191919"/>
                </a:solidFill>
                <a:latin typeface="Comic Sans MS" panose="030F0702030302020204" pitchFamily="66" charset="0"/>
              </a:rPr>
              <a:t>1. I’m __inking juice.</a:t>
            </a:r>
          </a:p>
        </p:txBody>
      </p:sp>
      <p:sp>
        <p:nvSpPr>
          <p:cNvPr id="13" name="Rectangle 12"/>
          <p:cNvSpPr/>
          <p:nvPr/>
        </p:nvSpPr>
        <p:spPr>
          <a:xfrm>
            <a:off x="4319410" y="3226729"/>
            <a:ext cx="333777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dirty="0">
                <a:solidFill>
                  <a:srgbClr val="191919"/>
                </a:solidFill>
                <a:latin typeface="Comic Sans MS" panose="030F0702030302020204" pitchFamily="66" charset="0"/>
              </a:rPr>
              <a:t>2. She’s eating __</a:t>
            </a:r>
            <a:r>
              <a:rPr lang="en-US" sz="2400" dirty="0" err="1">
                <a:solidFill>
                  <a:srgbClr val="191919"/>
                </a:solidFill>
                <a:latin typeface="Comic Sans MS" panose="030F0702030302020204" pitchFamily="66" charset="0"/>
              </a:rPr>
              <a:t>ead</a:t>
            </a:r>
            <a:r>
              <a:rPr lang="en-US" sz="2400" dirty="0">
                <a:solidFill>
                  <a:srgbClr val="191919"/>
                </a:solidFill>
                <a:latin typeface="Comic Sans MS" panose="030F0702030302020204" pitchFamily="66" charset="0"/>
              </a:rPr>
              <a:t>.</a:t>
            </a:r>
          </a:p>
        </p:txBody>
      </p:sp>
      <p:sp>
        <p:nvSpPr>
          <p:cNvPr id="14" name="Rectangle 13"/>
          <p:cNvSpPr/>
          <p:nvPr/>
        </p:nvSpPr>
        <p:spPr>
          <a:xfrm>
            <a:off x="8258779" y="3189034"/>
            <a:ext cx="3398687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dirty="0">
                <a:solidFill>
                  <a:srgbClr val="191919"/>
                </a:solidFill>
                <a:latin typeface="Comic Sans MS" panose="030F0702030302020204" pitchFamily="66" charset="0"/>
              </a:rPr>
              <a:t>3. My sister can __aw.</a:t>
            </a:r>
          </a:p>
        </p:txBody>
      </p:sp>
      <p:sp>
        <p:nvSpPr>
          <p:cNvPr id="15" name="Rectangle 14"/>
          <p:cNvSpPr/>
          <p:nvPr/>
        </p:nvSpPr>
        <p:spPr>
          <a:xfrm>
            <a:off x="851928" y="5655444"/>
            <a:ext cx="5666936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dirty="0">
                <a:solidFill>
                  <a:srgbClr val="191919"/>
                </a:solidFill>
                <a:latin typeface="Comic Sans MS" panose="030F0702030302020204" pitchFamily="66" charset="0"/>
              </a:rPr>
              <a:t>4. My __other is swimming in the pool.</a:t>
            </a:r>
          </a:p>
        </p:txBody>
      </p:sp>
      <p:sp>
        <p:nvSpPr>
          <p:cNvPr id="16" name="Rectangle 15"/>
          <p:cNvSpPr/>
          <p:nvPr/>
        </p:nvSpPr>
        <p:spPr>
          <a:xfrm>
            <a:off x="7343410" y="5662175"/>
            <a:ext cx="3273653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dirty="0">
                <a:solidFill>
                  <a:srgbClr val="191919"/>
                </a:solidFill>
                <a:latin typeface="Comic Sans MS" panose="030F0702030302020204" pitchFamily="66" charset="0"/>
              </a:rPr>
              <a:t>5. He can play __ums.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1503948" y="3225430"/>
            <a:ext cx="51328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err="1">
                <a:solidFill>
                  <a:srgbClr val="FB9EA0">
                    <a:lumMod val="75000"/>
                  </a:srgbClr>
                </a:solidFill>
                <a:latin typeface="Comic Sans MS" panose="030F0702030302020204" pitchFamily="66" charset="0"/>
              </a:rPr>
              <a:t>dr</a:t>
            </a:r>
            <a:endParaRPr lang="en-US" sz="2400" dirty="0">
              <a:solidFill>
                <a:srgbClr val="FB9EA0">
                  <a:lumMod val="75000"/>
                </a:srgbClr>
              </a:solidFill>
              <a:latin typeface="Comic Sans MS" panose="030F0702030302020204" pitchFamily="66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6532038" y="3225429"/>
            <a:ext cx="5148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err="1">
                <a:solidFill>
                  <a:srgbClr val="FB9EA0">
                    <a:lumMod val="75000"/>
                  </a:srgbClr>
                </a:solidFill>
                <a:latin typeface="Comic Sans MS" panose="030F0702030302020204" pitchFamily="66" charset="0"/>
              </a:rPr>
              <a:t>br</a:t>
            </a:r>
            <a:endParaRPr lang="en-US" sz="2400" dirty="0">
              <a:solidFill>
                <a:srgbClr val="FB9EA0">
                  <a:lumMod val="75000"/>
                </a:srgbClr>
              </a:solidFill>
              <a:latin typeface="Comic Sans MS" panose="030F0702030302020204" pitchFamily="66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0669169" y="3208036"/>
            <a:ext cx="51328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err="1">
                <a:solidFill>
                  <a:srgbClr val="FB9EA0">
                    <a:lumMod val="75000"/>
                  </a:srgbClr>
                </a:solidFill>
                <a:latin typeface="Comic Sans MS" panose="030F0702030302020204" pitchFamily="66" charset="0"/>
              </a:rPr>
              <a:t>dr</a:t>
            </a:r>
            <a:endParaRPr lang="en-US" sz="2400" dirty="0">
              <a:solidFill>
                <a:srgbClr val="FB9EA0">
                  <a:lumMod val="75000"/>
                </a:srgbClr>
              </a:solidFill>
              <a:latin typeface="Comic Sans MS" panose="030F0702030302020204" pitchFamily="66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1776418" y="5640074"/>
            <a:ext cx="5148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err="1">
                <a:solidFill>
                  <a:srgbClr val="FB9EA0">
                    <a:lumMod val="75000"/>
                  </a:srgbClr>
                </a:solidFill>
                <a:latin typeface="Comic Sans MS" panose="030F0702030302020204" pitchFamily="66" charset="0"/>
              </a:rPr>
              <a:t>br</a:t>
            </a:r>
            <a:endParaRPr lang="en-US" sz="2400" dirty="0">
              <a:solidFill>
                <a:srgbClr val="FB9EA0">
                  <a:lumMod val="75000"/>
                </a:srgbClr>
              </a:solidFill>
              <a:latin typeface="Comic Sans MS" panose="030F0702030302020204" pitchFamily="66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9442471" y="5655443"/>
            <a:ext cx="513282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err="1">
                <a:solidFill>
                  <a:srgbClr val="FB9EA0">
                    <a:lumMod val="75000"/>
                  </a:srgbClr>
                </a:solidFill>
                <a:latin typeface="Comic Sans MS" panose="030F0702030302020204" pitchFamily="66" charset="0"/>
              </a:rPr>
              <a:t>dr</a:t>
            </a:r>
            <a:endParaRPr lang="en-US" sz="2400" dirty="0">
              <a:solidFill>
                <a:srgbClr val="FB9EA0">
                  <a:lumMod val="75000"/>
                </a:srgbClr>
              </a:solidFill>
              <a:latin typeface="Comic Sans MS" panose="030F0702030302020204" pitchFamily="66" charset="0"/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6433168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/>
      <p:bldP spid="18" grpId="0"/>
      <p:bldP spid="19" grpId="0"/>
      <p:bldP spid="20" grpId="0"/>
      <p:bldP spid="21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542" name="图片 64541" descr="封面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64545" name="图片 64544" descr="2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118279" y="1605064"/>
            <a:ext cx="2233532" cy="746808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64546" name="图片 64545" descr="3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207129" y="1094936"/>
            <a:ext cx="11569787" cy="11526128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64548" name="图片 64547" descr="1-1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58738" y="700852"/>
            <a:ext cx="1693532" cy="788171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64534" name="文本框 64533"/>
          <p:cNvSpPr txBox="1"/>
          <p:nvPr/>
        </p:nvSpPr>
        <p:spPr>
          <a:xfrm>
            <a:off x="2530497" y="3272655"/>
            <a:ext cx="6786995" cy="2308324"/>
          </a:xfrm>
          <a:prstGeom prst="rect">
            <a:avLst/>
          </a:prstGeom>
          <a:solidFill>
            <a:schemeClr val="accent4">
              <a:alpha val="5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defTabSz="1085912">
              <a:spcBef>
                <a:spcPct val="50000"/>
              </a:spcBef>
            </a:pPr>
            <a:r>
              <a:rPr lang="en-US" altLang="zh-CN" sz="7200" b="1" dirty="0">
                <a:solidFill>
                  <a:srgbClr val="E15C7A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anose="030F0702030302020204" pitchFamily="66" charset="0"/>
                <a:ea typeface="黑体" panose="02010609060101010101" pitchFamily="2" charset="-122"/>
              </a:rPr>
              <a:t>Thank </a:t>
            </a:r>
            <a:r>
              <a:rPr lang="en-US" altLang="zh-CN" sz="7200" b="1">
                <a:solidFill>
                  <a:srgbClr val="E15C7A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anose="030F0702030302020204" pitchFamily="66" charset="0"/>
                <a:ea typeface="黑体" panose="02010609060101010101" pitchFamily="2" charset="-122"/>
              </a:rPr>
              <a:t>you    &amp; </a:t>
            </a:r>
            <a:r>
              <a:rPr lang="en-US" altLang="zh-CN" sz="7200" b="1" dirty="0">
                <a:solidFill>
                  <a:srgbClr val="E15C7A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anose="030F0702030302020204" pitchFamily="66" charset="0"/>
                <a:ea typeface="黑体" panose="02010609060101010101" pitchFamily="2" charset="-122"/>
              </a:rPr>
              <a:t>goodbye!</a:t>
            </a:r>
            <a:endParaRPr lang="zh-CN" altLang="en-US" sz="7200" b="1" dirty="0">
              <a:solidFill>
                <a:srgbClr val="E15C7A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anose="030F0702030302020204" pitchFamily="66" charset="0"/>
              <a:ea typeface="黑体" panose="02010609060101010101" pitchFamily="2" charset="-122"/>
            </a:endParaRPr>
          </a:p>
        </p:txBody>
      </p:sp>
      <p:pic>
        <p:nvPicPr>
          <p:cNvPr id="2" name="🎵 Mr. Sunny Face - Wayne Jones 🎧 No Copyright Music 🎶 YouTube Audio Library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-665145" y="874340"/>
            <a:ext cx="441192" cy="441192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xmlns="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29"/>
            <a:ext cx="1564144" cy="74997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65104334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>
        <p15:prstTrans prst="curtains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500"/>
                                        <p:tgtEl>
                                          <p:spTgt spid="645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500"/>
                                        <p:tgtEl>
                                          <p:spTgt spid="645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500"/>
                                        <p:tgtEl>
                                          <p:spTgt spid="645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1" dur="10000" fill="hold"/>
                                        <p:tgtEl>
                                          <p:spTgt spid="645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45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45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645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45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45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2" dur="11175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3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64534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E4E5"/>
        </a:solidFill>
        <a:effectLst/>
      </p:bgPr>
    </p:bg>
    <p:spTree>
      <p:nvGrpSpPr>
        <p:cNvPr id="1" name="Shape 7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73" name="Google Shape;7673;p30"/>
          <p:cNvSpPr txBox="1">
            <a:spLocks noGrp="1"/>
          </p:cNvSpPr>
          <p:nvPr>
            <p:ph type="ctrTitle"/>
          </p:nvPr>
        </p:nvSpPr>
        <p:spPr>
          <a:xfrm>
            <a:off x="1894387" y="1040755"/>
            <a:ext cx="8972395" cy="4697435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6600" dirty="0"/>
              <a:t>Finding the way home</a:t>
            </a:r>
            <a:endParaRPr sz="6600" dirty="0"/>
          </a:p>
        </p:txBody>
      </p:sp>
      <p:pic>
        <p:nvPicPr>
          <p:cNvPr id="7675" name="Google Shape;7675;p3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 rot="-210173">
            <a:off x="4636621" y="289738"/>
            <a:ext cx="2885067" cy="1320467"/>
          </a:xfrm>
          <a:prstGeom prst="rect">
            <a:avLst/>
          </a:prstGeom>
          <a:noFill/>
          <a:ln>
            <a:noFill/>
          </a:ln>
        </p:spPr>
      </p:pic>
      <p:sp>
        <p:nvSpPr>
          <p:cNvPr id="6" name="TextBox 5"/>
          <p:cNvSpPr txBox="1"/>
          <p:nvPr/>
        </p:nvSpPr>
        <p:spPr>
          <a:xfrm>
            <a:off x="3895703" y="1611700"/>
            <a:ext cx="4366901" cy="92333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400" b="1" dirty="0">
                <a:solidFill>
                  <a:srgbClr val="000000"/>
                </a:solidFill>
                <a:latin typeface="Comic Sans MS" pitchFamily="66" charset="0"/>
              </a:rPr>
              <a:t>1 WARM UP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xmlns="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33920" y="397688"/>
            <a:ext cx="1564144" cy="749977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2396736" y="3755002"/>
            <a:ext cx="2575389" cy="200462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3664745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1.48148E-6 L -3.54167E-6 0.00069 L 0.04701 0.00648 C 0.05144 0.00717 0.05547 0.00879 0.05964 0.01296 C 0.06524 0.01875 0.07058 0.03194 0.07631 0.03356 L 0.09714 0.04097 L 0.35847 0.03356 C 0.35964 0.03356 0.3612 0.02778 0.36263 0.02685 C 0.36719 0.02361 0.37175 0.02037 0.37644 0.01944 C 0.39649 0.01782 0.41628 0.01944 0.4362 0.01944 L 0.44193 0.01944 " pathEditMode="relative" rAng="0" ptsTypes="AAAAAAAAAAA">
                                      <p:cBhvr>
                                        <p:cTn id="6" dur="5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096" y="203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429" b="18038"/>
          <a:stretch/>
        </p:blipFill>
        <p:spPr>
          <a:xfrm>
            <a:off x="-1" y="0"/>
            <a:ext cx="12192001" cy="685800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33920" y="397688"/>
            <a:ext cx="1564144" cy="749977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6"/>
          <a:srcRect l="2324" r="2026" b="41524"/>
          <a:stretch/>
        </p:blipFill>
        <p:spPr>
          <a:xfrm>
            <a:off x="0" y="5580861"/>
            <a:ext cx="12192000" cy="1277139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6"/>
          <a:srcRect l="2324" r="2026"/>
          <a:stretch/>
        </p:blipFill>
        <p:spPr>
          <a:xfrm flipH="1">
            <a:off x="-2" y="3712261"/>
            <a:ext cx="12192000" cy="2184035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 rotWithShape="1">
          <a:blip r:embed="rId6"/>
          <a:srcRect l="2324" r="2026"/>
          <a:stretch/>
        </p:blipFill>
        <p:spPr>
          <a:xfrm>
            <a:off x="0" y="1819302"/>
            <a:ext cx="12192000" cy="2184035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393109" y="2428569"/>
            <a:ext cx="2575389" cy="2004627"/>
          </a:xfrm>
          <a:prstGeom prst="rect">
            <a:avLst/>
          </a:prstGeom>
        </p:spPr>
      </p:pic>
      <p:grpSp>
        <p:nvGrpSpPr>
          <p:cNvPr id="46" name="Group 45"/>
          <p:cNvGrpSpPr/>
          <p:nvPr/>
        </p:nvGrpSpPr>
        <p:grpSpPr>
          <a:xfrm>
            <a:off x="7985915" y="323908"/>
            <a:ext cx="2076773" cy="2340244"/>
            <a:chOff x="7985915" y="323908"/>
            <a:chExt cx="2076773" cy="2340244"/>
          </a:xfrm>
        </p:grpSpPr>
        <p:pic>
          <p:nvPicPr>
            <p:cNvPr id="27" name="Picture 26"/>
            <p:cNvPicPr>
              <a:picLocks noChangeAspect="1"/>
            </p:cNvPicPr>
            <p:nvPr/>
          </p:nvPicPr>
          <p:blipFill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7985915" y="323908"/>
              <a:ext cx="2076773" cy="2340244"/>
            </a:xfrm>
            <a:prstGeom prst="rect">
              <a:avLst/>
            </a:prstGeom>
          </p:spPr>
        </p:pic>
        <p:sp>
          <p:nvSpPr>
            <p:cNvPr id="45" name="TextBox 44"/>
            <p:cNvSpPr txBox="1"/>
            <p:nvPr/>
          </p:nvSpPr>
          <p:spPr>
            <a:xfrm>
              <a:off x="8073332" y="1662720"/>
              <a:ext cx="1883849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chemeClr val="bg2">
                      <a:lumMod val="50000"/>
                    </a:schemeClr>
                  </a:solidFill>
                  <a:latin typeface="Comic Sans MS" panose="030F0702030302020204" pitchFamily="66" charset="0"/>
                </a:rPr>
                <a:t>twelve</a:t>
              </a: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7880408" y="2465747"/>
            <a:ext cx="2153512" cy="2018441"/>
            <a:chOff x="7880408" y="2143945"/>
            <a:chExt cx="2076773" cy="2340244"/>
          </a:xfrm>
        </p:grpSpPr>
        <p:pic>
          <p:nvPicPr>
            <p:cNvPr id="29" name="Picture 28"/>
            <p:cNvPicPr>
              <a:picLocks noChangeAspect="1"/>
            </p:cNvPicPr>
            <p:nvPr/>
          </p:nvPicPr>
          <p:blipFill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7880408" y="2143945"/>
              <a:ext cx="2076773" cy="2340244"/>
            </a:xfrm>
            <a:prstGeom prst="rect">
              <a:avLst/>
            </a:prstGeom>
          </p:spPr>
        </p:pic>
        <p:sp>
          <p:nvSpPr>
            <p:cNvPr id="47" name="TextBox 46"/>
            <p:cNvSpPr txBox="1"/>
            <p:nvPr/>
          </p:nvSpPr>
          <p:spPr>
            <a:xfrm>
              <a:off x="7985915" y="3554454"/>
              <a:ext cx="1835759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chemeClr val="bg2">
                      <a:lumMod val="50000"/>
                    </a:schemeClr>
                  </a:solidFill>
                  <a:latin typeface="Comic Sans MS" panose="030F0702030302020204" pitchFamily="66" charset="0"/>
                </a:rPr>
                <a:t>eleven</a:t>
              </a:r>
            </a:p>
          </p:txBody>
        </p:sp>
      </p:grpSp>
      <p:sp>
        <p:nvSpPr>
          <p:cNvPr id="48" name="TextBox 47"/>
          <p:cNvSpPr txBox="1"/>
          <p:nvPr/>
        </p:nvSpPr>
        <p:spPr>
          <a:xfrm>
            <a:off x="7880406" y="5471560"/>
            <a:ext cx="184731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4400" dirty="0">
              <a:solidFill>
                <a:schemeClr val="bg2">
                  <a:lumMod val="50000"/>
                </a:schemeClr>
              </a:solidFill>
              <a:latin typeface="Comic Sans MS" panose="030F0702030302020204" pitchFamily="66" charset="0"/>
            </a:endParaRPr>
          </a:p>
        </p:txBody>
      </p:sp>
      <p:grpSp>
        <p:nvGrpSpPr>
          <p:cNvPr id="50" name="Group 49"/>
          <p:cNvGrpSpPr/>
          <p:nvPr/>
        </p:nvGrpSpPr>
        <p:grpSpPr>
          <a:xfrm>
            <a:off x="7598636" y="4517042"/>
            <a:ext cx="2435284" cy="1900191"/>
            <a:chOff x="7598636" y="3975002"/>
            <a:chExt cx="2484978" cy="2442232"/>
          </a:xfrm>
        </p:grpSpPr>
        <p:pic>
          <p:nvPicPr>
            <p:cNvPr id="30" name="Picture 29"/>
            <p:cNvPicPr>
              <a:picLocks noChangeAspect="1"/>
            </p:cNvPicPr>
            <p:nvPr/>
          </p:nvPicPr>
          <p:blipFill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7598636" y="3975002"/>
              <a:ext cx="2484978" cy="2442232"/>
            </a:xfrm>
            <a:prstGeom prst="rect">
              <a:avLst/>
            </a:prstGeom>
          </p:spPr>
        </p:pic>
        <p:sp>
          <p:nvSpPr>
            <p:cNvPr id="49" name="TextBox 48"/>
            <p:cNvSpPr txBox="1"/>
            <p:nvPr/>
          </p:nvSpPr>
          <p:spPr>
            <a:xfrm>
              <a:off x="7648331" y="5420567"/>
              <a:ext cx="2385589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chemeClr val="bg2">
                      <a:lumMod val="50000"/>
                    </a:schemeClr>
                  </a:solidFill>
                  <a:latin typeface="Comic Sans MS" panose="030F0702030302020204" pitchFamily="66" charset="0"/>
                </a:rPr>
                <a:t>thirteen</a:t>
              </a:r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6046" b="100000" l="5719" r="9607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30488" y="2736844"/>
            <a:ext cx="1746611" cy="1746611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/>
        </p:nvPicPr>
        <p:blipFill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6046" b="100000" l="5719" r="9607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66887" y="4677337"/>
            <a:ext cx="1746611" cy="1746611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4418707" y="93423"/>
            <a:ext cx="3548180" cy="1579001"/>
          </a:xfrm>
          <a:prstGeom prst="rect">
            <a:avLst/>
          </a:prstGeom>
        </p:spPr>
      </p:pic>
      <p:sp>
        <p:nvSpPr>
          <p:cNvPr id="8" name="Rounded Rectangle 7"/>
          <p:cNvSpPr/>
          <p:nvPr/>
        </p:nvSpPr>
        <p:spPr>
          <a:xfrm>
            <a:off x="164893" y="121454"/>
            <a:ext cx="4225196" cy="633434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How many pears are there?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7446495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0833E-6 -1.48148E-6 L 2.70833E-6 0.0007 L 0.047 0.00648 C 0.05143 0.00718 0.05547 0.0088 0.05963 0.01296 C 0.06523 0.01875 0.07057 0.03195 0.0763 0.03357 L 0.09713 0.04097 L 0.35846 0.03357 C 0.35976 0.03357 0.3612 0.02778 0.36263 0.02685 C 0.36718 0.02361 0.37174 0.02037 0.37643 0.01945 C 0.39648 0.01783 0.41627 0.01945 0.4362 0.01945 L 0.44192 0.01945 " pathEditMode="relative" rAng="0" ptsTypes="AAAAAAAAAAA">
                                      <p:cBhvr>
                                        <p:cTn id="6" dur="5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096" y="203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4193 0.01945 L 0.60169 -0.28009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292" y="-13727"/>
                                    </p:animMotion>
                                  </p:childTnLst>
                                </p:cTn>
                              </p:par>
                              <p:par>
                                <p:cTn id="14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0169 -0.28009 L 1.01067 -0.27384 " pathEditMode="relative" rAng="0" ptsTypes="AA">
                                      <p:cBhvr>
                                        <p:cTn id="15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443" y="301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429" b="18038"/>
          <a:stretch/>
        </p:blipFill>
        <p:spPr>
          <a:xfrm>
            <a:off x="-1" y="0"/>
            <a:ext cx="12192001" cy="685800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33920" y="397688"/>
            <a:ext cx="1564144" cy="749977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6"/>
          <a:srcRect l="2324" r="2026" b="41524"/>
          <a:stretch/>
        </p:blipFill>
        <p:spPr>
          <a:xfrm>
            <a:off x="0" y="5580861"/>
            <a:ext cx="12192000" cy="1277139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6"/>
          <a:srcRect l="2324" r="2026"/>
          <a:stretch/>
        </p:blipFill>
        <p:spPr>
          <a:xfrm flipH="1">
            <a:off x="-2" y="3712261"/>
            <a:ext cx="12192000" cy="2184035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 rotWithShape="1">
          <a:blip r:embed="rId6"/>
          <a:srcRect l="2324" r="2026"/>
          <a:stretch/>
        </p:blipFill>
        <p:spPr>
          <a:xfrm>
            <a:off x="0" y="1819302"/>
            <a:ext cx="12192000" cy="2184035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346464" y="650670"/>
            <a:ext cx="2575389" cy="2004627"/>
          </a:xfrm>
          <a:prstGeom prst="rect">
            <a:avLst/>
          </a:prstGeom>
        </p:spPr>
      </p:pic>
      <p:grpSp>
        <p:nvGrpSpPr>
          <p:cNvPr id="46" name="Group 45"/>
          <p:cNvGrpSpPr/>
          <p:nvPr/>
        </p:nvGrpSpPr>
        <p:grpSpPr>
          <a:xfrm>
            <a:off x="7985915" y="323908"/>
            <a:ext cx="2076773" cy="2340244"/>
            <a:chOff x="7985915" y="323908"/>
            <a:chExt cx="2076773" cy="2340244"/>
          </a:xfrm>
        </p:grpSpPr>
        <p:pic>
          <p:nvPicPr>
            <p:cNvPr id="27" name="Picture 26"/>
            <p:cNvPicPr>
              <a:picLocks noChangeAspect="1"/>
            </p:cNvPicPr>
            <p:nvPr/>
          </p:nvPicPr>
          <p:blipFill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7985915" y="323908"/>
              <a:ext cx="2076773" cy="2340244"/>
            </a:xfrm>
            <a:prstGeom prst="rect">
              <a:avLst/>
            </a:prstGeom>
          </p:spPr>
        </p:pic>
        <p:sp>
          <p:nvSpPr>
            <p:cNvPr id="45" name="TextBox 44"/>
            <p:cNvSpPr txBox="1"/>
            <p:nvPr/>
          </p:nvSpPr>
          <p:spPr>
            <a:xfrm>
              <a:off x="8338055" y="1678676"/>
              <a:ext cx="1372492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rgbClr val="FB9EA0">
                      <a:lumMod val="50000"/>
                    </a:srgbClr>
                  </a:solidFill>
                  <a:latin typeface="Comic Sans MS" panose="030F0702030302020204" pitchFamily="66" charset="0"/>
                </a:rPr>
                <a:t>cook</a:t>
              </a: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7880408" y="2772457"/>
            <a:ext cx="2203206" cy="1711731"/>
            <a:chOff x="7880408" y="2143945"/>
            <a:chExt cx="2076773" cy="2340244"/>
          </a:xfrm>
        </p:grpSpPr>
        <p:pic>
          <p:nvPicPr>
            <p:cNvPr id="29" name="Picture 28"/>
            <p:cNvPicPr>
              <a:picLocks noChangeAspect="1"/>
            </p:cNvPicPr>
            <p:nvPr/>
          </p:nvPicPr>
          <p:blipFill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7880408" y="2143945"/>
              <a:ext cx="2076773" cy="2340244"/>
            </a:xfrm>
            <a:prstGeom prst="rect">
              <a:avLst/>
            </a:prstGeom>
          </p:spPr>
        </p:pic>
        <p:sp>
          <p:nvSpPr>
            <p:cNvPr id="47" name="TextBox 46"/>
            <p:cNvSpPr txBox="1"/>
            <p:nvPr/>
          </p:nvSpPr>
          <p:spPr>
            <a:xfrm>
              <a:off x="8210541" y="3554974"/>
              <a:ext cx="1441420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rgbClr val="FB9EA0">
                      <a:lumMod val="50000"/>
                    </a:srgbClr>
                  </a:solidFill>
                  <a:latin typeface="Comic Sans MS" panose="030F0702030302020204" pitchFamily="66" charset="0"/>
                </a:rPr>
                <a:t>swim</a:t>
              </a:r>
            </a:p>
          </p:txBody>
        </p:sp>
      </p:grpSp>
      <p:sp>
        <p:nvSpPr>
          <p:cNvPr id="48" name="TextBox 47"/>
          <p:cNvSpPr txBox="1"/>
          <p:nvPr/>
        </p:nvSpPr>
        <p:spPr>
          <a:xfrm>
            <a:off x="7880406" y="5471560"/>
            <a:ext cx="184731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4400" dirty="0">
              <a:solidFill>
                <a:srgbClr val="FB9EA0">
                  <a:lumMod val="50000"/>
                </a:srgbClr>
              </a:solidFill>
              <a:latin typeface="Comic Sans MS" panose="030F0702030302020204" pitchFamily="66" charset="0"/>
            </a:endParaRPr>
          </a:p>
        </p:txBody>
      </p:sp>
      <p:grpSp>
        <p:nvGrpSpPr>
          <p:cNvPr id="50" name="Group 49"/>
          <p:cNvGrpSpPr/>
          <p:nvPr/>
        </p:nvGrpSpPr>
        <p:grpSpPr>
          <a:xfrm>
            <a:off x="7598636" y="4616304"/>
            <a:ext cx="2484978" cy="1800929"/>
            <a:chOff x="7598636" y="3975002"/>
            <a:chExt cx="2484978" cy="2442232"/>
          </a:xfrm>
        </p:grpSpPr>
        <p:pic>
          <p:nvPicPr>
            <p:cNvPr id="30" name="Picture 29"/>
            <p:cNvPicPr>
              <a:picLocks noChangeAspect="1"/>
            </p:cNvPicPr>
            <p:nvPr/>
          </p:nvPicPr>
          <p:blipFill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7598636" y="3975002"/>
              <a:ext cx="2484978" cy="2442232"/>
            </a:xfrm>
            <a:prstGeom prst="rect">
              <a:avLst/>
            </a:prstGeom>
          </p:spPr>
        </p:pic>
        <p:sp>
          <p:nvSpPr>
            <p:cNvPr id="49" name="TextBox 48"/>
            <p:cNvSpPr txBox="1"/>
            <p:nvPr/>
          </p:nvSpPr>
          <p:spPr>
            <a:xfrm>
              <a:off x="8187664" y="5472556"/>
              <a:ext cx="1462260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rgbClr val="FB9EA0">
                      <a:lumMod val="50000"/>
                    </a:srgbClr>
                  </a:solidFill>
                  <a:latin typeface="Comic Sans MS" panose="030F0702030302020204" pitchFamily="66" charset="0"/>
                </a:rPr>
                <a:t>draw</a:t>
              </a:r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6046" b="100000" l="5719" r="9607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50995" y="2761390"/>
            <a:ext cx="1746611" cy="1746611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/>
        </p:nvPicPr>
        <p:blipFill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6046" b="100000" l="5719" r="9607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10460" y="846139"/>
            <a:ext cx="1746611" cy="1746611"/>
          </a:xfrm>
          <a:prstGeom prst="rect">
            <a:avLst/>
          </a:prstGeom>
        </p:spPr>
      </p:pic>
      <p:sp>
        <p:nvSpPr>
          <p:cNvPr id="8" name="Rounded Rectangle 7"/>
          <p:cNvSpPr/>
          <p:nvPr/>
        </p:nvSpPr>
        <p:spPr>
          <a:xfrm>
            <a:off x="164893" y="121454"/>
            <a:ext cx="3625229" cy="633434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What can you do?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95628" y="0"/>
            <a:ext cx="1776301" cy="2142272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6576504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2.22222E-6 L -3.54167E-6 0.0007 L 0.04701 0.00648 C 0.05144 0.00718 0.05547 0.0088 0.05964 0.01297 C 0.06524 0.01875 0.07058 0.03195 0.07631 0.03357 L 0.09714 0.04097 L 0.35847 0.03357 C 0.35964 0.03357 0.3612 0.02778 0.36263 0.02685 C 0.36719 0.02361 0.37175 0.02037 0.37644 0.01945 C 0.39649 0.01783 0.41628 0.01945 0.4362 0.01945 L 0.44193 0.01945 " pathEditMode="relative" rAng="0" ptsTypes="AAAAAAAAAAA">
                                      <p:cBhvr>
                                        <p:cTn id="6" dur="5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096" y="203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>
                      <p:stCondLst>
                        <p:cond delay="0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4193 0.01945 L 0.50404 0.52986 " pathEditMode="relative" rAng="0" ptsTypes="AA">
                                      <p:cBhvr>
                                        <p:cTn id="27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099" y="25509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54128 0.54884 L 1.00326 0.55509 " pathEditMode="relative" rAng="0" ptsTypes="AA">
                                      <p:cBhvr>
                                        <p:cTn id="29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099" y="301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429" b="18038"/>
          <a:stretch/>
        </p:blipFill>
        <p:spPr>
          <a:xfrm>
            <a:off x="-1" y="0"/>
            <a:ext cx="12192001" cy="685800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33920" y="397688"/>
            <a:ext cx="1564144" cy="749977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6"/>
          <a:srcRect l="2324" r="2026" b="41524"/>
          <a:stretch/>
        </p:blipFill>
        <p:spPr>
          <a:xfrm>
            <a:off x="0" y="5580861"/>
            <a:ext cx="12192000" cy="1277139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6"/>
          <a:srcRect l="2324" r="2026"/>
          <a:stretch/>
        </p:blipFill>
        <p:spPr>
          <a:xfrm flipH="1">
            <a:off x="-2" y="3712261"/>
            <a:ext cx="12192000" cy="2184035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 rotWithShape="1">
          <a:blip r:embed="rId6"/>
          <a:srcRect l="2324" r="2026"/>
          <a:stretch/>
        </p:blipFill>
        <p:spPr>
          <a:xfrm>
            <a:off x="0" y="1819302"/>
            <a:ext cx="12192000" cy="2184035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354189" y="4331912"/>
            <a:ext cx="2575389" cy="2004627"/>
          </a:xfrm>
          <a:prstGeom prst="rect">
            <a:avLst/>
          </a:prstGeom>
        </p:spPr>
      </p:pic>
      <p:grpSp>
        <p:nvGrpSpPr>
          <p:cNvPr id="46" name="Group 45"/>
          <p:cNvGrpSpPr/>
          <p:nvPr/>
        </p:nvGrpSpPr>
        <p:grpSpPr>
          <a:xfrm>
            <a:off x="7966887" y="323908"/>
            <a:ext cx="2097049" cy="2340244"/>
            <a:chOff x="7966887" y="323908"/>
            <a:chExt cx="2097049" cy="2340244"/>
          </a:xfrm>
        </p:grpSpPr>
        <p:pic>
          <p:nvPicPr>
            <p:cNvPr id="27" name="Picture 26"/>
            <p:cNvPicPr>
              <a:picLocks noChangeAspect="1"/>
            </p:cNvPicPr>
            <p:nvPr/>
          </p:nvPicPr>
          <p:blipFill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7985915" y="323908"/>
              <a:ext cx="2076773" cy="2340244"/>
            </a:xfrm>
            <a:prstGeom prst="rect">
              <a:avLst/>
            </a:prstGeom>
          </p:spPr>
        </p:pic>
        <p:sp>
          <p:nvSpPr>
            <p:cNvPr id="45" name="TextBox 44"/>
            <p:cNvSpPr txBox="1"/>
            <p:nvPr/>
          </p:nvSpPr>
          <p:spPr>
            <a:xfrm>
              <a:off x="7966887" y="1742134"/>
              <a:ext cx="2097049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chemeClr val="bg2">
                      <a:lumMod val="50000"/>
                    </a:schemeClr>
                  </a:solidFill>
                  <a:latin typeface="Comic Sans MS" panose="030F0702030302020204" pitchFamily="66" charset="0"/>
                </a:rPr>
                <a:t>fifteen</a:t>
              </a: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7880408" y="2143945"/>
            <a:ext cx="2076773" cy="2340244"/>
            <a:chOff x="7880408" y="2143945"/>
            <a:chExt cx="2076773" cy="2340244"/>
          </a:xfrm>
        </p:grpSpPr>
        <p:pic>
          <p:nvPicPr>
            <p:cNvPr id="29" name="Picture 28"/>
            <p:cNvPicPr>
              <a:picLocks noChangeAspect="1"/>
            </p:cNvPicPr>
            <p:nvPr/>
          </p:nvPicPr>
          <p:blipFill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7880408" y="2143945"/>
              <a:ext cx="2076773" cy="2340244"/>
            </a:xfrm>
            <a:prstGeom prst="rect">
              <a:avLst/>
            </a:prstGeom>
          </p:spPr>
        </p:pic>
        <p:sp>
          <p:nvSpPr>
            <p:cNvPr id="47" name="TextBox 46"/>
            <p:cNvSpPr txBox="1"/>
            <p:nvPr/>
          </p:nvSpPr>
          <p:spPr>
            <a:xfrm>
              <a:off x="7956312" y="3553697"/>
              <a:ext cx="2000869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chemeClr val="bg2">
                      <a:lumMod val="50000"/>
                    </a:schemeClr>
                  </a:solidFill>
                  <a:latin typeface="Comic Sans MS" panose="030F0702030302020204" pitchFamily="66" charset="0"/>
                </a:rPr>
                <a:t>twenty</a:t>
              </a:r>
            </a:p>
          </p:txBody>
        </p:sp>
      </p:grpSp>
      <p:sp>
        <p:nvSpPr>
          <p:cNvPr id="48" name="TextBox 47"/>
          <p:cNvSpPr txBox="1"/>
          <p:nvPr/>
        </p:nvSpPr>
        <p:spPr>
          <a:xfrm>
            <a:off x="7880406" y="5471560"/>
            <a:ext cx="184731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4400" dirty="0">
              <a:solidFill>
                <a:schemeClr val="bg2">
                  <a:lumMod val="50000"/>
                </a:schemeClr>
              </a:solidFill>
              <a:latin typeface="Comic Sans MS" panose="030F0702030302020204" pitchFamily="66" charset="0"/>
            </a:endParaRPr>
          </a:p>
        </p:txBody>
      </p:sp>
      <p:grpSp>
        <p:nvGrpSpPr>
          <p:cNvPr id="50" name="Group 49"/>
          <p:cNvGrpSpPr/>
          <p:nvPr/>
        </p:nvGrpSpPr>
        <p:grpSpPr>
          <a:xfrm>
            <a:off x="7598636" y="4196484"/>
            <a:ext cx="2464052" cy="2220749"/>
            <a:chOff x="7598636" y="3975002"/>
            <a:chExt cx="2484978" cy="2442232"/>
          </a:xfrm>
        </p:grpSpPr>
        <p:pic>
          <p:nvPicPr>
            <p:cNvPr id="30" name="Picture 29"/>
            <p:cNvPicPr>
              <a:picLocks noChangeAspect="1"/>
            </p:cNvPicPr>
            <p:nvPr/>
          </p:nvPicPr>
          <p:blipFill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7598636" y="3975002"/>
              <a:ext cx="2484978" cy="2442232"/>
            </a:xfrm>
            <a:prstGeom prst="rect">
              <a:avLst/>
            </a:prstGeom>
          </p:spPr>
        </p:pic>
        <p:sp>
          <p:nvSpPr>
            <p:cNvPr id="49" name="TextBox 48"/>
            <p:cNvSpPr txBox="1"/>
            <p:nvPr/>
          </p:nvSpPr>
          <p:spPr>
            <a:xfrm>
              <a:off x="7648331" y="5420567"/>
              <a:ext cx="2385589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chemeClr val="bg2">
                      <a:lumMod val="50000"/>
                    </a:schemeClr>
                  </a:solidFill>
                  <a:latin typeface="Comic Sans MS" panose="030F0702030302020204" pitchFamily="66" charset="0"/>
                </a:rPr>
                <a:t>thirteen</a:t>
              </a:r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6046" b="100000" l="5719" r="9607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58745" y="832999"/>
            <a:ext cx="1746611" cy="1746611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/>
        </p:nvPicPr>
        <p:blipFill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6046" b="100000" l="5719" r="9607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66887" y="4677337"/>
            <a:ext cx="1746611" cy="1746611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562904" y="609621"/>
            <a:ext cx="5639289" cy="1377815"/>
          </a:xfrm>
          <a:prstGeom prst="rect">
            <a:avLst/>
          </a:prstGeom>
        </p:spPr>
      </p:pic>
      <p:sp>
        <p:nvSpPr>
          <p:cNvPr id="76" name="Rounded Rectangle 75"/>
          <p:cNvSpPr/>
          <p:nvPr/>
        </p:nvSpPr>
        <p:spPr>
          <a:xfrm>
            <a:off x="164893" y="121454"/>
            <a:ext cx="4685403" cy="488167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How many tomatoes are there?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26321530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2.22222E-6 L -2.5E-6 0.00069 L 0.04701 0.00648 C 0.05143 0.00717 0.05547 0.00879 0.05964 0.01296 C 0.06524 0.01875 0.07058 0.03194 0.0763 0.03356 L 0.09714 0.04097 L 0.35847 0.03356 C 0.35964 0.03356 0.3612 0.02778 0.36263 0.02685 C 0.36719 0.02361 0.37175 0.02037 0.37643 0.01944 C 0.39649 0.01782 0.41628 0.01944 0.4362 0.01944 L 0.44193 0.01944 " pathEditMode="relative" rAng="0" ptsTypes="AAAAAAAAAAA">
                                      <p:cBhvr>
                                        <p:cTn id="6" dur="5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096" y="203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4193 0.01944 L 0.6017 -0.28009 " pathEditMode="relative" rAng="0" ptsTypes="AA">
                                      <p:cBhvr>
                                        <p:cTn id="20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982" y="-14977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017 -0.28009 L 1.01068 -0.27384 " pathEditMode="relative" rAng="0" ptsTypes="AA">
                                      <p:cBhvr>
                                        <p:cTn id="22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443" y="301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429" b="18038"/>
          <a:stretch/>
        </p:blipFill>
        <p:spPr>
          <a:xfrm>
            <a:off x="-1" y="0"/>
            <a:ext cx="12192001" cy="685800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33920" y="397688"/>
            <a:ext cx="1564144" cy="749977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6"/>
          <a:srcRect l="2324" r="2026" b="41524"/>
          <a:stretch/>
        </p:blipFill>
        <p:spPr>
          <a:xfrm>
            <a:off x="0" y="5580861"/>
            <a:ext cx="12192000" cy="1277139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6"/>
          <a:srcRect l="2324" r="2026"/>
          <a:stretch/>
        </p:blipFill>
        <p:spPr>
          <a:xfrm flipH="1">
            <a:off x="-2" y="3712261"/>
            <a:ext cx="12192000" cy="2184035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 rotWithShape="1">
          <a:blip r:embed="rId6"/>
          <a:srcRect l="2324" r="2026"/>
          <a:stretch/>
        </p:blipFill>
        <p:spPr>
          <a:xfrm>
            <a:off x="0" y="1819302"/>
            <a:ext cx="12192000" cy="2184035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420449" y="2491178"/>
            <a:ext cx="2575389" cy="2004627"/>
          </a:xfrm>
          <a:prstGeom prst="rect">
            <a:avLst/>
          </a:prstGeom>
        </p:spPr>
      </p:pic>
      <p:grpSp>
        <p:nvGrpSpPr>
          <p:cNvPr id="46" name="Group 45"/>
          <p:cNvGrpSpPr/>
          <p:nvPr/>
        </p:nvGrpSpPr>
        <p:grpSpPr>
          <a:xfrm>
            <a:off x="7966887" y="323908"/>
            <a:ext cx="2244525" cy="2340244"/>
            <a:chOff x="7966887" y="323908"/>
            <a:chExt cx="2244525" cy="2340244"/>
          </a:xfrm>
        </p:grpSpPr>
        <p:pic>
          <p:nvPicPr>
            <p:cNvPr id="27" name="Picture 26"/>
            <p:cNvPicPr>
              <a:picLocks noChangeAspect="1"/>
            </p:cNvPicPr>
            <p:nvPr/>
          </p:nvPicPr>
          <p:blipFill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7985915" y="323908"/>
              <a:ext cx="2076773" cy="2340244"/>
            </a:xfrm>
            <a:prstGeom prst="rect">
              <a:avLst/>
            </a:prstGeom>
          </p:spPr>
        </p:pic>
        <p:sp>
          <p:nvSpPr>
            <p:cNvPr id="45" name="TextBox 44"/>
            <p:cNvSpPr txBox="1"/>
            <p:nvPr/>
          </p:nvSpPr>
          <p:spPr>
            <a:xfrm>
              <a:off x="7966887" y="1742134"/>
              <a:ext cx="2244525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rgbClr val="FB9EA0">
                      <a:lumMod val="50000"/>
                    </a:srgbClr>
                  </a:solidFill>
                  <a:latin typeface="Comic Sans MS" panose="030F0702030302020204" pitchFamily="66" charset="0"/>
                </a:rPr>
                <a:t>teacher</a:t>
              </a: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7880409" y="2588743"/>
            <a:ext cx="2182280" cy="1895446"/>
            <a:chOff x="7880408" y="2143945"/>
            <a:chExt cx="2273369" cy="2340244"/>
          </a:xfrm>
        </p:grpSpPr>
        <p:pic>
          <p:nvPicPr>
            <p:cNvPr id="29" name="Picture 28"/>
            <p:cNvPicPr>
              <a:picLocks noChangeAspect="1"/>
            </p:cNvPicPr>
            <p:nvPr/>
          </p:nvPicPr>
          <p:blipFill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7880408" y="2143945"/>
              <a:ext cx="2076773" cy="2340244"/>
            </a:xfrm>
            <a:prstGeom prst="rect">
              <a:avLst/>
            </a:prstGeom>
          </p:spPr>
        </p:pic>
        <p:sp>
          <p:nvSpPr>
            <p:cNvPr id="47" name="TextBox 46"/>
            <p:cNvSpPr txBox="1"/>
            <p:nvPr/>
          </p:nvSpPr>
          <p:spPr>
            <a:xfrm>
              <a:off x="7894825" y="3593092"/>
              <a:ext cx="2258952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rgbClr val="FB9EA0">
                      <a:lumMod val="50000"/>
                    </a:srgbClr>
                  </a:solidFill>
                  <a:latin typeface="Comic Sans MS" panose="030F0702030302020204" pitchFamily="66" charset="0"/>
                </a:rPr>
                <a:t>brother</a:t>
              </a:r>
            </a:p>
          </p:txBody>
        </p:sp>
      </p:grpSp>
      <p:sp>
        <p:nvSpPr>
          <p:cNvPr id="48" name="TextBox 47"/>
          <p:cNvSpPr txBox="1"/>
          <p:nvPr/>
        </p:nvSpPr>
        <p:spPr>
          <a:xfrm>
            <a:off x="7880406" y="5471560"/>
            <a:ext cx="184731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4400" dirty="0">
              <a:solidFill>
                <a:srgbClr val="FB9EA0">
                  <a:lumMod val="50000"/>
                </a:srgbClr>
              </a:solidFill>
              <a:latin typeface="Comic Sans MS" panose="030F0702030302020204" pitchFamily="66" charset="0"/>
            </a:endParaRPr>
          </a:p>
        </p:txBody>
      </p:sp>
      <p:grpSp>
        <p:nvGrpSpPr>
          <p:cNvPr id="50" name="Group 49"/>
          <p:cNvGrpSpPr/>
          <p:nvPr/>
        </p:nvGrpSpPr>
        <p:grpSpPr>
          <a:xfrm>
            <a:off x="7598636" y="4241676"/>
            <a:ext cx="2464052" cy="2175557"/>
            <a:chOff x="7598636" y="3975002"/>
            <a:chExt cx="2484978" cy="2442232"/>
          </a:xfrm>
        </p:grpSpPr>
        <p:pic>
          <p:nvPicPr>
            <p:cNvPr id="30" name="Picture 29"/>
            <p:cNvPicPr>
              <a:picLocks noChangeAspect="1"/>
            </p:cNvPicPr>
            <p:nvPr/>
          </p:nvPicPr>
          <p:blipFill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7598636" y="3975002"/>
              <a:ext cx="2484978" cy="2442232"/>
            </a:xfrm>
            <a:prstGeom prst="rect">
              <a:avLst/>
            </a:prstGeom>
          </p:spPr>
        </p:pic>
        <p:sp>
          <p:nvSpPr>
            <p:cNvPr id="49" name="TextBox 48"/>
            <p:cNvSpPr txBox="1"/>
            <p:nvPr/>
          </p:nvSpPr>
          <p:spPr>
            <a:xfrm>
              <a:off x="7648331" y="5420567"/>
              <a:ext cx="2279753" cy="863757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rgbClr val="FB9EA0">
                      <a:lumMod val="50000"/>
                    </a:srgbClr>
                  </a:solidFill>
                  <a:latin typeface="Comic Sans MS" panose="030F0702030302020204" pitchFamily="66" charset="0"/>
                </a:rPr>
                <a:t>grandpa</a:t>
              </a:r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6046" b="100000" l="5719" r="9607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70230" y="1036711"/>
            <a:ext cx="1746611" cy="1746611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/>
        </p:nvPicPr>
        <p:blipFill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6046" b="100000" l="5719" r="9607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66887" y="4677337"/>
            <a:ext cx="1746611" cy="1746611"/>
          </a:xfrm>
          <a:prstGeom prst="rect">
            <a:avLst/>
          </a:prstGeom>
        </p:spPr>
      </p:pic>
      <p:sp>
        <p:nvSpPr>
          <p:cNvPr id="76" name="Rounded Rectangle 75"/>
          <p:cNvSpPr/>
          <p:nvPr/>
        </p:nvSpPr>
        <p:spPr>
          <a:xfrm>
            <a:off x="164893" y="121454"/>
            <a:ext cx="1990047" cy="488167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Who’s this?</a:t>
            </a: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154940" y="-57736"/>
            <a:ext cx="2731245" cy="246299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135324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7.40741E-7 L -3.75E-6 0.00069 L 0.04701 0.00648 C 0.05144 0.00718 0.05547 0.0088 0.05964 0.01296 C 0.06524 0.01875 0.07058 0.03194 0.07631 0.03356 L 0.09714 0.04097 L 0.35847 0.03356 C 0.35964 0.03356 0.3612 0.02778 0.36263 0.02685 C 0.36719 0.02361 0.37175 0.02037 0.37644 0.01944 C 0.39649 0.01782 0.41628 0.01944 0.4362 0.01944 L 0.44193 0.01944 " pathEditMode="relative" rAng="0" ptsTypes="AAAAAAAAAAA">
                                      <p:cBhvr>
                                        <p:cTn id="6" dur="5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096" y="203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4193 0.01944 L 1.01146 0.03727 " pathEditMode="relative" rAng="0" ptsTypes="AA">
                                      <p:cBhvr>
                                        <p:cTn id="20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477" y="880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25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6" fill="hold">
                      <p:stCondLst>
                        <p:cond delay="0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429" b="18038"/>
          <a:stretch/>
        </p:blipFill>
        <p:spPr>
          <a:xfrm>
            <a:off x="-1" y="0"/>
            <a:ext cx="12192001" cy="685800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33920" y="397688"/>
            <a:ext cx="1564144" cy="749977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6"/>
          <a:srcRect l="2324" r="2026" b="41524"/>
          <a:stretch/>
        </p:blipFill>
        <p:spPr>
          <a:xfrm>
            <a:off x="0" y="5580861"/>
            <a:ext cx="12192000" cy="1277139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6"/>
          <a:srcRect l="2324" r="2026"/>
          <a:stretch/>
        </p:blipFill>
        <p:spPr>
          <a:xfrm flipH="1">
            <a:off x="-2" y="3712261"/>
            <a:ext cx="12192000" cy="2184035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 rotWithShape="1">
          <a:blip r:embed="rId6"/>
          <a:srcRect l="2324" r="2026"/>
          <a:stretch/>
        </p:blipFill>
        <p:spPr>
          <a:xfrm>
            <a:off x="0" y="1819302"/>
            <a:ext cx="12192000" cy="2184035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393109" y="2428569"/>
            <a:ext cx="2575389" cy="2004627"/>
          </a:xfrm>
          <a:prstGeom prst="rect">
            <a:avLst/>
          </a:prstGeom>
        </p:spPr>
      </p:pic>
      <p:grpSp>
        <p:nvGrpSpPr>
          <p:cNvPr id="46" name="Group 45"/>
          <p:cNvGrpSpPr/>
          <p:nvPr/>
        </p:nvGrpSpPr>
        <p:grpSpPr>
          <a:xfrm>
            <a:off x="7985915" y="323908"/>
            <a:ext cx="2076773" cy="2340244"/>
            <a:chOff x="7985915" y="323908"/>
            <a:chExt cx="2076773" cy="2340244"/>
          </a:xfrm>
        </p:grpSpPr>
        <p:pic>
          <p:nvPicPr>
            <p:cNvPr id="27" name="Picture 26"/>
            <p:cNvPicPr>
              <a:picLocks noChangeAspect="1"/>
            </p:cNvPicPr>
            <p:nvPr/>
          </p:nvPicPr>
          <p:blipFill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7985915" y="323908"/>
              <a:ext cx="2076773" cy="2340244"/>
            </a:xfrm>
            <a:prstGeom prst="rect">
              <a:avLst/>
            </a:prstGeom>
          </p:spPr>
        </p:pic>
        <p:sp>
          <p:nvSpPr>
            <p:cNvPr id="45" name="TextBox 44"/>
            <p:cNvSpPr txBox="1"/>
            <p:nvPr/>
          </p:nvSpPr>
          <p:spPr>
            <a:xfrm>
              <a:off x="8073332" y="1662720"/>
              <a:ext cx="1645002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chemeClr val="bg2">
                      <a:lumMod val="50000"/>
                    </a:schemeClr>
                  </a:solidFill>
                  <a:latin typeface="Comic Sans MS" panose="030F0702030302020204" pitchFamily="66" charset="0"/>
                </a:rPr>
                <a:t>dress</a:t>
              </a: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7880408" y="2465747"/>
            <a:ext cx="2153512" cy="2018441"/>
            <a:chOff x="7880408" y="2143945"/>
            <a:chExt cx="2076773" cy="2340244"/>
          </a:xfrm>
        </p:grpSpPr>
        <p:pic>
          <p:nvPicPr>
            <p:cNvPr id="29" name="Picture 28"/>
            <p:cNvPicPr>
              <a:picLocks noChangeAspect="1"/>
            </p:cNvPicPr>
            <p:nvPr/>
          </p:nvPicPr>
          <p:blipFill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7880408" y="2143945"/>
              <a:ext cx="2076773" cy="2340244"/>
            </a:xfrm>
            <a:prstGeom prst="rect">
              <a:avLst/>
            </a:prstGeom>
          </p:spPr>
        </p:pic>
        <p:sp>
          <p:nvSpPr>
            <p:cNvPr id="47" name="TextBox 46"/>
            <p:cNvSpPr txBox="1"/>
            <p:nvPr/>
          </p:nvSpPr>
          <p:spPr>
            <a:xfrm>
              <a:off x="7985915" y="3554454"/>
              <a:ext cx="1824450" cy="89211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chemeClr val="bg2">
                      <a:lumMod val="50000"/>
                    </a:schemeClr>
                  </a:solidFill>
                  <a:latin typeface="Comic Sans MS" panose="030F0702030302020204" pitchFamily="66" charset="0"/>
                </a:rPr>
                <a:t>shorts</a:t>
              </a:r>
            </a:p>
          </p:txBody>
        </p:sp>
      </p:grpSp>
      <p:sp>
        <p:nvSpPr>
          <p:cNvPr id="48" name="TextBox 47"/>
          <p:cNvSpPr txBox="1"/>
          <p:nvPr/>
        </p:nvSpPr>
        <p:spPr>
          <a:xfrm>
            <a:off x="7880406" y="5471560"/>
            <a:ext cx="184731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4400" dirty="0">
              <a:solidFill>
                <a:schemeClr val="bg2">
                  <a:lumMod val="50000"/>
                </a:schemeClr>
              </a:solidFill>
              <a:latin typeface="Comic Sans MS" panose="030F0702030302020204" pitchFamily="66" charset="0"/>
            </a:endParaRPr>
          </a:p>
        </p:txBody>
      </p:sp>
      <p:grpSp>
        <p:nvGrpSpPr>
          <p:cNvPr id="50" name="Group 49"/>
          <p:cNvGrpSpPr/>
          <p:nvPr/>
        </p:nvGrpSpPr>
        <p:grpSpPr>
          <a:xfrm>
            <a:off x="7598636" y="4517042"/>
            <a:ext cx="2435284" cy="1900191"/>
            <a:chOff x="7598636" y="3975002"/>
            <a:chExt cx="2484978" cy="2442232"/>
          </a:xfrm>
        </p:grpSpPr>
        <p:pic>
          <p:nvPicPr>
            <p:cNvPr id="30" name="Picture 29"/>
            <p:cNvPicPr>
              <a:picLocks noChangeAspect="1"/>
            </p:cNvPicPr>
            <p:nvPr/>
          </p:nvPicPr>
          <p:blipFill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7598636" y="3975002"/>
              <a:ext cx="2484978" cy="2442232"/>
            </a:xfrm>
            <a:prstGeom prst="rect">
              <a:avLst/>
            </a:prstGeom>
          </p:spPr>
        </p:pic>
        <p:sp>
          <p:nvSpPr>
            <p:cNvPr id="49" name="TextBox 48"/>
            <p:cNvSpPr txBox="1"/>
            <p:nvPr/>
          </p:nvSpPr>
          <p:spPr>
            <a:xfrm>
              <a:off x="7770387" y="5419010"/>
              <a:ext cx="2141476" cy="98892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chemeClr val="bg2">
                      <a:lumMod val="50000"/>
                    </a:schemeClr>
                  </a:solidFill>
                  <a:latin typeface="Comic Sans MS" panose="030F0702030302020204" pitchFamily="66" charset="0"/>
                </a:rPr>
                <a:t>T-shirt</a:t>
              </a:r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6046" b="100000" l="5719" r="9607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11188" y="2763717"/>
            <a:ext cx="1746611" cy="1746611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/>
        </p:nvPicPr>
        <p:blipFill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6046" b="100000" l="5719" r="9607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66887" y="4677337"/>
            <a:ext cx="1746611" cy="1746611"/>
          </a:xfrm>
          <a:prstGeom prst="rect">
            <a:avLst/>
          </a:prstGeom>
        </p:spPr>
      </p:pic>
      <p:sp>
        <p:nvSpPr>
          <p:cNvPr id="8" name="Rounded Rectangle 7"/>
          <p:cNvSpPr/>
          <p:nvPr/>
        </p:nvSpPr>
        <p:spPr>
          <a:xfrm>
            <a:off x="164893" y="121454"/>
            <a:ext cx="2618064" cy="633434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What’s this?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11" cstate="print">
            <a:extLst>
              <a:ext uri="{BEBA8EAE-BF5A-486C-A8C5-ECC9F3942E4B}">
                <a14:imgProps xmlns:a14="http://schemas.microsoft.com/office/drawing/2010/main">
                  <a14:imgLayer r:embed="rId12">
                    <a14:imgEffect>
                      <a14:backgroundRemoval t="0" b="100000" l="126" r="99560">
                        <a14:foregroundMark x1="23869" y1="8698" x2="27136" y2="11198"/>
                        <a14:foregroundMark x1="42337" y1="13542" x2="51633" y2="19531"/>
                        <a14:foregroundMark x1="66080" y1="6771" x2="17588" y2="88125"/>
                        <a14:foregroundMark x1="56281" y1="10260" x2="32977" y2="40208"/>
                        <a14:foregroundMark x1="59108" y1="13906" x2="51633" y2="28021"/>
                        <a14:foregroundMark x1="32726" y1="22396" x2="33480" y2="27240"/>
                        <a14:foregroundMark x1="33480" y1="27240" x2="6407" y2="77656"/>
                        <a14:foregroundMark x1="11307" y1="90052" x2="66520" y2="62031"/>
                        <a14:foregroundMark x1="58417" y1="29167" x2="96608" y2="84427"/>
                        <a14:foregroundMark x1="54648" y1="32448" x2="54648" y2="32448"/>
                        <a14:foregroundMark x1="29523" y1="44271" x2="56030" y2="62240"/>
                        <a14:foregroundMark x1="61683" y1="44063" x2="46985" y2="90625"/>
                        <a14:foregroundMark x1="55151" y1="79010" x2="86809" y2="93125"/>
                        <a14:foregroundMark x1="82601" y1="81719" x2="82601" y2="81719"/>
                        <a14:foregroundMark x1="75188" y1="69375" x2="75188" y2="69375"/>
                        <a14:foregroundMark x1="38317" y1="91406" x2="49309" y2="84844"/>
                        <a14:foregroundMark x1="77764" y1="78854" x2="86809" y2="85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47851" y="184432"/>
            <a:ext cx="1302597" cy="1570971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4979695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0833E-6 -1.48148E-6 L 2.70833E-6 0.0007 L 0.047 0.00648 C 0.05143 0.00718 0.05547 0.0088 0.05963 0.01296 C 0.06523 0.01875 0.07057 0.03195 0.0763 0.03357 L 0.09713 0.04097 L 0.35846 0.03357 C 0.35976 0.03357 0.3612 0.02778 0.36263 0.02685 C 0.36718 0.02361 0.37174 0.02037 0.37643 0.01945 C 0.39648 0.01783 0.41627 0.01945 0.4362 0.01945 L 0.44192 0.01945 " pathEditMode="relative" rAng="0" ptsTypes="AAAAAAAAAAA">
                                      <p:cBhvr>
                                        <p:cTn id="6" dur="5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096" y="203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4193 0.01945 L 0.60169 -0.28009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292" y="-13727"/>
                                    </p:animMotion>
                                  </p:childTnLst>
                                </p:cTn>
                              </p:par>
                              <p:par>
                                <p:cTn id="14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0169 -0.28009 L 1.01067 -0.27384 " pathEditMode="relative" rAng="0" ptsTypes="AA">
                                      <p:cBhvr>
                                        <p:cTn id="15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0443" y="301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20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1" fill="hold">
                      <p:stCondLst>
                        <p:cond delay="0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>
                      <p:stCondLst>
                        <p:cond delay="0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429" b="18038"/>
          <a:stretch/>
        </p:blipFill>
        <p:spPr>
          <a:xfrm>
            <a:off x="-1" y="0"/>
            <a:ext cx="12192001" cy="6858000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xmlns="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033920" y="397688"/>
            <a:ext cx="1564144" cy="749977"/>
          </a:xfrm>
          <a:prstGeom prst="rect">
            <a:avLst/>
          </a:prstGeom>
        </p:spPr>
      </p:pic>
      <p:pic>
        <p:nvPicPr>
          <p:cNvPr id="22" name="Picture 21"/>
          <p:cNvPicPr>
            <a:picLocks noChangeAspect="1"/>
          </p:cNvPicPr>
          <p:nvPr/>
        </p:nvPicPr>
        <p:blipFill rotWithShape="1">
          <a:blip r:embed="rId6"/>
          <a:srcRect l="2324" r="2026" b="41524"/>
          <a:stretch/>
        </p:blipFill>
        <p:spPr>
          <a:xfrm>
            <a:off x="0" y="5580861"/>
            <a:ext cx="12192000" cy="1277139"/>
          </a:xfrm>
          <a:prstGeom prst="rect">
            <a:avLst/>
          </a:prstGeom>
        </p:spPr>
      </p:pic>
      <p:pic>
        <p:nvPicPr>
          <p:cNvPr id="23" name="Picture 22"/>
          <p:cNvPicPr>
            <a:picLocks noChangeAspect="1"/>
          </p:cNvPicPr>
          <p:nvPr/>
        </p:nvPicPr>
        <p:blipFill rotWithShape="1">
          <a:blip r:embed="rId6"/>
          <a:srcRect l="2324" r="2026"/>
          <a:stretch/>
        </p:blipFill>
        <p:spPr>
          <a:xfrm flipH="1">
            <a:off x="-2" y="3712261"/>
            <a:ext cx="12192000" cy="2184035"/>
          </a:xfrm>
          <a:prstGeom prst="rect">
            <a:avLst/>
          </a:prstGeom>
        </p:spPr>
      </p:pic>
      <p:pic>
        <p:nvPicPr>
          <p:cNvPr id="24" name="Picture 23"/>
          <p:cNvPicPr>
            <a:picLocks noChangeAspect="1"/>
          </p:cNvPicPr>
          <p:nvPr/>
        </p:nvPicPr>
        <p:blipFill rotWithShape="1">
          <a:blip r:embed="rId6"/>
          <a:srcRect l="2324" r="2026"/>
          <a:stretch/>
        </p:blipFill>
        <p:spPr>
          <a:xfrm>
            <a:off x="0" y="1819302"/>
            <a:ext cx="12192000" cy="2184035"/>
          </a:xfrm>
          <a:prstGeom prst="rect">
            <a:avLst/>
          </a:prstGeom>
        </p:spPr>
      </p:pic>
      <p:pic>
        <p:nvPicPr>
          <p:cNvPr id="26" name="Picture 25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-346464" y="650670"/>
            <a:ext cx="2575389" cy="2004627"/>
          </a:xfrm>
          <a:prstGeom prst="rect">
            <a:avLst/>
          </a:prstGeom>
        </p:spPr>
      </p:pic>
      <p:grpSp>
        <p:nvGrpSpPr>
          <p:cNvPr id="46" name="Group 45"/>
          <p:cNvGrpSpPr/>
          <p:nvPr/>
        </p:nvGrpSpPr>
        <p:grpSpPr>
          <a:xfrm>
            <a:off x="7985915" y="323908"/>
            <a:ext cx="2076773" cy="2340244"/>
            <a:chOff x="7985915" y="323908"/>
            <a:chExt cx="2076773" cy="2340244"/>
          </a:xfrm>
        </p:grpSpPr>
        <p:pic>
          <p:nvPicPr>
            <p:cNvPr id="27" name="Picture 26"/>
            <p:cNvPicPr>
              <a:picLocks noChangeAspect="1"/>
            </p:cNvPicPr>
            <p:nvPr/>
          </p:nvPicPr>
          <p:blipFill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7985915" y="323908"/>
              <a:ext cx="2076773" cy="2340244"/>
            </a:xfrm>
            <a:prstGeom prst="rect">
              <a:avLst/>
            </a:prstGeom>
          </p:spPr>
        </p:pic>
        <p:sp>
          <p:nvSpPr>
            <p:cNvPr id="45" name="TextBox 44"/>
            <p:cNvSpPr txBox="1"/>
            <p:nvPr/>
          </p:nvSpPr>
          <p:spPr>
            <a:xfrm>
              <a:off x="8338055" y="1678676"/>
              <a:ext cx="1699504" cy="76944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rgbClr val="FB9EA0">
                      <a:lumMod val="50000"/>
                    </a:srgbClr>
                  </a:solidFill>
                  <a:latin typeface="Comic Sans MS" panose="030F0702030302020204" pitchFamily="66" charset="0"/>
                </a:rPr>
                <a:t>dance</a:t>
              </a:r>
            </a:p>
          </p:txBody>
        </p:sp>
      </p:grpSp>
      <p:grpSp>
        <p:nvGrpSpPr>
          <p:cNvPr id="51" name="Group 50"/>
          <p:cNvGrpSpPr/>
          <p:nvPr/>
        </p:nvGrpSpPr>
        <p:grpSpPr>
          <a:xfrm>
            <a:off x="7880408" y="2772457"/>
            <a:ext cx="2203206" cy="1711731"/>
            <a:chOff x="7880408" y="2143945"/>
            <a:chExt cx="2076773" cy="2340244"/>
          </a:xfrm>
        </p:grpSpPr>
        <p:pic>
          <p:nvPicPr>
            <p:cNvPr id="29" name="Picture 28"/>
            <p:cNvPicPr>
              <a:picLocks noChangeAspect="1"/>
            </p:cNvPicPr>
            <p:nvPr/>
          </p:nvPicPr>
          <p:blipFill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7880408" y="2143945"/>
              <a:ext cx="2076773" cy="2340244"/>
            </a:xfrm>
            <a:prstGeom prst="rect">
              <a:avLst/>
            </a:prstGeom>
          </p:spPr>
        </p:pic>
        <p:sp>
          <p:nvSpPr>
            <p:cNvPr id="47" name="TextBox 46"/>
            <p:cNvSpPr txBox="1"/>
            <p:nvPr/>
          </p:nvSpPr>
          <p:spPr>
            <a:xfrm>
              <a:off x="8604121" y="3428826"/>
              <a:ext cx="988505" cy="105196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rgbClr val="FB9EA0">
                      <a:lumMod val="50000"/>
                    </a:srgbClr>
                  </a:solidFill>
                  <a:latin typeface="Comic Sans MS" panose="030F0702030302020204" pitchFamily="66" charset="0"/>
                </a:rPr>
                <a:t>eat</a:t>
              </a:r>
            </a:p>
          </p:txBody>
        </p:sp>
      </p:grpSp>
      <p:sp>
        <p:nvSpPr>
          <p:cNvPr id="48" name="TextBox 47"/>
          <p:cNvSpPr txBox="1"/>
          <p:nvPr/>
        </p:nvSpPr>
        <p:spPr>
          <a:xfrm>
            <a:off x="7880406" y="5471560"/>
            <a:ext cx="184731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US" sz="4400" dirty="0">
              <a:solidFill>
                <a:srgbClr val="FB9EA0">
                  <a:lumMod val="50000"/>
                </a:srgbClr>
              </a:solidFill>
              <a:latin typeface="Comic Sans MS" panose="030F0702030302020204" pitchFamily="66" charset="0"/>
            </a:endParaRPr>
          </a:p>
        </p:txBody>
      </p:sp>
      <p:grpSp>
        <p:nvGrpSpPr>
          <p:cNvPr id="50" name="Group 49"/>
          <p:cNvGrpSpPr/>
          <p:nvPr/>
        </p:nvGrpSpPr>
        <p:grpSpPr>
          <a:xfrm>
            <a:off x="7598636" y="4616304"/>
            <a:ext cx="2484978" cy="1800929"/>
            <a:chOff x="7598636" y="3975002"/>
            <a:chExt cx="2484978" cy="2442232"/>
          </a:xfrm>
        </p:grpSpPr>
        <p:pic>
          <p:nvPicPr>
            <p:cNvPr id="30" name="Picture 29"/>
            <p:cNvPicPr>
              <a:picLocks noChangeAspect="1"/>
            </p:cNvPicPr>
            <p:nvPr/>
          </p:nvPicPr>
          <p:blipFill rotWithShape="1"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55" t="4746" r="62041" b="61130"/>
            <a:stretch/>
          </p:blipFill>
          <p:spPr>
            <a:xfrm rot="10800000">
              <a:off x="7598636" y="3975002"/>
              <a:ext cx="2484978" cy="2442232"/>
            </a:xfrm>
            <a:prstGeom prst="rect">
              <a:avLst/>
            </a:prstGeom>
          </p:spPr>
        </p:pic>
        <p:sp>
          <p:nvSpPr>
            <p:cNvPr id="49" name="TextBox 48"/>
            <p:cNvSpPr txBox="1"/>
            <p:nvPr/>
          </p:nvSpPr>
          <p:spPr>
            <a:xfrm>
              <a:off x="8147465" y="5286177"/>
              <a:ext cx="1545616" cy="104343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4400" dirty="0">
                  <a:solidFill>
                    <a:srgbClr val="FB9EA0">
                      <a:lumMod val="50000"/>
                    </a:srgbClr>
                  </a:solidFill>
                  <a:latin typeface="Comic Sans MS" panose="030F0702030302020204" pitchFamily="66" charset="0"/>
                </a:rPr>
                <a:t>drink</a:t>
              </a:r>
            </a:p>
          </p:txBody>
        </p:sp>
      </p:grpSp>
      <p:pic>
        <p:nvPicPr>
          <p:cNvPr id="4" name="Picture 3"/>
          <p:cNvPicPr>
            <a:picLocks noChangeAspect="1"/>
          </p:cNvPicPr>
          <p:nvPr/>
        </p:nvPicPr>
        <p:blipFill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6046" b="100000" l="5719" r="9607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36738" y="2803635"/>
            <a:ext cx="1746611" cy="1746611"/>
          </a:xfrm>
          <a:prstGeom prst="rect">
            <a:avLst/>
          </a:prstGeom>
        </p:spPr>
      </p:pic>
      <p:pic>
        <p:nvPicPr>
          <p:cNvPr id="52" name="Picture 51"/>
          <p:cNvPicPr>
            <a:picLocks noChangeAspect="1"/>
          </p:cNvPicPr>
          <p:nvPr/>
        </p:nvPicPr>
        <p:blipFill>
          <a:blip r:embed="rId9" cstate="print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6046" b="100000" l="5719" r="9607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60494" y="852823"/>
            <a:ext cx="1746611" cy="1746611"/>
          </a:xfrm>
          <a:prstGeom prst="rect">
            <a:avLst/>
          </a:prstGeom>
        </p:spPr>
      </p:pic>
      <p:sp>
        <p:nvSpPr>
          <p:cNvPr id="8" name="Rounded Rectangle 7"/>
          <p:cNvSpPr/>
          <p:nvPr/>
        </p:nvSpPr>
        <p:spPr>
          <a:xfrm>
            <a:off x="164893" y="121454"/>
            <a:ext cx="3625229" cy="633434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What can you do?</a:t>
            </a: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183" t="11787" r="28713" b="42029"/>
          <a:stretch/>
        </p:blipFill>
        <p:spPr>
          <a:xfrm>
            <a:off x="3790122" y="-25191"/>
            <a:ext cx="1233343" cy="170386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0859208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-2.22222E-6 L -3.54167E-6 0.0007 L 0.04701 0.00648 C 0.05144 0.00718 0.05547 0.0088 0.05964 0.01297 C 0.06524 0.01875 0.07058 0.03195 0.07631 0.03357 L 0.09714 0.04097 L 0.35847 0.03357 C 0.35964 0.03357 0.3612 0.02778 0.36263 0.02685 C 0.36719 0.02361 0.37175 0.02037 0.37644 0.01945 C 0.39649 0.01783 0.41628 0.01945 0.4362 0.01945 L 0.44193 0.01945 " pathEditMode="relative" rAng="0" ptsTypes="AAAAAAAAAAA">
                                      <p:cBhvr>
                                        <p:cTn id="6" dur="5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096" y="2037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4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6"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5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1"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5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>
                      <p:stCondLst>
                        <p:cond delay="0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4193 0.01945 L 0.50404 0.52986 " pathEditMode="relative" rAng="0" ptsTypes="AA">
                                      <p:cBhvr>
                                        <p:cTn id="27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099" y="25509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54128 0.54884 L 1.00326 0.55509 " pathEditMode="relative" rAng="0" ptsTypes="AA">
                                      <p:cBhvr>
                                        <p:cTn id="29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3099" y="301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0"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PRESENTATION_COURSE_TITLE" val="109.Unit 9 - Lesson 3 - Period 3"/>
  <p:tag name="ISPRING_PLAYERS_CUSTOMIZATION_2" val="UEsDBBQAAgAIAOOGAlPDxJh2RwMAAOEJAAAUAAAAdW5pdmVyc2FsL3BsYXllci54bWytVltv0zAUfu6k/YfI74tbCmyrkiFAqngANKnc3io3OU1MEzvYzrLu13Pi3ENamESlVsnx+T6fy+fjem8e08R5AKW5FD5ZuHPigAhkyEXkk69f1lc35M3d5YWXJewIyuGhT3LBSwBLiBOCDhTPDILvmYl90jO4yEycTHGpuDn6ZDlH7nan5YJcXszQRWifxMZkK0qLonC5RoSItEzykkS7gUxppkCDMKBoFQZxGuzK/B2N31QKao4Z6B4yM8/fuCZpOR41H5AUS1eqiL6Yzxf0x6ePmyCGlF1xoQ0TARAHKzmzpdyx4PBJhnkCurTNvCrIDRhTBmFtM8+s+OJGOFoFPqkctilozSLQbiIiQlu/hrMhqDCNdctEuBXsgUeszG2ray/boo5Ex1KZIDc1+gDHnWQq3Lb2nr9HJyL29gnTcc2nB7lY/gOvk7F+2/J9MhabUb5LuI5xqQ/prNNJ0OGuXmprbGX7tZHtumQijoJfOVcQ2tdv7QmYL0i1YStzG6eriwAX8GnNAiPV8T3CULq1bNxWKW6lFNeCWg633X3TUZAm2z0wkytoSjXzHngI8jNTyvbrzqgcPDoy1lg6BHu0SrluUtcQLzZp8uofelP6jVrzU5/rjAX8j8Z8QKK2JlyE8Ljm6GMgxZoawGKXNtdkiVvu2cWk813aO0wDU3cSsCmYiGOYigDPfsgMo52dnoKCYhpdglyNsL2Fk+CYR3GCXzPJMF49SZMydZhk6C2cBCcyOExAW/NJ4E7JAjPUeZbhAPizeH+utx2h45aMdNmK0aMT49ALcm1kyp+s0gdz0qyspM+c3ssL59SnAb3NeAu5np9DjCbBIK5mLuzPEeBceOBQbAY8V7XVzXCIT8z68mk04EvTfTljmulcGrZZZRnPcTB5Vnk15zjPRj4h7FmemPf9hIaXh4WOEp6+N6a4vuNZlcWGP4FT8LD8a7BYYqmdGEq9++T1zbLHgFrEyTjY3ppO7biXoqmD61L7Vv3adjQ3VK2VSmanJOXVvagw1Tx4h3KMlMxFOBKAbVhNrxOcx28VMCeBPWa0eIHHQ2Y+eYkPdc63r267lK8Xtw3WxnVfbVzF8ozrqA64kx+tD1KbiFfPNXz8DVBLAwQUAAIACAA5SCpVyqMDbmwGAAAoGQAAHQAAAHVuaXZlcnNhbC9jb21tb25fbWVzc2FnZXMubG5nrVnbbuM2EH0vsP9AGAjQAtvsboFdFEXiBS0zthBZ1Ep0vGlRCIxF20Qk0dXFifvUr+mH9Us6pGTH3gskOQGSIJIxZ4bDM2eG9MXHxyRGG5HlUqWXvXfnb3tIpHMVyXR52Zuyq59/7aG84GnEY5WKy16qeuhj/9UPFzFPlyVfCvj/1Q8IXSQiz+Ex7+unp2cko8ueNwixZZEgsAcOCbFv49DBA+KEA2xdh4yGAzKy3V5/pFABPyuB7sRSpikEgdTCvMhjGYmLNzVqNyeUMToJPewSp9cfqKJQCRrw7DQ0F9/YI8xs6oaDKQC7Qa/v8o1c8gJSiO5KgE/z07ADwpjtjgARz+dgIO9kLIstCkRRQC5ORXXsIen1g9MzyKi3Sx9T6665mw5tCmnz/SprBhJWWEZSoZRnmUlcB0DPwbfEDwOLAKiGpiwMpp5HfUaGEKFmi0zKuNoQmaNUFSgv12uVFSJCMjWE4kcZTlSn3ATXthuCe7O++rXt2Ow2nFCda1ZmKQLnL+bEpf4EO0foi8ULwHs+CYjLIJ3emDLa63uZyEVaiAytV6pQXfA0zUI3pFehRacuqxmHzj5NSWB23p1OBsQ/0yV9xiiD9ew+Cs46OLoBP98g1A04O41QMwwJmGD/usqJ5RN4MQxnNhv3+lYmuKbNgyxWSAbrTIuS2PC4rPhVa2eTu53SYc+rdWMX94DP75usLTqB+rsNHToCsbRHEJZK1jzdIkct1Y+/fPjw+O79h586wQRAKOcYCBmk929bALnMp04lCqFLPsNu67/d7OiUObYLhK7/6WYN1L0BvsLfRrup7wPJa4bagVEMnQuHGMW4VSVa8Y3QzWcjxYPRBygCmdV9R38wV/AiLRsrbEgnGEgEdcV829IEhUJQWbZ9XclOWaxUBu5yFMmc38VALe1Ts0p/vq7qr+KW0lIFAhaphMv0vNn1zHUoHhqSTYDdeKTVYr8oQDqCN5Te6LJ5DS4e0ljxCC0yAYA0QHy9juW8FtGa917Mt41R+HgGTQzITp0A9Gu4e9PrkzRCw4zrxXZE8XFAfADIeC6yE2xDw3VjjnAcd0MY26OxA79MhzCWy1UMv0XXODwCTPBEo1LUcoyDYEb9oU6aVmOO1jzPH1QWHbH0cD+bgG3XolAIFjsA181yDwz8kDD7ZZmYF81gECU2/K7rCpYKBAyZEQNdUkmZF1A2yToWhTDRSr0UPq8GJbFQUF+xgNnJcB+8m2JrpLmDp641DgdsL6EOL9P5qqUdFOc36+OwGkqgySHnG2Oq0WDW/AzqAmJIu1jQa9DA6y4WtwSGRPjTZHMwrYLu7URpJ3pzrjUm3taDhGbTRqoyhzc6JSBNZkfy825uAgJ93WU2dr6jrRXqbhJbyo2AOLJIZI2OQO4tMtRF9Wlq/x5eYdsxnfpL6vGtmfp4tOHpXB8n5lzv6RY+i2RkPtO0N/7/KuXfiBe11J/VXcIdks9nXeM5aizfqQheFCJZF02udcLq8E+JQpf4d0Nos/TT/O+H8hfZmYMx/tn7c3Rc6LJHjUE8M1Ptd+ulI6knfwIDi26OMGPE7a3G2u3AprojNp87nuxs9+romGGnC9Xe2qU1gKvQqRjBGHJsIg9g1EmgC7W3NWePw/DNqaO9/YwMAptB15mJu1wWjZ5NPbfur6acT2+sBzPrUbNhNnPI0S0HQMYygfijFpjTCdlloGoRRyuZqTKOTPnH8t60CchtmYivp+FFphLzNub5jv5Vm/r4nCiqxfmVU6/DPLWv4Nb7c1DAp+9SQLAPY4yFXUvPPpau9rilEZSPToXDgt3oBHWU8GK+gna8UGUatQSqjmBDcoUBrF5zIHjWPIXVAF+EUb1F9dvfOoHoiQ5ElOzB/nBVIfI/O4PoZewxqsuLQjwWzUDTgWFRENKrK5jkFosmC4YHxyGbhzZW9VF5Z9fy5MxsYP+LHEl51RQTlcCr82a/TF/YGbJgxrA1nkD9BabcVJnB0NkFYUc3i059ONLVlWsBEAwQTBaxQOSR63rrgqovfkCZzSGt15/w7B5knSkVd4rNbKAup6Lbmp7uQMoilmmnyJ/XVPWCme2FeDg0F0KQSTjv31czRAQHznl9MxSrZWswa4xd6Bpf4IlIFl0BfUL2Fz76UsNcIDiK628m/vvn3yb76pKw1mSQver5SfQ2X/ft/VNuvtO4eHPwFcf/UEsDBBQAAgAIADlIKlUVHmAbowAAAH8BAAAuAAAAdW5pdmVyc2FsL3BsYXliYWNrX2FuZF9uYXZpZ2F0aW9uX3NldHRpbmdzLnhtbHWQQQqDMBBF957CGwhdh0DXpUWoFxhxlECSCZlR8PZNRG1p02Xe+z/DjGIUMX5iXdW1glnoKRBFS5xRNe93tgwLXr1xIIZ8woK850omNyxRaCMyetmUHsFyyv/wY3hrYT0/4iNeMOVCZxzqS6mwmVzysJhpY90aUI8R04AvmHPoobd4w7UniMPjDOwb/9W5mzabHd5pQB0iuSCq+UBVutdx9BdQSwMEFAACAAgAOUgqVaenV+h8BAAAbxcAACcAAAB1bml2ZXJzYWwvZmxhc2hfcHVibGlzaGluZ19zZXR0aW5ncy54bWzlWN1u2zYUvvdTEBp6WStpkzUNZAeZLSNGHTuz1K7BMAS0RFtcKFIlKbvu1Z5mD7Yn2aHoOHbitHRWD2l7ETgiz/nO4Xd+eKTg5GPO0JRIRQVvePv1PQ8RnoiU8knDext3nh95SGnMU8wEJw2PCw+dNGtBUY4YVVlEtAZRhQCGq+NCN7xM6+LY92ezWZ2qQppdwUoN+KqeiNwvJFGEayL9guE5/Oh5QZS3QHAAgL9c8IVas1ZDKLBI5yItGUE0Bc85NYfCrMOwyjzfio1wcj2RouRpSzAhkZyMGt5PrbC93355I2Oh2jQn3HCimrBolvUxTlNqvMAsop8IygidZODu4YGHZjTVWcN7cWBQQNq/j1Jh26Njg9ISwAHXC/icaJxije2jtafJR61uFuxSOuc4p0kMO8icv+G146uo122HV/1BHEZXZ/F5z/qwhVIcvo+3UIq7cS/cRt4V/uzyIhz2uv03V/Fg0Iu7F7dawOgaIYG/zlgAzIpSJmRJWKCzMh9xTBnk6B0aFdGQ5QzLCYlFh0IQx5gp4qE/CzL5tcSM6jkUwx4UwzUhxakqSKKHJmwNT8uSeLdwFhAcg1jepsTrZUq8Olo7um+t3x5ro5cB1honGSQPrFWuBf7q0o0YNWWEE02nkJjkziHHJWNRWRRC6qZxurK9urj04QGYYCz4GnPmGY0ES5d8kXxE0j7OyUrFRdeUd0By30NjiDEDJgcF4SjCHKqcamA3WQKocqQ01VV1dxbSp5JihgAP2hBB59E9tpMMS7UW1GVgTW0lzd/7QhP1h2XbLj0oGjEKVkxqOcmHPEVtiWfQlVzELwh3ETuDvGEmd4h0ckJitYUkOmXMRfg3UbIUzUWJGL0GTgSCqipz+C8jaLV3obEUebUK3VUjVVE4pWRG0hMXQ5dgIi9BE1p5wYi2Fj6U9BMakbGQgEvwFCiGdaosfn0r4AIrdQuKb3x8ZjtSt98O3z8zB8TpFPNkS3AoRZIXeif4eI640Dd6QEeCS4igCUpK02rP5Wz1x4dh2Q0gzl8pGmv4iuYlw18TfknICvQOQ74bK9sE/oseOJvN8LQqdFO8FTSUOIWQWEzYSKCTU764PRwAE8yR4GyOcAKXsTJtY0pFqWDFNggLrR7vodWHNK2eJnDrgEWZEukEubf/4uXB4c+vjl4f1/1//vr7+WeVFmPKBcPGnJ1TWg/OQW5ad6ahLyh9Zia6p9sRMjeJmt4zunnOc1Dv9uNweNqKu++68eUGgIq9+/dx4JtZYfPoUA1QT3VyiMLTYesMDcPobS+Ojl0yqi+geHWSQU6OzauF01gwDN85YQPhToUSRk5wAxepwRsXqaEdDS5WxgInF6DVT2zrgmbPaE4h4b6JwnWqoUfV/LdRt/955LeFv6O6JVgm2c7y6MforLsM0HdM+9N+F/6eX1jPsbwmEsVCMOV0s5WaUU7+1zaxnnBReN79ZdBr/wAt+YkyaJ+WnxHXvhsG/sYvtGYnp5zmQKt5+Vh+1m0eHuwF/uatWg3Q1j+SN2v/AlBLAwQUAAIACAA5SCpVvOlThncDAADoDAAAIQAAAHVuaXZlcnNhbC9mbGFzaF9za2luX3NldHRpbmdzLnhtbJVXXW/aMBR9769A7L2swMYqBSS+JlXr2mpF9NkhF7Bw7Mh26Niv33XsJA4kDW1Uqb7nHPt++VoN1IHyzhGkooKPu/3u5KbTCTaplMD1CuKEEQ0dTmIYd9/eBt2exQUT8hW0pnynjCW3dWg07oap1oLfbgTXuMktFzImrDv58jP7CXoZs00l0KdrNVuygfKYb/0fs8VVEnfGcDZazO+bBBsRJ4SfHsVO3IZkc9hJkfLIuDYwX5Nsf0pAMsoPrR4xqvSDhrji0/Ju2V/2r5MkEpQC49L9Ytqffm9VMRICK6IfDX8Mp1dqyqM+LsyZ7EgV1Zls1B8NRsMmWUJ2UE3yfLm4Wwya+Rx3r1blQ7+sQMNf3Ro5dv4J5Kc2F0mafKZHEil2JqFnmpH5WjVMkAivHwoW9+ZrFZiAzEGtDakYjbAMQka2Fb+ar4nclEv3pz8kAnO3pWAvpghn08N0SMhgsiVMQdDLlxZUe/H+nGq8TQXBN5WkFwzxhaSqQiuNJfEPvFMe+SxnKSlrwdIY5tZln1kFSsF8Pstmi88tbJ6PEo6XRM9aUp8wt5dUz1pSX03Nnjk7XfLPISvK22JGXE1bioAwcILLImv5MofNWY/muiv/dGfJSbGIYJI12IrGYMoX9DKb9ap34VbAyZHuiMbn6bfhhacsHhX0zgDXc/UdFmiqGdQ13kakUqEzCK+r4dcgVmKfEDXVj7DVObtqLAtj3o1KPsy62vNaphct77Yr8mbXHY2vyrgbE3kAuRKCqW7H6fAm4jb2fb5UmLmNryrIB74VniZzrEnEhQZ1LVnYy3ilP0RrstnH6FLjAUVKbWXrCxi4Y+sqy9M4BLnEhqCgXJKrNsvb092e4a9eU3iHqCpoAK1S73E7TijL2Z7BdQAQudk71C0sEqdMUwZHYA71DFnATZEFCtu/Ll7TXdWe9CxXNaQbRGWnnE0oD6gRrNEvkYd6CVwx5zUJVRZZZaa0Tf58WJpu9Y63a9dKlZ0Rr0shFquST5Jq8aqJ1G7Tcu2CJ0eYchpnIwgB7/gaxGqYEInLSwbmQV3YSxfM81VsVozWGqRJYgbtpF8nyZDzKbvCCzrZSgB/wmbGG+8V+AWnUBAZPRUUF3sjbNUYIz6e2cDGUR8nOuh5JlscvyYx5dT8izJPlRYx/ZfttXQvj7s4H1FucD/EJv8BUEsDBBQAAgAIADlIKlUX293YdwQAAPkWAAAmAAAAdW5pdmVyc2FsL2h0bWxfcHVibGlzaGluZ19zZXR0aW5ncy54bWzdWFFT2zgQfudXaHzTx8bQ0itlnDBcYoZMQ5KL3V6ZmxtGsZVYhyy5kpw0fbpfcz/sfsmtrCQkEKjCkHboAwNe73672t1vtTg4+ZIzNCFSUcHr3kFt30OEJyKlfFz3PsRnL488pDTmKWaCk7rHhYdOGntBUQ4ZVVlEtAZVhQCGq+NC171M6+LY96fTaY2qQpq3gpUa8FUtEblfSKII10T6BcMz+KVnBVHeHMEBAH5ywedmjb09hAKLdCHSkhFEU4icU3MozM51zjzfag1xcj2WouRpUzAhkRwP694vzbB10Hq90LFILZoTblKiGiA0Yn2M05SaIDCL6FeCMkLHGUT75tBDU5rqrO69OjQooO3fRamw7cmxQWkKSAHXc/icaJxije2j9afJF60WAitKZxznNInhDTLHr3ut+CrqtFvhVbcXh9HVeXzRsTFsYRSHn+ItjOJ23Am30XeFP7/sh4NOu/v+Ku71OnG7f2MFGV1LSOCvZyyAzIpSJmSZsEBnZT7kmDJo0VtpVERDkzMsxyQWZxSKOMJMEQ/9XZDx7yVmVM+AC/vAhWtCilNVkEQPTNnqnpYl8W7gLCAEBrW8aYl3y5Z4e7R2dN96vznWxigDrDVOMmgekFWhBf6qaKFGDYtwoukEGpPcOuSoZCwqi0JI3TBBV75XhcsY7oEJRoKvZc48o6Fg6TJfJB+StItzqF//jHtoBEVlkLpeQTiKMAdWUw3pTJYWqhwqTXXF5rO59qmkmCFgLIwdgi6iO+lNMizVWhWXlTRkShp/doUm6i+bXiu6VzViFLyYXnLSD3mKWhJPYQq5qPcJd1E7h0ZhplmIdApCYrWFJjplzEX5D1GyFM1EiRi9hpwIBDQqc/grI2h1WKGRFHklZVhppKoUTiiZkvTExdEluMhLsITRXTCirYfPJf2KhmQkJOASPIEUg5wqi1/bCrjASt2A4kWML+wIandb4acX5oA4nWCebAkO3CN5oXeCj2eIC72wg3QkuIQKmqKkNK3euZyt9vgyLOkPdX6iaqzhK5qXDD8l/DIhK9A7LPluvGxT+G9G4Ow2w5OK6Ia8FTRQnEJJLCa8SGDIUz6/LhwAE8yR4GyGcAK3rzJjY0JFqUBiB4SFVo+P0NpDm1ZPY9jrwKNMiXSC3D949frwza9vj94d1/z//vn35YNG872kz7BxZxeT5r2Lj5vVrfXnG0YPLEF3bM+EzE2jpnecbl7sHMzb3TgcnDbj9sd2fLkBoMre3fs48M1ysHlXqDamW6vC8MftClF4Omieo0EYfejE0bFLD3UF0FUnGXThyPz34LQIDMKPTtiQYidqhJETXM9Fq/feRWtgl4H+yiLgFAIM97EdVjDeGc0ptNizoKoTax7F8ufB1I1bPX2QqpbcO2IqwTLJdtY5z3h6/ria/MSZ3tj9atNNhSKSU2P0na6sn/l/0Assr4lEsRBMOV1dpWaUk+86FdabLQov2r/1Oq2ddh11a7tnQfWnTZ99Wn4HXPvwF/gbP7HugXz9c3Vj739QSwMEFAACAAgAOUgqVVRzGYWwAQAAgQYAAB8AAAB1bml2ZXJzYWwvaHRtbF9za2luX3NldHRpbmdzLmpzjZRBb4IwFMfvfgrCrouZ6IbupuKSJR6WzNuyQ8EnEkvbtIXJjN99tDptoWzSC/331/f6HvR/6Hn14ye+9+wd9Luev9lzrYHSNggLuLcXcNdCrhZ8gbM1rLIccEbAbyDlZe9FP14RZ2if6LBx9a4CCyOiT104c4ncJQqXWLrEL5e4d4nfdoHn4k6FGQ2PCykp6SeUSCCyTyjPkWb8uxf9mGU2YFoC/wfdoASsoI/BeBZ1kteIo1kYzScml9CcIVItaUr7MUp2KacFWZ/zD9Uw6W3FgNcffteVFmdCvkrIm4kXg0WwCLpJxkEIOOedRNNg+uSEMYoBmwWFo/Fo+gdqBW43tEGXmcjkLx0G4TAcmTRDKbS6NF9Eg2hoY6SO1epmK/mJk7CXXcUwjCrgt4SirGA3fEDGaao60kZDNZwopmidkfTERRM1nJw6rArb9W9o5+jHlK8vf8WDGibTaoZ1zbQDSV6cb+TJIIxrt7XXXXuultPQhEOTv5p1CtHIunQZRbfVNXLcbnKl23tk03vU/KMuHPEd8BWluDbVOk8htWN7n6ZLOI+Z3FxQaTeod/wBUEsDBBQAAgAIADlIKlXahn1hYAAAAGIAAAAcAAAAdW5pdmVyc2FsL2xvY2FsX3NldHRpbmdzLnhtbLOxr8jNUShLLSrOzM+zVTLUM1BSSM1Lzk/JzEu3VQoNcdO1UFIoLknMS0nMyc9LtVXKy1dSsLfjssnJT07MCU4tKQEqLFYoyEmsTC0KSc0FMkpS/RJzgSrDw42V9O24AFBLAwQUAAIACAA5SCpVg+wKbxwGAABHEwAAFwAAAHVuaXZlcnNhbC91bml2ZXJzYWwucG5n7Zd7UNJZFMev62MrN9fN7LGpla3ZTqY5REai9NC1tlkt22J9pJkmtZS6ICmBUI4zWZuRPUwU+c1WjjWaxFCZq4JlhZPAr4dJhttvSuGXoRiRKBGwsNU+mtmd2f7mjzt37r2fe8+555z7nbkH18fHTZ705SQAwOS1a2ISAXDFAfAJZ4KHfSbe6HbT3rlQE+NWgUaF36B94EZa+d1KAIQczzcZ7vbxxLw1SVQAvDoczUWaey4LgCl9a2NWfl+YNtwXxfmK6Lsvw+pf6h0zIdA90ft87KQb8z0S5ywV1lTfqWznzgu2uqTlb07V5mxU3ce+unRKCc/z351AZHfnB6O1t5ioLwArSjtdAEiM8QLgaCAFgH1Ty10BOFvqB8Cc2AEA8o4LxK9v4/NC/aM0qsXwXDty9fkO/RLOLOSa6c4X9vuk0i7lV0nLRlY46Lg4z7pw5AbPwRXWn9l+vzJ3m8L7LZXnoNqheheQR4pbV0fvG/dymC3Y49gvHx84zg4IMF+RJQV+CvbVH6mIN1ydGYj62d1p3xS3Do3AQqzXAmI6y6R+IizYqaPz+7cc5HEIVukTS1gU6aDd4cblycuhqjHE1lGPWHVjB6QaK46VP3TepBawipSxDEVmmoHCZ7DIGqyOxu/HlWPKR09JrMMSlgCjHzWhkERvKJCMWTpU/zgw6Rz7RcfsNvFpIUIgwBYqU2Lr4aJt3Q9KGKHDY3hYz+tM2o9BhZpkZoCcMWLRlEFj8LNa8YEzuHWOmDy4e8/ULaMUXVovqF/GGGC+uIZIWG9m216hETpoQdX2In4E0ddYWJkpKhEs9JnNenVXi8IyqlLbUD+dalPfE8MbBoYEOFF6b6XKLCwaRGBqQASK4XCVkWbSLsc1wun0oGyNlGAaVOpxkDzgNJWvFVXDTPdBfI5ORThjieRJFdoGeJtYRNuVzYp+zcupETliT/RfVJMgD2kXbYWPtSI2EWR7OnqsJaxTBOCXBIxUWYz31L/BjwluFt7sKLnOqt1hrZEqiqOlSnMD2oAOe1rUqd8o9nKSXqDN1GgzfUQQiS7jbHERSZA+CesAvSwuRtGqZHrESY2VqWjzEblF+7BPYhNjzKR8OoMfAXO5R5OFSxD0hnr5FXZ8k+J97hV12YukhpHkPShyeUJ6KEw2BjGsW4jePTLD5s8uKGu4CycaftWiFloPtUfYJN8+IKNEC1qQpsZimWzY8hC/x/1RK8qDSx636nprWZA9Q81qTBpKzx96hm2MVVgjdQLMBpEOambCKZqQ9yW2UVTRP7GcxrDW1LLT+cHTNGw1BJHm+/VQWsNuk3syQwUeMotPtJaWvdlNPpxS8byrk64yw2R/93bruCUq+KKmIHX/JQJaMdP2ebkoBx4SYKQamhFnxvGC3r6bQeaPRnVhcdY0zSjSMdRl8FMJOoe69CyGHJ97OkOHIJm/SQh7CFfCXuZWd8UWKbQvv71X0h3yzId8iu21lNPWekw0Ox3uZSMp2a3d7ONUOt9MErMTyPxZOFvXyQbu35Iq9rOn8GfdoaNFdD6bOEMWyOw6ybt8ImFxQ7+Pl9l2vj1ETxY+hqi7Q6eP+gYtnKrBom969LgrrDqaTis0M3S/hKOFpsgorKPAIDOvn/Ugy3o2R5dCgE0NMDtbwahBeDY1VNW2aFcoocXSorIdztVUjDylKKa8U4VorNn3aNLLMNcsf0glcoMpURzuD0nE5UYVWUMn74QuVqIXSitj97LSRAFNBPSRjBo6Uj2WLohAmyWKvjRptnHhWrsjHC6iH9pUZk8it9du+Hom24aTWgwQkmGTKYWjRfJh2tDuJpJxJOdxbpuiyiJs+oeGwGW823/Gfwmnei5F8Zdsyb1xaOm7ly7vzy7lUd9HUPNTf6RDuPp6797bGRAhdnVUSc3/XvBcloyXd8G6Z+NNGfzVdjkAX9t9A2scLqw49IH2nthYbuglQTMzD4ffmpEpW4023Heo8YsF/77lA7n+r9OdqBN1ok7UiTpRJ+pEnagTdaJO9ONQ9dzyt9+Uw+GcqjDx+FMCltKy8Y/vSqPPx5hZldb2OkIWilbuExVcta+DtbHxMY2rthb/DlBLAwQUAAIACAA5SCpVPMoRpUsAAABqAAAAGwAAAHVuaXZlcnNhbC91bml2ZXJzYWwucG5nLnhtbLOxr8jNUShLLSrOzM+zVTLUM1Cyt+PlsikoSi3LTC1XqACKGekZQICSQqWtkgkStzwzpSTDVsnCwBAhlpGamZ5RYqtkhiSoDzQSAFBLAQIAABQAAgAIAOOGAlPDxJh2RwMAAOEJAAAUAAAAAAAAAAEAAAAAAAAAAAB1bml2ZXJzYWwvcGxheWVyLnhtbFBLAQIAABQAAgAIADlIKlXKowNubAYAACgZAAAdAAAAAAAAAAEAAAAAAHkDAAB1bml2ZXJzYWwvY29tbW9uX21lc3NhZ2VzLmxuZ1BLAQIAABQAAgAIADlIKlUVHmAbowAAAH8BAAAuAAAAAAAAAAEAAAAAACAKAAB1bml2ZXJzYWwvcGxheWJhY2tfYW5kX25hdmlnYXRpb25fc2V0dGluZ3MueG1sUEsBAgAAFAACAAgAOUgqVaenV+h8BAAAbxcAACcAAAAAAAAAAQAAAAAADwsAAHVuaXZlcnNhbC9mbGFzaF9wdWJsaXNoaW5nX3NldHRpbmdzLnhtbFBLAQIAABQAAgAIADlIKlW86VOGdwMAAOgMAAAhAAAAAAAAAAEAAAAAANAPAAB1bml2ZXJzYWwvZmxhc2hfc2tpbl9zZXR0aW5ncy54bWxQSwECAAAUAAIACAA5SCpVF9vd2HcEAAD5FgAAJgAAAAAAAAABAAAAAACGEwAAdW5pdmVyc2FsL2h0bWxfcHVibGlzaGluZ19zZXR0aW5ncy54bWxQSwECAAAUAAIACAA5SCpVVHMZhbABAACBBgAAHwAAAAAAAAABAAAAAABBGAAAdW5pdmVyc2FsL2h0bWxfc2tpbl9zZXR0aW5ncy5qc1BLAQIAABQAAgAIADlIKlXahn1hYAAAAGIAAAAcAAAAAAAAAAEAAAAAAC4aAAB1bml2ZXJzYWwvbG9jYWxfc2V0dGluZ3MueG1sUEsBAgAAFAACAAgAOUgqVYPsCm8cBgAARxMAABcAAAAAAAAAAAAAAAAAyBoAAHVuaXZlcnNhbC91bml2ZXJzYWwucG5nUEsBAgAAFAACAAgAOUgqVTzKEaVLAAAAagAAABsAAAAAAAAAAQAAAAAAGSEAAHVuaXZlcnNhbC91bml2ZXJzYWwucG5nLnhtbFBLBQYAAAAACgAKAAYDAACdIQAAAAA="/>
  <p:tag name="ISPRING_LMS_API_VERSION" val="SCORM 2004 (2nd edition)"/>
  <p:tag name="ISPRING_ULTRA_SCORM_COURSE_ID" val="D23C953D-9CD6-475B-B3AF-EFAF45712AE8"/>
  <p:tag name="ISPRING_CMI5_LAUNCH_METHOD" val="any window"/>
  <p:tag name="ISPRINGCLOUDFOLDERID" val="1"/>
  <p:tag name="ISPRINGONLINEFOLDERID" val="1"/>
  <p:tag name="ISPRING_PUBLISH_SETTINGS" val="{&quot;commonSettings&quot;:{&quot;webSettings&quot;:{&quot;useMobileViewer&quot;:&quot;T_FALSE&quot;},&quot;lmsSettings&quot;:{&quot;useMobileViewer&quot;:&quot;T_FALSE&quot;},&quot;cloudSettings&quot;:{&quot;useMobileViewer&quot;:&quot;T_FALSE&quot;},&quot;ispringLmsSettings&quot;:{&quot;useMobileViewer&quot;:&quot;T_FALSE&quot;},&quot;playerId&quot;:&quot;universal&quot;,&quot;studioSettings&quot;:{&quot;useMobileViewer&quot;:&quot;T_FALSE&quot;}},&quot;advancedSettings&quot;:{&quot;enableTextAllocation&quot;:&quot;T_TRUE&quot;,&quot;viewingFromLocalDrive&quot;:&quot;T_TRUE&quot;,&quot;contentScale&quot;:75,&quot;contentScaleMode&quot;:&quot;FIT_TO_WINDOW&quot;},&quot;accessibilitySettings&quot;:{&quot;enabled&quot;:&quot;T_FALSE&quot;},&quot;compressionSettings&quot;:{&quot;imageSettings&quot;:{&quot;jpegQuality&quot;:90,&quot;optimizeImageForResolution&quot;:&quot;T_FALSE&quot;},&quot;audioQuality&quot;:90,&quot;videoQuality&quot;:80},&quot;protectionSettings&quot;:{&quot;watermarkEnabled&quot;:&quot;T_FALSE&quot;,&quot;watermarkPosition&quot;:&quot;MIDDLE_CENTER&quot;,&quot;openWatermarkUrl&quot;:&quot;T_FALSE&quot;,&quot;openWatermarkWebPageInNewWindow&quot;:&quot;T_FALSE&quot;,&quot;displayAfterEnabled&quot;:&quot;T_FALSE&quot;,&quot;displayUntilEnabled&quot;:&quot;T_FALSE&quot;,&quot;domainRestrictionEnabled&quot;:&quot;T_FALSE&quot;,&quot;enablePassword&quot;:&quot;T_FALSE&quot;},&quot;videoSettings&quot;:{&quot;videoCompressionSettings&quot;:{&quot;audioQuality&quot;:70,&quot;videoQuality&quot;:75},&quot;secondsOnEachSlide&quot;:5,&quot;hostingSettings&quot;:{}},&quot;ispringOnlineSettings&quot;:{&quot;onlineDestinationFolderId&quot;:&quot;1&quot;},&quot;cloudSettings&quot;:{&quot;onlineDestinationFolderId&quot;:&quot;1&quot;},&quot;wordSettings&quot;:{&quot;printCopies&quot;:1},&quot;studioSettings&quot;:{&quot;onlineDestinationFolderId&quot;:&quot;1&quot;}}"/>
  <p:tag name="ISPRING_SCORM_RATE_SLIDES" val="0"/>
  <p:tag name="ISPRING_SCORM_PASSING_SCORE" val="0.000000"/>
  <p:tag name="ISPRING_CURRENT_PLAYER_ID" val="universal"/>
  <p:tag name="ISPRING_PRESENTATION_TITLE" val="109.Unit 9 - Lesson 3 - Period 3"/>
  <p:tag name="ISPRING_SCORM_ENDPOINT" val="&lt;endpoint&gt;&lt;enable&gt;0&lt;/enable&gt;&lt;lrs&gt;http://&lt;/lrs&gt;&lt;auth&gt;0&lt;/auth&gt;&lt;login&gt;&lt;/login&gt;&lt;password&gt;&lt;/password&gt;&lt;key&gt;&lt;/key&gt;&lt;name&gt;&lt;/name&gt;&lt;email&gt;&lt;/email&gt;&lt;/endpoint&gt;&#10;"/>
  <p:tag name="ISPRING_OUTPUT_FOLDER" val="[[&quot;\uFFFD\uFFFD~\uFFFD{952061D2-11C4-4E66-9BDA-C22EDC6CA497}&quot;,&quot;D:\\TUAN ANH&quot;],[&quot;\uFFFD\uFFFD|x{7070F873-55FB-4E49-8DA2-6F658BF36F6A}&quot;,&quot;C:\\Users\\Admin\\Desktop\\BAI GIANG PPT WW3 CHUAN 08-9-2022\\Unit 9&quot;]]"/>
  <p:tag name="ISPRING_SCORM_RATE_QUIZZES" val="0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BC8ADB9B-3882-4D6A-8315-7A6B33A197CD}:275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2B73A61D-02C6-49FC-9244-547942BF156D}:276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8AF494FA-E7DF-46EE-98CD-5EE9C55B8862}:277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F3B3AE46-AFD3-48FE-899A-F4698FB4B09B}:260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BD47A7D7-F5CB-4E22-9FAF-ABEA65FD38ED}:261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4C95E2BC-EC7E-439F-A137-87A54B4B3F34}:278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A166B660-C276-4CD4-A480-ADDFA339BAC0}:279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E35A5950-BC85-40A3-9351-369C9F0AC9AB}:280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9F32700D-7AC7-45EC-BB26-017C5B9EE02D}:262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49722B52-1C92-4529-A126-FA7758489F08}:263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2D3DC6CF-21BD-408A-AFAD-4F3330121B5F}:257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D92BCC57-EE0A-4208-BA83-BF61311C8E14}:267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F601FA78-EB96-4E5C-81B2-5C7B1BE9A2E3}:268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20BE7C54-CFA7-42B8-A6FB-F04CE88A0708}:264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34DD48F2-A0CA-43C6-8923-A1AF4354ABA0}:269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C5CF0EA2-9A19-43A6-9C91-91F8D4E372D4}:265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29776D63-7B46-45B2-8FE2-5D6AC212941B}:266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D00E7FE6-F473-48AA-BDB6-244C699897E7}:258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FA05EF20-A3E8-418D-8638-785E40054DA3}:259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18738C35-7395-4EF3-9075-530405B02E1C}:270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81578ADA-644A-433F-AEA2-644753BFCD69}:272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3560CFA5-F4DF-4A29-B791-E4F97DE16541}:271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9398D9A9-10D1-4869-8622-591F16CD58A5}:273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8F3A5FD4-D42A-48C5-B9FA-F77082C277A7}:274"/>
</p:tagLst>
</file>

<file path=ppt/theme/theme1.xml><?xml version="1.0" encoding="utf-8"?>
<a:theme xmlns:a="http://schemas.openxmlformats.org/drawingml/2006/main" name="Science Subject for Elementary - 3rd Grade: Physical, Life, and Earth by Slidesgo">
  <a:themeElements>
    <a:clrScheme name="Simple Light">
      <a:dk1>
        <a:srgbClr val="1C0505"/>
      </a:dk1>
      <a:lt1>
        <a:srgbClr val="5A1D1D"/>
      </a:lt1>
      <a:dk2>
        <a:srgbClr val="FFFFFF"/>
      </a:dk2>
      <a:lt2>
        <a:srgbClr val="FF6D5D"/>
      </a:lt2>
      <a:accent1>
        <a:srgbClr val="FFB348"/>
      </a:accent1>
      <a:accent2>
        <a:srgbClr val="F9EFD2"/>
      </a:accent2>
      <a:accent3>
        <a:srgbClr val="98DB7D"/>
      </a:accent3>
      <a:accent4>
        <a:srgbClr val="00A165"/>
      </a:accent4>
      <a:accent5>
        <a:srgbClr val="00D9F6"/>
      </a:accent5>
      <a:accent6>
        <a:srgbClr val="B8E5F4"/>
      </a:accent6>
      <a:hlink>
        <a:srgbClr val="1C050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andy &amp; Sweets Marketing Campaign by Slidesgo">
  <a:themeElements>
    <a:clrScheme name="Simple Light">
      <a:dk1>
        <a:srgbClr val="191919"/>
      </a:dk1>
      <a:lt1>
        <a:srgbClr val="FFFFFF"/>
      </a:lt1>
      <a:dk2>
        <a:srgbClr val="FB9EA0"/>
      </a:dk2>
      <a:lt2>
        <a:srgbClr val="D52E38"/>
      </a:lt2>
      <a:accent1>
        <a:srgbClr val="6540B7"/>
      </a:accent1>
      <a:accent2>
        <a:srgbClr val="4CCDE5"/>
      </a:accent2>
      <a:accent3>
        <a:srgbClr val="53B561"/>
      </a:accent3>
      <a:accent4>
        <a:srgbClr val="FFC215"/>
      </a:accent4>
      <a:accent5>
        <a:srgbClr val="803C33"/>
      </a:accent5>
      <a:accent6>
        <a:srgbClr val="FFE4E5"/>
      </a:accent6>
      <a:hlink>
        <a:srgbClr val="04060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P.E. Subject for Middle School - 6th Grade: Sports &amp; Games by Slidesgo">
  <a:themeElements>
    <a:clrScheme name="Simple Light">
      <a:dk1>
        <a:srgbClr val="241826"/>
      </a:dk1>
      <a:lt1>
        <a:srgbClr val="FFFFFF"/>
      </a:lt1>
      <a:dk2>
        <a:srgbClr val="EA942B"/>
      </a:dk2>
      <a:lt2>
        <a:srgbClr val="F5D550"/>
      </a:lt2>
      <a:accent1>
        <a:srgbClr val="DE5344"/>
      </a:accent1>
      <a:accent2>
        <a:srgbClr val="E15C7A"/>
      </a:accent2>
      <a:accent3>
        <a:srgbClr val="E5859B"/>
      </a:accent3>
      <a:accent4>
        <a:srgbClr val="01A7CF"/>
      </a:accent4>
      <a:accent5>
        <a:srgbClr val="C9E0E6"/>
      </a:accent5>
      <a:accent6>
        <a:srgbClr val="E7E8ED"/>
      </a:accent6>
      <a:hlink>
        <a:srgbClr val="24182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2018</TotalTime>
  <Words>333</Words>
  <Application>Microsoft Office PowerPoint</Application>
  <PresentationFormat>Widescreen</PresentationFormat>
  <Paragraphs>149</Paragraphs>
  <Slides>24</Slides>
  <Notes>24</Notes>
  <HiddenSlides>0</HiddenSlides>
  <MMClips>12</MMClips>
  <ScaleCrop>false</ScaleCrop>
  <HeadingPairs>
    <vt:vector size="6" baseType="variant">
      <vt:variant>
        <vt:lpstr>Fonts Used</vt:lpstr>
      </vt:variant>
      <vt:variant>
        <vt:i4>17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24</vt:i4>
      </vt:variant>
    </vt:vector>
  </HeadingPairs>
  <TitlesOfParts>
    <vt:vector size="44" baseType="lpstr">
      <vt:lpstr>黑体</vt:lpstr>
      <vt:lpstr>宋体</vt:lpstr>
      <vt:lpstr>Arial</vt:lpstr>
      <vt:lpstr>Bebas Neue</vt:lpstr>
      <vt:lpstr>Calibri</vt:lpstr>
      <vt:lpstr>Caveat Brush</vt:lpstr>
      <vt:lpstr>Comic Sans MS</vt:lpstr>
      <vt:lpstr>Life Savers</vt:lpstr>
      <vt:lpstr>Life Savers ExtraBold</vt:lpstr>
      <vt:lpstr>Myriad Pro</vt:lpstr>
      <vt:lpstr>Nunito</vt:lpstr>
      <vt:lpstr>PT Sans</vt:lpstr>
      <vt:lpstr>Quicksand</vt:lpstr>
      <vt:lpstr>Quicksand Medium</vt:lpstr>
      <vt:lpstr>Quicksand SemiBold</vt:lpstr>
      <vt:lpstr>Roboto</vt:lpstr>
      <vt:lpstr>Roboto Condensed Light</vt:lpstr>
      <vt:lpstr>Science Subject for Elementary - 3rd Grade: Physical, Life, and Earth by Slidesgo</vt:lpstr>
      <vt:lpstr>Candy &amp; Sweets Marketing Campaign by Slidesgo</vt:lpstr>
      <vt:lpstr>P.E. Subject for Middle School - 6th Grade: Sports &amp; Games by Slidesgo</vt:lpstr>
      <vt:lpstr>PowerPoint Presentation</vt:lpstr>
      <vt:lpstr>PowerPoint Presentation</vt:lpstr>
      <vt:lpstr>Finding the way home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109.Unit 9 - Lesson 3 - Period 3</dc:title>
  <dc:creator>Le Thi Phep</dc:creator>
  <cp:lastModifiedBy>Admin</cp:lastModifiedBy>
  <cp:revision>36</cp:revision>
  <dcterms:created xsi:type="dcterms:W3CDTF">2022-05-02T11:50:49Z</dcterms:created>
  <dcterms:modified xsi:type="dcterms:W3CDTF">2022-10-07T07:11:56Z</dcterms:modified>
</cp:coreProperties>
</file>