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2" r:id="rId3"/>
    <p:sldMasterId id="2147483700" r:id="rId4"/>
    <p:sldMasterId id="2147483726" r:id="rId5"/>
  </p:sldMasterIdLst>
  <p:notesMasterIdLst>
    <p:notesMasterId r:id="rId40"/>
  </p:notesMasterIdLst>
  <p:sldIdLst>
    <p:sldId id="257" r:id="rId6"/>
    <p:sldId id="256" r:id="rId7"/>
    <p:sldId id="272" r:id="rId8"/>
    <p:sldId id="273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59" r:id="rId18"/>
    <p:sldId id="274" r:id="rId19"/>
    <p:sldId id="278" r:id="rId20"/>
    <p:sldId id="285" r:id="rId21"/>
    <p:sldId id="287" r:id="rId22"/>
    <p:sldId id="288" r:id="rId23"/>
    <p:sldId id="289" r:id="rId24"/>
    <p:sldId id="290" r:id="rId25"/>
    <p:sldId id="291" r:id="rId26"/>
    <p:sldId id="292" r:id="rId27"/>
    <p:sldId id="277" r:id="rId28"/>
    <p:sldId id="293" r:id="rId29"/>
    <p:sldId id="294" r:id="rId30"/>
    <p:sldId id="276" r:id="rId31"/>
    <p:sldId id="279" r:id="rId32"/>
    <p:sldId id="286" r:id="rId33"/>
    <p:sldId id="280" r:id="rId34"/>
    <p:sldId id="281" r:id="rId35"/>
    <p:sldId id="282" r:id="rId36"/>
    <p:sldId id="283" r:id="rId37"/>
    <p:sldId id="284" r:id="rId38"/>
    <p:sldId id="258" r:id="rId39"/>
  </p:sldIdLst>
  <p:sldSz cx="12192000" cy="6858000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4" autoAdjust="0"/>
    <p:restoredTop sz="94660"/>
  </p:normalViewPr>
  <p:slideViewPr>
    <p:cSldViewPr snapToGrid="0">
      <p:cViewPr varScale="1">
        <p:scale>
          <a:sx n="90" d="100"/>
          <a:sy n="90" d="100"/>
        </p:scale>
        <p:origin x="3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0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80105-A4E6-421D-952B-FED2C526B383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D3CE-C357-415D-8798-5BAF31C37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75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4181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322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13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11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0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2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35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10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146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539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87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1" name="Google Shape;13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33221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964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740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104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103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390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068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490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8303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345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68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04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99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158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312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867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28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295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10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8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27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6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D3CE-C357-415D-8798-5BAF31C37A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15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1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43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36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2"/>
          <p:cNvSpPr/>
          <p:nvPr/>
        </p:nvSpPr>
        <p:spPr>
          <a:xfrm>
            <a:off x="220420" y="3960411"/>
            <a:ext cx="453864" cy="500340"/>
          </a:xfrm>
          <a:custGeom>
            <a:avLst/>
            <a:gdLst/>
            <a:ahLst/>
            <a:cxnLst/>
            <a:rect l="l" t="t" r="r" b="b"/>
            <a:pathLst>
              <a:path w="11748" h="12951" extrusionOk="0">
                <a:moveTo>
                  <a:pt x="2065" y="1"/>
                </a:moveTo>
                <a:cubicBezTo>
                  <a:pt x="1319" y="1"/>
                  <a:pt x="488" y="136"/>
                  <a:pt x="417" y="513"/>
                </a:cubicBezTo>
                <a:cubicBezTo>
                  <a:pt x="160" y="1879"/>
                  <a:pt x="0" y="3428"/>
                  <a:pt x="608" y="4730"/>
                </a:cubicBezTo>
                <a:cubicBezTo>
                  <a:pt x="1026" y="5631"/>
                  <a:pt x="1766" y="6254"/>
                  <a:pt x="2646" y="6678"/>
                </a:cubicBezTo>
                <a:cubicBezTo>
                  <a:pt x="3565" y="7119"/>
                  <a:pt x="4547" y="7373"/>
                  <a:pt x="5510" y="7692"/>
                </a:cubicBezTo>
                <a:cubicBezTo>
                  <a:pt x="6416" y="7993"/>
                  <a:pt x="7175" y="8275"/>
                  <a:pt x="7867" y="8994"/>
                </a:cubicBezTo>
                <a:cubicBezTo>
                  <a:pt x="8808" y="9972"/>
                  <a:pt x="8907" y="11419"/>
                  <a:pt x="8798" y="12704"/>
                </a:cubicBezTo>
                <a:cubicBezTo>
                  <a:pt x="8780" y="12905"/>
                  <a:pt x="9222" y="12951"/>
                  <a:pt x="9626" y="12951"/>
                </a:cubicBezTo>
                <a:cubicBezTo>
                  <a:pt x="9914" y="12951"/>
                  <a:pt x="10184" y="12928"/>
                  <a:pt x="10255" y="12921"/>
                </a:cubicBezTo>
                <a:cubicBezTo>
                  <a:pt x="10520" y="12894"/>
                  <a:pt x="11608" y="12825"/>
                  <a:pt x="11642" y="12424"/>
                </a:cubicBezTo>
                <a:cubicBezTo>
                  <a:pt x="11747" y="11189"/>
                  <a:pt x="11640" y="9918"/>
                  <a:pt x="10888" y="8889"/>
                </a:cubicBezTo>
                <a:cubicBezTo>
                  <a:pt x="10305" y="8095"/>
                  <a:pt x="9408" y="7638"/>
                  <a:pt x="8507" y="7294"/>
                </a:cubicBezTo>
                <a:cubicBezTo>
                  <a:pt x="6779" y="6638"/>
                  <a:pt x="4651" y="6461"/>
                  <a:pt x="3622" y="4774"/>
                </a:cubicBezTo>
                <a:cubicBezTo>
                  <a:pt x="2807" y="3438"/>
                  <a:pt x="2986" y="1695"/>
                  <a:pt x="3261" y="233"/>
                </a:cubicBezTo>
                <a:cubicBezTo>
                  <a:pt x="3286" y="101"/>
                  <a:pt x="2707" y="1"/>
                  <a:pt x="2065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-58749" y="4762203"/>
            <a:ext cx="1012232" cy="2264068"/>
          </a:xfrm>
          <a:custGeom>
            <a:avLst/>
            <a:gdLst/>
            <a:ahLst/>
            <a:cxnLst/>
            <a:rect l="l" t="t" r="r" b="b"/>
            <a:pathLst>
              <a:path w="26201" h="58604" extrusionOk="0">
                <a:moveTo>
                  <a:pt x="5742" y="22424"/>
                </a:moveTo>
                <a:cubicBezTo>
                  <a:pt x="5704" y="22426"/>
                  <a:pt x="5689" y="22426"/>
                  <a:pt x="5687" y="22426"/>
                </a:cubicBezTo>
                <a:cubicBezTo>
                  <a:pt x="5683" y="22426"/>
                  <a:pt x="5717" y="22425"/>
                  <a:pt x="5742" y="22424"/>
                </a:cubicBezTo>
                <a:close/>
                <a:moveTo>
                  <a:pt x="15230" y="22608"/>
                </a:moveTo>
                <a:lnTo>
                  <a:pt x="15230" y="22608"/>
                </a:lnTo>
                <a:cubicBezTo>
                  <a:pt x="15231" y="22608"/>
                  <a:pt x="15232" y="22608"/>
                  <a:pt x="15233" y="22608"/>
                </a:cubicBezTo>
                <a:lnTo>
                  <a:pt x="15233" y="22608"/>
                </a:lnTo>
                <a:cubicBezTo>
                  <a:pt x="15231" y="22608"/>
                  <a:pt x="15230" y="22608"/>
                  <a:pt x="15230" y="22608"/>
                </a:cubicBezTo>
                <a:close/>
                <a:moveTo>
                  <a:pt x="15790" y="22813"/>
                </a:moveTo>
                <a:lnTo>
                  <a:pt x="15790" y="22813"/>
                </a:lnTo>
                <a:cubicBezTo>
                  <a:pt x="15802" y="22823"/>
                  <a:pt x="15812" y="22831"/>
                  <a:pt x="15820" y="22837"/>
                </a:cubicBezTo>
                <a:lnTo>
                  <a:pt x="15820" y="22837"/>
                </a:lnTo>
                <a:cubicBezTo>
                  <a:pt x="15810" y="22829"/>
                  <a:pt x="15800" y="22822"/>
                  <a:pt x="15791" y="22813"/>
                </a:cubicBezTo>
                <a:lnTo>
                  <a:pt x="15791" y="22813"/>
                </a:lnTo>
                <a:cubicBezTo>
                  <a:pt x="15791" y="22813"/>
                  <a:pt x="15791" y="22813"/>
                  <a:pt x="15790" y="22813"/>
                </a:cubicBezTo>
                <a:close/>
                <a:moveTo>
                  <a:pt x="15987" y="22959"/>
                </a:moveTo>
                <a:cubicBezTo>
                  <a:pt x="16003" y="22971"/>
                  <a:pt x="16020" y="22982"/>
                  <a:pt x="16035" y="22994"/>
                </a:cubicBezTo>
                <a:cubicBezTo>
                  <a:pt x="16016" y="22980"/>
                  <a:pt x="16000" y="22968"/>
                  <a:pt x="15987" y="22959"/>
                </a:cubicBezTo>
                <a:close/>
                <a:moveTo>
                  <a:pt x="16201" y="23148"/>
                </a:moveTo>
                <a:cubicBezTo>
                  <a:pt x="16275" y="23214"/>
                  <a:pt x="16300" y="23237"/>
                  <a:pt x="16300" y="23237"/>
                </a:cubicBezTo>
                <a:cubicBezTo>
                  <a:pt x="16300" y="23237"/>
                  <a:pt x="16243" y="23186"/>
                  <a:pt x="16201" y="23148"/>
                </a:cubicBezTo>
                <a:close/>
                <a:moveTo>
                  <a:pt x="16412" y="25138"/>
                </a:moveTo>
                <a:lnTo>
                  <a:pt x="16412" y="25138"/>
                </a:lnTo>
                <a:cubicBezTo>
                  <a:pt x="16412" y="25139"/>
                  <a:pt x="16411" y="25140"/>
                  <a:pt x="16411" y="25141"/>
                </a:cubicBezTo>
                <a:lnTo>
                  <a:pt x="16411" y="25141"/>
                </a:lnTo>
                <a:cubicBezTo>
                  <a:pt x="16411" y="25140"/>
                  <a:pt x="16412" y="25139"/>
                  <a:pt x="16412" y="25138"/>
                </a:cubicBezTo>
                <a:close/>
                <a:moveTo>
                  <a:pt x="19352" y="36701"/>
                </a:moveTo>
                <a:cubicBezTo>
                  <a:pt x="19353" y="36701"/>
                  <a:pt x="19353" y="36701"/>
                  <a:pt x="19354" y="36701"/>
                </a:cubicBezTo>
                <a:lnTo>
                  <a:pt x="19354" y="36701"/>
                </a:lnTo>
                <a:cubicBezTo>
                  <a:pt x="19354" y="36705"/>
                  <a:pt x="19353" y="36710"/>
                  <a:pt x="19353" y="36714"/>
                </a:cubicBezTo>
                <a:lnTo>
                  <a:pt x="19353" y="36714"/>
                </a:lnTo>
                <a:cubicBezTo>
                  <a:pt x="19353" y="36709"/>
                  <a:pt x="19353" y="36705"/>
                  <a:pt x="19352" y="36701"/>
                </a:cubicBezTo>
                <a:close/>
                <a:moveTo>
                  <a:pt x="17957" y="36354"/>
                </a:moveTo>
                <a:cubicBezTo>
                  <a:pt x="18149" y="36354"/>
                  <a:pt x="18350" y="36377"/>
                  <a:pt x="18618" y="36421"/>
                </a:cubicBezTo>
                <a:cubicBezTo>
                  <a:pt x="18581" y="36415"/>
                  <a:pt x="18561" y="36413"/>
                  <a:pt x="18556" y="36413"/>
                </a:cubicBezTo>
                <a:cubicBezTo>
                  <a:pt x="18528" y="36413"/>
                  <a:pt x="18808" y="36472"/>
                  <a:pt x="18866" y="36490"/>
                </a:cubicBezTo>
                <a:cubicBezTo>
                  <a:pt x="18922" y="36508"/>
                  <a:pt x="18978" y="36530"/>
                  <a:pt x="19034" y="36546"/>
                </a:cubicBezTo>
                <a:cubicBezTo>
                  <a:pt x="19046" y="36549"/>
                  <a:pt x="19057" y="36552"/>
                  <a:pt x="19067" y="36555"/>
                </a:cubicBezTo>
                <a:lnTo>
                  <a:pt x="19067" y="36555"/>
                </a:lnTo>
                <a:cubicBezTo>
                  <a:pt x="19075" y="36559"/>
                  <a:pt x="19085" y="36564"/>
                  <a:pt x="19096" y="36570"/>
                </a:cubicBezTo>
                <a:cubicBezTo>
                  <a:pt x="19181" y="36613"/>
                  <a:pt x="19265" y="36655"/>
                  <a:pt x="19348" y="36698"/>
                </a:cubicBezTo>
                <a:lnTo>
                  <a:pt x="19348" y="36698"/>
                </a:lnTo>
                <a:cubicBezTo>
                  <a:pt x="19350" y="36708"/>
                  <a:pt x="19351" y="36718"/>
                  <a:pt x="19353" y="36728"/>
                </a:cubicBezTo>
                <a:lnTo>
                  <a:pt x="19353" y="36728"/>
                </a:lnTo>
                <a:cubicBezTo>
                  <a:pt x="19352" y="36754"/>
                  <a:pt x="19348" y="36785"/>
                  <a:pt x="19340" y="36816"/>
                </a:cubicBezTo>
                <a:cubicBezTo>
                  <a:pt x="19323" y="36888"/>
                  <a:pt x="19299" y="36960"/>
                  <a:pt x="19280" y="37032"/>
                </a:cubicBezTo>
                <a:cubicBezTo>
                  <a:pt x="19276" y="37048"/>
                  <a:pt x="19273" y="37061"/>
                  <a:pt x="19271" y="37070"/>
                </a:cubicBezTo>
                <a:lnTo>
                  <a:pt x="19271" y="37070"/>
                </a:lnTo>
                <a:cubicBezTo>
                  <a:pt x="19264" y="37079"/>
                  <a:pt x="19254" y="37092"/>
                  <a:pt x="19241" y="37111"/>
                </a:cubicBezTo>
                <a:cubicBezTo>
                  <a:pt x="19142" y="37257"/>
                  <a:pt x="19054" y="37402"/>
                  <a:pt x="18938" y="37535"/>
                </a:cubicBezTo>
                <a:cubicBezTo>
                  <a:pt x="18876" y="37607"/>
                  <a:pt x="18808" y="37674"/>
                  <a:pt x="18743" y="37742"/>
                </a:cubicBezTo>
                <a:cubicBezTo>
                  <a:pt x="18708" y="37778"/>
                  <a:pt x="18671" y="37810"/>
                  <a:pt x="18634" y="37843"/>
                </a:cubicBezTo>
                <a:cubicBezTo>
                  <a:pt x="18631" y="37846"/>
                  <a:pt x="18628" y="37849"/>
                  <a:pt x="18625" y="37852"/>
                </a:cubicBezTo>
                <a:lnTo>
                  <a:pt x="18625" y="37852"/>
                </a:lnTo>
                <a:cubicBezTo>
                  <a:pt x="18623" y="37853"/>
                  <a:pt x="18622" y="37854"/>
                  <a:pt x="18620" y="37856"/>
                </a:cubicBezTo>
                <a:cubicBezTo>
                  <a:pt x="18451" y="37993"/>
                  <a:pt x="18273" y="38123"/>
                  <a:pt x="18091" y="38243"/>
                </a:cubicBezTo>
                <a:cubicBezTo>
                  <a:pt x="17679" y="38506"/>
                  <a:pt x="17243" y="38733"/>
                  <a:pt x="16791" y="38921"/>
                </a:cubicBezTo>
                <a:cubicBezTo>
                  <a:pt x="16233" y="39158"/>
                  <a:pt x="15938" y="39255"/>
                  <a:pt x="15351" y="39401"/>
                </a:cubicBezTo>
                <a:cubicBezTo>
                  <a:pt x="14819" y="39535"/>
                  <a:pt x="14276" y="39629"/>
                  <a:pt x="13730" y="39680"/>
                </a:cubicBezTo>
                <a:cubicBezTo>
                  <a:pt x="13608" y="39691"/>
                  <a:pt x="13487" y="39701"/>
                  <a:pt x="13364" y="39707"/>
                </a:cubicBezTo>
                <a:cubicBezTo>
                  <a:pt x="13348" y="39708"/>
                  <a:pt x="13332" y="39709"/>
                  <a:pt x="13315" y="39710"/>
                </a:cubicBezTo>
                <a:lnTo>
                  <a:pt x="13315" y="39710"/>
                </a:lnTo>
                <a:cubicBezTo>
                  <a:pt x="13600" y="39178"/>
                  <a:pt x="13950" y="38677"/>
                  <a:pt x="14359" y="38222"/>
                </a:cubicBezTo>
                <a:cubicBezTo>
                  <a:pt x="15102" y="37394"/>
                  <a:pt x="16144" y="36693"/>
                  <a:pt x="17152" y="36466"/>
                </a:cubicBezTo>
                <a:cubicBezTo>
                  <a:pt x="17487" y="36390"/>
                  <a:pt x="17715" y="36354"/>
                  <a:pt x="17957" y="36354"/>
                </a:cubicBezTo>
                <a:close/>
                <a:moveTo>
                  <a:pt x="9409" y="1"/>
                </a:moveTo>
                <a:cubicBezTo>
                  <a:pt x="9281" y="1"/>
                  <a:pt x="9160" y="30"/>
                  <a:pt x="9057" y="97"/>
                </a:cubicBezTo>
                <a:lnTo>
                  <a:pt x="9057" y="94"/>
                </a:lnTo>
                <a:cubicBezTo>
                  <a:pt x="7445" y="1132"/>
                  <a:pt x="6145" y="2683"/>
                  <a:pt x="5023" y="4215"/>
                </a:cubicBezTo>
                <a:cubicBezTo>
                  <a:pt x="3600" y="6163"/>
                  <a:pt x="2415" y="8275"/>
                  <a:pt x="1491" y="10505"/>
                </a:cubicBezTo>
                <a:cubicBezTo>
                  <a:pt x="633" y="12581"/>
                  <a:pt x="1" y="14816"/>
                  <a:pt x="69" y="17082"/>
                </a:cubicBezTo>
                <a:cubicBezTo>
                  <a:pt x="98" y="18048"/>
                  <a:pt x="288" y="19039"/>
                  <a:pt x="702" y="19917"/>
                </a:cubicBezTo>
                <a:cubicBezTo>
                  <a:pt x="1183" y="20938"/>
                  <a:pt x="1863" y="22077"/>
                  <a:pt x="2838" y="22906"/>
                </a:cubicBezTo>
                <a:cubicBezTo>
                  <a:pt x="3949" y="23851"/>
                  <a:pt x="5280" y="24228"/>
                  <a:pt x="6653" y="24228"/>
                </a:cubicBezTo>
                <a:cubicBezTo>
                  <a:pt x="7272" y="24228"/>
                  <a:pt x="7899" y="24151"/>
                  <a:pt x="8519" y="24017"/>
                </a:cubicBezTo>
                <a:cubicBezTo>
                  <a:pt x="10343" y="23619"/>
                  <a:pt x="12084" y="22830"/>
                  <a:pt x="13946" y="22600"/>
                </a:cubicBezTo>
                <a:cubicBezTo>
                  <a:pt x="14224" y="22565"/>
                  <a:pt x="14376" y="22546"/>
                  <a:pt x="14541" y="22546"/>
                </a:cubicBezTo>
                <a:cubicBezTo>
                  <a:pt x="14671" y="22546"/>
                  <a:pt x="14809" y="22558"/>
                  <a:pt x="15025" y="22582"/>
                </a:cubicBezTo>
                <a:cubicBezTo>
                  <a:pt x="15105" y="22592"/>
                  <a:pt x="15184" y="22604"/>
                  <a:pt x="15263" y="22616"/>
                </a:cubicBezTo>
                <a:lnTo>
                  <a:pt x="15263" y="22616"/>
                </a:lnTo>
                <a:cubicBezTo>
                  <a:pt x="15303" y="22626"/>
                  <a:pt x="15343" y="22635"/>
                  <a:pt x="15382" y="22647"/>
                </a:cubicBezTo>
                <a:cubicBezTo>
                  <a:pt x="15457" y="22671"/>
                  <a:pt x="15533" y="22698"/>
                  <a:pt x="15609" y="22723"/>
                </a:cubicBezTo>
                <a:lnTo>
                  <a:pt x="15609" y="22723"/>
                </a:lnTo>
                <a:cubicBezTo>
                  <a:pt x="15659" y="22749"/>
                  <a:pt x="15712" y="22774"/>
                  <a:pt x="15764" y="22799"/>
                </a:cubicBezTo>
                <a:cubicBezTo>
                  <a:pt x="15773" y="22804"/>
                  <a:pt x="15782" y="22809"/>
                  <a:pt x="15790" y="22813"/>
                </a:cubicBezTo>
                <a:lnTo>
                  <a:pt x="15790" y="22813"/>
                </a:lnTo>
                <a:cubicBezTo>
                  <a:pt x="15786" y="22810"/>
                  <a:pt x="15782" y="22806"/>
                  <a:pt x="15778" y="22803"/>
                </a:cubicBezTo>
                <a:lnTo>
                  <a:pt x="15778" y="22803"/>
                </a:lnTo>
                <a:cubicBezTo>
                  <a:pt x="15782" y="22806"/>
                  <a:pt x="15786" y="22810"/>
                  <a:pt x="15791" y="22813"/>
                </a:cubicBezTo>
                <a:lnTo>
                  <a:pt x="15791" y="22813"/>
                </a:lnTo>
                <a:cubicBezTo>
                  <a:pt x="15850" y="22846"/>
                  <a:pt x="15877" y="22870"/>
                  <a:pt x="15871" y="22870"/>
                </a:cubicBezTo>
                <a:cubicBezTo>
                  <a:pt x="15867" y="22870"/>
                  <a:pt x="15850" y="22860"/>
                  <a:pt x="15820" y="22837"/>
                </a:cubicBezTo>
                <a:lnTo>
                  <a:pt x="15820" y="22837"/>
                </a:lnTo>
                <a:cubicBezTo>
                  <a:pt x="15863" y="22870"/>
                  <a:pt x="15908" y="22902"/>
                  <a:pt x="15952" y="22933"/>
                </a:cubicBezTo>
                <a:lnTo>
                  <a:pt x="15952" y="22933"/>
                </a:lnTo>
                <a:cubicBezTo>
                  <a:pt x="15943" y="22928"/>
                  <a:pt x="15939" y="22925"/>
                  <a:pt x="15938" y="22925"/>
                </a:cubicBezTo>
                <a:cubicBezTo>
                  <a:pt x="15932" y="22925"/>
                  <a:pt x="16115" y="23070"/>
                  <a:pt x="16171" y="23120"/>
                </a:cubicBezTo>
                <a:cubicBezTo>
                  <a:pt x="16179" y="23127"/>
                  <a:pt x="16186" y="23134"/>
                  <a:pt x="16193" y="23140"/>
                </a:cubicBezTo>
                <a:lnTo>
                  <a:pt x="16193" y="23140"/>
                </a:lnTo>
                <a:cubicBezTo>
                  <a:pt x="16230" y="23176"/>
                  <a:pt x="16269" y="23210"/>
                  <a:pt x="16305" y="23247"/>
                </a:cubicBezTo>
                <a:cubicBezTo>
                  <a:pt x="16361" y="23306"/>
                  <a:pt x="16413" y="23376"/>
                  <a:pt x="16472" y="23428"/>
                </a:cubicBezTo>
                <a:lnTo>
                  <a:pt x="16472" y="23428"/>
                </a:lnTo>
                <a:cubicBezTo>
                  <a:pt x="16392" y="23356"/>
                  <a:pt x="16363" y="23330"/>
                  <a:pt x="16362" y="23330"/>
                </a:cubicBezTo>
                <a:lnTo>
                  <a:pt x="16362" y="23330"/>
                </a:lnTo>
                <a:cubicBezTo>
                  <a:pt x="16361" y="23330"/>
                  <a:pt x="16447" y="23411"/>
                  <a:pt x="16489" y="23467"/>
                </a:cubicBezTo>
                <a:cubicBezTo>
                  <a:pt x="16498" y="23480"/>
                  <a:pt x="16506" y="23493"/>
                  <a:pt x="16514" y="23507"/>
                </a:cubicBezTo>
                <a:lnTo>
                  <a:pt x="16514" y="23507"/>
                </a:lnTo>
                <a:cubicBezTo>
                  <a:pt x="16539" y="23572"/>
                  <a:pt x="16567" y="23639"/>
                  <a:pt x="16597" y="23700"/>
                </a:cubicBezTo>
                <a:cubicBezTo>
                  <a:pt x="16601" y="23708"/>
                  <a:pt x="16605" y="23715"/>
                  <a:pt x="16608" y="23721"/>
                </a:cubicBezTo>
                <a:lnTo>
                  <a:pt x="16608" y="23721"/>
                </a:lnTo>
                <a:cubicBezTo>
                  <a:pt x="16608" y="23723"/>
                  <a:pt x="16608" y="23724"/>
                  <a:pt x="16609" y="23726"/>
                </a:cubicBezTo>
                <a:cubicBezTo>
                  <a:pt x="16621" y="23802"/>
                  <a:pt x="16639" y="23878"/>
                  <a:pt x="16647" y="23956"/>
                </a:cubicBezTo>
                <a:cubicBezTo>
                  <a:pt x="16653" y="24025"/>
                  <a:pt x="16655" y="24092"/>
                  <a:pt x="16658" y="24160"/>
                </a:cubicBezTo>
                <a:cubicBezTo>
                  <a:pt x="16658" y="24162"/>
                  <a:pt x="16658" y="24163"/>
                  <a:pt x="16658" y="24164"/>
                </a:cubicBezTo>
                <a:lnTo>
                  <a:pt x="16658" y="24164"/>
                </a:lnTo>
                <a:cubicBezTo>
                  <a:pt x="16656" y="24191"/>
                  <a:pt x="16654" y="24219"/>
                  <a:pt x="16650" y="24245"/>
                </a:cubicBezTo>
                <a:cubicBezTo>
                  <a:pt x="16609" y="24560"/>
                  <a:pt x="16524" y="24868"/>
                  <a:pt x="16401" y="25160"/>
                </a:cubicBezTo>
                <a:cubicBezTo>
                  <a:pt x="16400" y="25163"/>
                  <a:pt x="16398" y="25166"/>
                  <a:pt x="16397" y="25169"/>
                </a:cubicBezTo>
                <a:lnTo>
                  <a:pt x="16397" y="25169"/>
                </a:lnTo>
                <a:cubicBezTo>
                  <a:pt x="16382" y="25201"/>
                  <a:pt x="16367" y="25233"/>
                  <a:pt x="16351" y="25264"/>
                </a:cubicBezTo>
                <a:cubicBezTo>
                  <a:pt x="16313" y="25339"/>
                  <a:pt x="16275" y="25413"/>
                  <a:pt x="16235" y="25486"/>
                </a:cubicBezTo>
                <a:cubicBezTo>
                  <a:pt x="16137" y="25664"/>
                  <a:pt x="16032" y="25835"/>
                  <a:pt x="15920" y="26001"/>
                </a:cubicBezTo>
                <a:cubicBezTo>
                  <a:pt x="15690" y="26344"/>
                  <a:pt x="15442" y="26673"/>
                  <a:pt x="15177" y="26991"/>
                </a:cubicBezTo>
                <a:cubicBezTo>
                  <a:pt x="13966" y="28456"/>
                  <a:pt x="12552" y="29742"/>
                  <a:pt x="11243" y="31118"/>
                </a:cubicBezTo>
                <a:cubicBezTo>
                  <a:pt x="10048" y="32372"/>
                  <a:pt x="8782" y="33752"/>
                  <a:pt x="8226" y="35431"/>
                </a:cubicBezTo>
                <a:cubicBezTo>
                  <a:pt x="7701" y="37022"/>
                  <a:pt x="8263" y="38848"/>
                  <a:pt x="9484" y="39968"/>
                </a:cubicBezTo>
                <a:cubicBezTo>
                  <a:pt x="9800" y="40258"/>
                  <a:pt x="10141" y="40502"/>
                  <a:pt x="10499" y="40704"/>
                </a:cubicBezTo>
                <a:lnTo>
                  <a:pt x="10499" y="40704"/>
                </a:lnTo>
                <a:cubicBezTo>
                  <a:pt x="10290" y="41706"/>
                  <a:pt x="10257" y="42744"/>
                  <a:pt x="10420" y="43759"/>
                </a:cubicBezTo>
                <a:cubicBezTo>
                  <a:pt x="10829" y="46302"/>
                  <a:pt x="12410" y="48773"/>
                  <a:pt x="14509" y="50262"/>
                </a:cubicBezTo>
                <a:cubicBezTo>
                  <a:pt x="16198" y="51460"/>
                  <a:pt x="18182" y="51989"/>
                  <a:pt x="20141" y="52561"/>
                </a:cubicBezTo>
                <a:cubicBezTo>
                  <a:pt x="20575" y="52687"/>
                  <a:pt x="21010" y="52820"/>
                  <a:pt x="21436" y="52973"/>
                </a:cubicBezTo>
                <a:cubicBezTo>
                  <a:pt x="21532" y="53007"/>
                  <a:pt x="21628" y="53042"/>
                  <a:pt x="21724" y="53079"/>
                </a:cubicBezTo>
                <a:cubicBezTo>
                  <a:pt x="21774" y="53099"/>
                  <a:pt x="21853" y="53132"/>
                  <a:pt x="21887" y="53146"/>
                </a:cubicBezTo>
                <a:lnTo>
                  <a:pt x="21887" y="53146"/>
                </a:lnTo>
                <a:cubicBezTo>
                  <a:pt x="22068" y="53227"/>
                  <a:pt x="22249" y="53310"/>
                  <a:pt x="22424" y="53403"/>
                </a:cubicBezTo>
                <a:cubicBezTo>
                  <a:pt x="22510" y="53448"/>
                  <a:pt x="22593" y="53496"/>
                  <a:pt x="22676" y="53544"/>
                </a:cubicBezTo>
                <a:cubicBezTo>
                  <a:pt x="22684" y="53548"/>
                  <a:pt x="22692" y="53552"/>
                  <a:pt x="22699" y="53556"/>
                </a:cubicBezTo>
                <a:lnTo>
                  <a:pt x="22699" y="53556"/>
                </a:lnTo>
                <a:cubicBezTo>
                  <a:pt x="22704" y="53560"/>
                  <a:pt x="22710" y="53565"/>
                  <a:pt x="22718" y="53571"/>
                </a:cubicBezTo>
                <a:cubicBezTo>
                  <a:pt x="22793" y="53628"/>
                  <a:pt x="22873" y="53678"/>
                  <a:pt x="22948" y="53735"/>
                </a:cubicBezTo>
                <a:cubicBezTo>
                  <a:pt x="23010" y="53783"/>
                  <a:pt x="23129" y="53916"/>
                  <a:pt x="23133" y="53916"/>
                </a:cubicBezTo>
                <a:cubicBezTo>
                  <a:pt x="23135" y="53916"/>
                  <a:pt x="23112" y="53888"/>
                  <a:pt x="23049" y="53811"/>
                </a:cubicBezTo>
                <a:lnTo>
                  <a:pt x="23049" y="53811"/>
                </a:lnTo>
                <a:cubicBezTo>
                  <a:pt x="23108" y="53882"/>
                  <a:pt x="23183" y="53941"/>
                  <a:pt x="23246" y="54007"/>
                </a:cubicBezTo>
                <a:cubicBezTo>
                  <a:pt x="23295" y="54059"/>
                  <a:pt x="23361" y="54139"/>
                  <a:pt x="23363" y="54139"/>
                </a:cubicBezTo>
                <a:cubicBezTo>
                  <a:pt x="23363" y="54139"/>
                  <a:pt x="23363" y="54139"/>
                  <a:pt x="23363" y="54139"/>
                </a:cubicBezTo>
                <a:lnTo>
                  <a:pt x="23363" y="54139"/>
                </a:lnTo>
                <a:cubicBezTo>
                  <a:pt x="23399" y="54187"/>
                  <a:pt x="23434" y="54236"/>
                  <a:pt x="23468" y="54285"/>
                </a:cubicBezTo>
                <a:cubicBezTo>
                  <a:pt x="23492" y="54319"/>
                  <a:pt x="23607" y="54516"/>
                  <a:pt x="23612" y="54516"/>
                </a:cubicBezTo>
                <a:cubicBezTo>
                  <a:pt x="23613" y="54516"/>
                  <a:pt x="23604" y="54497"/>
                  <a:pt x="23579" y="54448"/>
                </a:cubicBezTo>
                <a:lnTo>
                  <a:pt x="23579" y="54448"/>
                </a:lnTo>
                <a:cubicBezTo>
                  <a:pt x="24016" y="55277"/>
                  <a:pt x="24114" y="56167"/>
                  <a:pt x="24067" y="57165"/>
                </a:cubicBezTo>
                <a:cubicBezTo>
                  <a:pt x="24040" y="57731"/>
                  <a:pt x="24456" y="58196"/>
                  <a:pt x="24941" y="58443"/>
                </a:cubicBezTo>
                <a:cubicBezTo>
                  <a:pt x="25080" y="58514"/>
                  <a:pt x="25373" y="58604"/>
                  <a:pt x="25634" y="58604"/>
                </a:cubicBezTo>
                <a:cubicBezTo>
                  <a:pt x="25894" y="58604"/>
                  <a:pt x="26124" y="58515"/>
                  <a:pt x="26136" y="58231"/>
                </a:cubicBezTo>
                <a:cubicBezTo>
                  <a:pt x="26200" y="56865"/>
                  <a:pt x="26050" y="55539"/>
                  <a:pt x="25369" y="54330"/>
                </a:cubicBezTo>
                <a:cubicBezTo>
                  <a:pt x="24801" y="53318"/>
                  <a:pt x="23892" y="52555"/>
                  <a:pt x="22892" y="51992"/>
                </a:cubicBezTo>
                <a:cubicBezTo>
                  <a:pt x="20999" y="50926"/>
                  <a:pt x="18775" y="50634"/>
                  <a:pt x="16767" y="49853"/>
                </a:cubicBezTo>
                <a:lnTo>
                  <a:pt x="16767" y="49853"/>
                </a:lnTo>
                <a:cubicBezTo>
                  <a:pt x="16768" y="49853"/>
                  <a:pt x="16768" y="49853"/>
                  <a:pt x="16768" y="49853"/>
                </a:cubicBezTo>
                <a:cubicBezTo>
                  <a:pt x="16768" y="49853"/>
                  <a:pt x="16767" y="49853"/>
                  <a:pt x="16766" y="49852"/>
                </a:cubicBezTo>
                <a:lnTo>
                  <a:pt x="16766" y="49852"/>
                </a:lnTo>
                <a:cubicBezTo>
                  <a:pt x="16767" y="49853"/>
                  <a:pt x="16767" y="49853"/>
                  <a:pt x="16767" y="49853"/>
                </a:cubicBezTo>
                <a:lnTo>
                  <a:pt x="16767" y="49853"/>
                </a:lnTo>
                <a:cubicBezTo>
                  <a:pt x="16763" y="49851"/>
                  <a:pt x="16759" y="49849"/>
                  <a:pt x="16753" y="49847"/>
                </a:cubicBezTo>
                <a:lnTo>
                  <a:pt x="16753" y="49847"/>
                </a:lnTo>
                <a:cubicBezTo>
                  <a:pt x="16758" y="49849"/>
                  <a:pt x="16762" y="49851"/>
                  <a:pt x="16766" y="49852"/>
                </a:cubicBezTo>
                <a:lnTo>
                  <a:pt x="16766" y="49852"/>
                </a:lnTo>
                <a:cubicBezTo>
                  <a:pt x="16764" y="49852"/>
                  <a:pt x="16762" y="49851"/>
                  <a:pt x="16760" y="49850"/>
                </a:cubicBezTo>
                <a:cubicBezTo>
                  <a:pt x="16688" y="49822"/>
                  <a:pt x="16664" y="49812"/>
                  <a:pt x="16665" y="49812"/>
                </a:cubicBezTo>
                <a:lnTo>
                  <a:pt x="16665" y="49812"/>
                </a:lnTo>
                <a:cubicBezTo>
                  <a:pt x="16666" y="49812"/>
                  <a:pt x="16721" y="49833"/>
                  <a:pt x="16753" y="49847"/>
                </a:cubicBezTo>
                <a:lnTo>
                  <a:pt x="16753" y="49847"/>
                </a:lnTo>
                <a:cubicBezTo>
                  <a:pt x="16699" y="49823"/>
                  <a:pt x="16647" y="49800"/>
                  <a:pt x="16594" y="49777"/>
                </a:cubicBezTo>
                <a:cubicBezTo>
                  <a:pt x="16463" y="49716"/>
                  <a:pt x="16334" y="49658"/>
                  <a:pt x="16206" y="49595"/>
                </a:cubicBezTo>
                <a:cubicBezTo>
                  <a:pt x="16093" y="49539"/>
                  <a:pt x="15981" y="49479"/>
                  <a:pt x="15869" y="49419"/>
                </a:cubicBezTo>
                <a:cubicBezTo>
                  <a:pt x="15800" y="49380"/>
                  <a:pt x="15732" y="49341"/>
                  <a:pt x="15663" y="49302"/>
                </a:cubicBezTo>
                <a:cubicBezTo>
                  <a:pt x="15648" y="49294"/>
                  <a:pt x="15593" y="49260"/>
                  <a:pt x="15552" y="49234"/>
                </a:cubicBezTo>
                <a:lnTo>
                  <a:pt x="15552" y="49234"/>
                </a:lnTo>
                <a:cubicBezTo>
                  <a:pt x="15489" y="49190"/>
                  <a:pt x="15355" y="49099"/>
                  <a:pt x="15332" y="49082"/>
                </a:cubicBezTo>
                <a:cubicBezTo>
                  <a:pt x="15214" y="48997"/>
                  <a:pt x="15104" y="48906"/>
                  <a:pt x="14989" y="48818"/>
                </a:cubicBezTo>
                <a:cubicBezTo>
                  <a:pt x="14978" y="48810"/>
                  <a:pt x="14963" y="48798"/>
                  <a:pt x="14949" y="48786"/>
                </a:cubicBezTo>
                <a:lnTo>
                  <a:pt x="14949" y="48786"/>
                </a:lnTo>
                <a:cubicBezTo>
                  <a:pt x="14920" y="48759"/>
                  <a:pt x="14891" y="48733"/>
                  <a:pt x="14863" y="48706"/>
                </a:cubicBezTo>
                <a:cubicBezTo>
                  <a:pt x="14708" y="48559"/>
                  <a:pt x="14561" y="48404"/>
                  <a:pt x="14417" y="48246"/>
                </a:cubicBezTo>
                <a:cubicBezTo>
                  <a:pt x="13541" y="47289"/>
                  <a:pt x="12856" y="46101"/>
                  <a:pt x="12578" y="44799"/>
                </a:cubicBezTo>
                <a:cubicBezTo>
                  <a:pt x="12337" y="43674"/>
                  <a:pt x="12370" y="42521"/>
                  <a:pt x="12647" y="41430"/>
                </a:cubicBezTo>
                <a:lnTo>
                  <a:pt x="12647" y="41430"/>
                </a:lnTo>
                <a:cubicBezTo>
                  <a:pt x="13099" y="41503"/>
                  <a:pt x="13561" y="41535"/>
                  <a:pt x="14025" y="41535"/>
                </a:cubicBezTo>
                <a:cubicBezTo>
                  <a:pt x="14196" y="41535"/>
                  <a:pt x="14367" y="41531"/>
                  <a:pt x="14538" y="41522"/>
                </a:cubicBezTo>
                <a:cubicBezTo>
                  <a:pt x="16157" y="41439"/>
                  <a:pt x="17828" y="40974"/>
                  <a:pt x="19248" y="40191"/>
                </a:cubicBezTo>
                <a:cubicBezTo>
                  <a:pt x="20278" y="39623"/>
                  <a:pt x="21519" y="38687"/>
                  <a:pt x="21438" y="37370"/>
                </a:cubicBezTo>
                <a:cubicBezTo>
                  <a:pt x="21372" y="36302"/>
                  <a:pt x="20462" y="35607"/>
                  <a:pt x="19582" y="35159"/>
                </a:cubicBezTo>
                <a:cubicBezTo>
                  <a:pt x="18782" y="34755"/>
                  <a:pt x="17912" y="34539"/>
                  <a:pt x="17024" y="34539"/>
                </a:cubicBezTo>
                <a:cubicBezTo>
                  <a:pt x="16859" y="34539"/>
                  <a:pt x="16694" y="34547"/>
                  <a:pt x="16529" y="34562"/>
                </a:cubicBezTo>
                <a:cubicBezTo>
                  <a:pt x="14628" y="34734"/>
                  <a:pt x="12934" y="36006"/>
                  <a:pt x="11867" y="37533"/>
                </a:cubicBezTo>
                <a:cubicBezTo>
                  <a:pt x="11486" y="38078"/>
                  <a:pt x="11171" y="38666"/>
                  <a:pt x="10927" y="39283"/>
                </a:cubicBezTo>
                <a:lnTo>
                  <a:pt x="10927" y="39283"/>
                </a:lnTo>
                <a:cubicBezTo>
                  <a:pt x="10913" y="39274"/>
                  <a:pt x="10898" y="39266"/>
                  <a:pt x="10884" y="39258"/>
                </a:cubicBezTo>
                <a:lnTo>
                  <a:pt x="10884" y="39258"/>
                </a:lnTo>
                <a:cubicBezTo>
                  <a:pt x="10805" y="39194"/>
                  <a:pt x="10716" y="39124"/>
                  <a:pt x="10632" y="39067"/>
                </a:cubicBezTo>
                <a:lnTo>
                  <a:pt x="10632" y="39067"/>
                </a:lnTo>
                <a:cubicBezTo>
                  <a:pt x="10730" y="39132"/>
                  <a:pt x="10768" y="39156"/>
                  <a:pt x="10773" y="39156"/>
                </a:cubicBezTo>
                <a:cubicBezTo>
                  <a:pt x="10783" y="39156"/>
                  <a:pt x="10623" y="39036"/>
                  <a:pt x="10557" y="38971"/>
                </a:cubicBezTo>
                <a:cubicBezTo>
                  <a:pt x="10551" y="38965"/>
                  <a:pt x="10545" y="38959"/>
                  <a:pt x="10540" y="38955"/>
                </a:cubicBezTo>
                <a:lnTo>
                  <a:pt x="10540" y="38955"/>
                </a:lnTo>
                <a:cubicBezTo>
                  <a:pt x="10533" y="38942"/>
                  <a:pt x="10524" y="38925"/>
                  <a:pt x="10511" y="38904"/>
                </a:cubicBezTo>
                <a:cubicBezTo>
                  <a:pt x="10481" y="38856"/>
                  <a:pt x="10390" y="38677"/>
                  <a:pt x="10384" y="38677"/>
                </a:cubicBezTo>
                <a:lnTo>
                  <a:pt x="10384" y="38677"/>
                </a:lnTo>
                <a:cubicBezTo>
                  <a:pt x="10382" y="38677"/>
                  <a:pt x="10392" y="38704"/>
                  <a:pt x="10425" y="38778"/>
                </a:cubicBezTo>
                <a:cubicBezTo>
                  <a:pt x="10375" y="38666"/>
                  <a:pt x="10322" y="38557"/>
                  <a:pt x="10281" y="38444"/>
                </a:cubicBezTo>
                <a:cubicBezTo>
                  <a:pt x="10263" y="38396"/>
                  <a:pt x="10247" y="38350"/>
                  <a:pt x="10231" y="38302"/>
                </a:cubicBezTo>
                <a:cubicBezTo>
                  <a:pt x="10224" y="38279"/>
                  <a:pt x="10219" y="38265"/>
                  <a:pt x="10216" y="38257"/>
                </a:cubicBezTo>
                <a:lnTo>
                  <a:pt x="10216" y="38257"/>
                </a:lnTo>
                <a:cubicBezTo>
                  <a:pt x="10213" y="38243"/>
                  <a:pt x="10210" y="38222"/>
                  <a:pt x="10204" y="38191"/>
                </a:cubicBezTo>
                <a:cubicBezTo>
                  <a:pt x="10161" y="37963"/>
                  <a:pt x="10131" y="37731"/>
                  <a:pt x="10113" y="37498"/>
                </a:cubicBezTo>
                <a:cubicBezTo>
                  <a:pt x="10109" y="37437"/>
                  <a:pt x="10105" y="37412"/>
                  <a:pt x="10102" y="37404"/>
                </a:cubicBezTo>
                <a:lnTo>
                  <a:pt x="10102" y="37404"/>
                </a:lnTo>
                <a:cubicBezTo>
                  <a:pt x="10105" y="37397"/>
                  <a:pt x="10111" y="37373"/>
                  <a:pt x="10119" y="37308"/>
                </a:cubicBezTo>
                <a:cubicBezTo>
                  <a:pt x="10135" y="37183"/>
                  <a:pt x="10151" y="37060"/>
                  <a:pt x="10177" y="36937"/>
                </a:cubicBezTo>
                <a:cubicBezTo>
                  <a:pt x="10287" y="36409"/>
                  <a:pt x="10437" y="36087"/>
                  <a:pt x="10667" y="35674"/>
                </a:cubicBezTo>
                <a:cubicBezTo>
                  <a:pt x="11890" y="33488"/>
                  <a:pt x="13912" y="31792"/>
                  <a:pt x="15633" y="30014"/>
                </a:cubicBezTo>
                <a:cubicBezTo>
                  <a:pt x="16970" y="28632"/>
                  <a:pt x="18959" y="26726"/>
                  <a:pt x="18729" y="24603"/>
                </a:cubicBezTo>
                <a:cubicBezTo>
                  <a:pt x="18673" y="24080"/>
                  <a:pt x="18455" y="23566"/>
                  <a:pt x="18158" y="23136"/>
                </a:cubicBezTo>
                <a:cubicBezTo>
                  <a:pt x="17990" y="22893"/>
                  <a:pt x="17799" y="22668"/>
                  <a:pt x="17588" y="22461"/>
                </a:cubicBezTo>
                <a:cubicBezTo>
                  <a:pt x="17529" y="22403"/>
                  <a:pt x="17338" y="22232"/>
                  <a:pt x="17261" y="22162"/>
                </a:cubicBezTo>
                <a:lnTo>
                  <a:pt x="17261" y="22162"/>
                </a:lnTo>
                <a:cubicBezTo>
                  <a:pt x="17099" y="22016"/>
                  <a:pt x="16938" y="21868"/>
                  <a:pt x="16764" y="21738"/>
                </a:cubicBezTo>
                <a:cubicBezTo>
                  <a:pt x="15822" y="21037"/>
                  <a:pt x="14720" y="20736"/>
                  <a:pt x="13579" y="20736"/>
                </a:cubicBezTo>
                <a:cubicBezTo>
                  <a:pt x="13382" y="20736"/>
                  <a:pt x="13184" y="20745"/>
                  <a:pt x="12985" y="20762"/>
                </a:cubicBezTo>
                <a:cubicBezTo>
                  <a:pt x="10516" y="20980"/>
                  <a:pt x="8273" y="22299"/>
                  <a:pt x="5785" y="22422"/>
                </a:cubicBezTo>
                <a:cubicBezTo>
                  <a:pt x="5771" y="22423"/>
                  <a:pt x="5759" y="22423"/>
                  <a:pt x="5749" y="22424"/>
                </a:cubicBezTo>
                <a:lnTo>
                  <a:pt x="5749" y="22424"/>
                </a:lnTo>
                <a:cubicBezTo>
                  <a:pt x="5666" y="22424"/>
                  <a:pt x="5584" y="22422"/>
                  <a:pt x="5501" y="22419"/>
                </a:cubicBezTo>
                <a:cubicBezTo>
                  <a:pt x="5373" y="22414"/>
                  <a:pt x="5247" y="22405"/>
                  <a:pt x="5119" y="22390"/>
                </a:cubicBezTo>
                <a:cubicBezTo>
                  <a:pt x="5049" y="22382"/>
                  <a:pt x="4980" y="22371"/>
                  <a:pt x="4910" y="22362"/>
                </a:cubicBezTo>
                <a:cubicBezTo>
                  <a:pt x="4892" y="22359"/>
                  <a:pt x="4878" y="22358"/>
                  <a:pt x="4865" y="22356"/>
                </a:cubicBezTo>
                <a:lnTo>
                  <a:pt x="4865" y="22356"/>
                </a:lnTo>
                <a:cubicBezTo>
                  <a:pt x="4721" y="22321"/>
                  <a:pt x="4582" y="22268"/>
                  <a:pt x="4437" y="22231"/>
                </a:cubicBezTo>
                <a:cubicBezTo>
                  <a:pt x="4429" y="22228"/>
                  <a:pt x="4422" y="22227"/>
                  <a:pt x="4415" y="22225"/>
                </a:cubicBezTo>
                <a:lnTo>
                  <a:pt x="4415" y="22225"/>
                </a:lnTo>
                <a:cubicBezTo>
                  <a:pt x="4356" y="22197"/>
                  <a:pt x="4298" y="22170"/>
                  <a:pt x="4241" y="22141"/>
                </a:cubicBezTo>
                <a:cubicBezTo>
                  <a:pt x="4189" y="22115"/>
                  <a:pt x="4140" y="22084"/>
                  <a:pt x="4087" y="22058"/>
                </a:cubicBezTo>
                <a:cubicBezTo>
                  <a:pt x="4082" y="22056"/>
                  <a:pt x="4077" y="22053"/>
                  <a:pt x="4073" y="22051"/>
                </a:cubicBezTo>
                <a:lnTo>
                  <a:pt x="4073" y="22051"/>
                </a:lnTo>
                <a:cubicBezTo>
                  <a:pt x="4068" y="22047"/>
                  <a:pt x="4064" y="22043"/>
                  <a:pt x="4058" y="22039"/>
                </a:cubicBezTo>
                <a:cubicBezTo>
                  <a:pt x="4018" y="22004"/>
                  <a:pt x="3859" y="21880"/>
                  <a:pt x="3808" y="21845"/>
                </a:cubicBezTo>
                <a:lnTo>
                  <a:pt x="3808" y="21845"/>
                </a:lnTo>
                <a:cubicBezTo>
                  <a:pt x="3771" y="21810"/>
                  <a:pt x="3728" y="21770"/>
                  <a:pt x="3726" y="21767"/>
                </a:cubicBezTo>
                <a:cubicBezTo>
                  <a:pt x="3654" y="21697"/>
                  <a:pt x="3589" y="21623"/>
                  <a:pt x="3522" y="21550"/>
                </a:cubicBezTo>
                <a:cubicBezTo>
                  <a:pt x="3508" y="21535"/>
                  <a:pt x="3497" y="21523"/>
                  <a:pt x="3487" y="21512"/>
                </a:cubicBezTo>
                <a:lnTo>
                  <a:pt x="3487" y="21512"/>
                </a:lnTo>
                <a:cubicBezTo>
                  <a:pt x="3484" y="21507"/>
                  <a:pt x="3479" y="21501"/>
                  <a:pt x="3474" y="21494"/>
                </a:cubicBezTo>
                <a:cubicBezTo>
                  <a:pt x="3419" y="21422"/>
                  <a:pt x="3365" y="21349"/>
                  <a:pt x="3314" y="21275"/>
                </a:cubicBezTo>
                <a:cubicBezTo>
                  <a:pt x="3205" y="21117"/>
                  <a:pt x="3102" y="20952"/>
                  <a:pt x="3007" y="20785"/>
                </a:cubicBezTo>
                <a:cubicBezTo>
                  <a:pt x="2931" y="20649"/>
                  <a:pt x="2868" y="20515"/>
                  <a:pt x="2779" y="20344"/>
                </a:cubicBezTo>
                <a:cubicBezTo>
                  <a:pt x="2748" y="20284"/>
                  <a:pt x="2728" y="20247"/>
                  <a:pt x="2717" y="20227"/>
                </a:cubicBezTo>
                <a:lnTo>
                  <a:pt x="2717" y="20227"/>
                </a:lnTo>
                <a:cubicBezTo>
                  <a:pt x="2679" y="20148"/>
                  <a:pt x="2641" y="20070"/>
                  <a:pt x="2605" y="19989"/>
                </a:cubicBezTo>
                <a:cubicBezTo>
                  <a:pt x="2351" y="19411"/>
                  <a:pt x="2266" y="19037"/>
                  <a:pt x="2194" y="18361"/>
                </a:cubicBezTo>
                <a:cubicBezTo>
                  <a:pt x="1887" y="15500"/>
                  <a:pt x="3049" y="12454"/>
                  <a:pt x="4320" y="9923"/>
                </a:cubicBezTo>
                <a:cubicBezTo>
                  <a:pt x="5638" y="7298"/>
                  <a:pt x="7329" y="4706"/>
                  <a:pt x="9493" y="2696"/>
                </a:cubicBezTo>
                <a:cubicBezTo>
                  <a:pt x="9857" y="2356"/>
                  <a:pt x="10252" y="2047"/>
                  <a:pt x="10671" y="1776"/>
                </a:cubicBezTo>
                <a:cubicBezTo>
                  <a:pt x="11456" y="1270"/>
                  <a:pt x="10251" y="1"/>
                  <a:pt x="9409" y="1"/>
                </a:cubicBezTo>
                <a:close/>
              </a:path>
            </a:pathLst>
          </a:custGeom>
          <a:solidFill>
            <a:srgbClr val="DE80D7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953466" y="-999656"/>
            <a:ext cx="997937" cy="2335925"/>
          </a:xfrm>
          <a:custGeom>
            <a:avLst/>
            <a:gdLst/>
            <a:ahLst/>
            <a:cxnLst/>
            <a:rect l="l" t="t" r="r" b="b"/>
            <a:pathLst>
              <a:path w="25831" h="60464" extrusionOk="0">
                <a:moveTo>
                  <a:pt x="14353" y="21284"/>
                </a:moveTo>
                <a:cubicBezTo>
                  <a:pt x="14354" y="21284"/>
                  <a:pt x="14354" y="21284"/>
                  <a:pt x="14354" y="21284"/>
                </a:cubicBezTo>
                <a:cubicBezTo>
                  <a:pt x="14354" y="21284"/>
                  <a:pt x="14354" y="21284"/>
                  <a:pt x="14353" y="21284"/>
                </a:cubicBezTo>
                <a:close/>
                <a:moveTo>
                  <a:pt x="14972" y="22124"/>
                </a:moveTo>
                <a:cubicBezTo>
                  <a:pt x="14973" y="22126"/>
                  <a:pt x="14974" y="22128"/>
                  <a:pt x="14974" y="22130"/>
                </a:cubicBezTo>
                <a:lnTo>
                  <a:pt x="14974" y="22130"/>
                </a:lnTo>
                <a:cubicBezTo>
                  <a:pt x="14974" y="22128"/>
                  <a:pt x="14973" y="22126"/>
                  <a:pt x="14972" y="22124"/>
                </a:cubicBezTo>
                <a:close/>
                <a:moveTo>
                  <a:pt x="14144" y="21194"/>
                </a:moveTo>
                <a:cubicBezTo>
                  <a:pt x="14170" y="21203"/>
                  <a:pt x="14227" y="21221"/>
                  <a:pt x="14276" y="21236"/>
                </a:cubicBezTo>
                <a:lnTo>
                  <a:pt x="14276" y="21236"/>
                </a:lnTo>
                <a:cubicBezTo>
                  <a:pt x="14312" y="21272"/>
                  <a:pt x="14362" y="21305"/>
                  <a:pt x="14404" y="21335"/>
                </a:cubicBezTo>
                <a:cubicBezTo>
                  <a:pt x="14411" y="21341"/>
                  <a:pt x="14417" y="21345"/>
                  <a:pt x="14421" y="21347"/>
                </a:cubicBezTo>
                <a:lnTo>
                  <a:pt x="14421" y="21347"/>
                </a:lnTo>
                <a:cubicBezTo>
                  <a:pt x="14423" y="21349"/>
                  <a:pt x="14425" y="21352"/>
                  <a:pt x="14428" y="21354"/>
                </a:cubicBezTo>
                <a:cubicBezTo>
                  <a:pt x="14614" y="21565"/>
                  <a:pt x="14726" y="21709"/>
                  <a:pt x="14822" y="21872"/>
                </a:cubicBezTo>
                <a:cubicBezTo>
                  <a:pt x="14873" y="21958"/>
                  <a:pt x="14921" y="22046"/>
                  <a:pt x="14971" y="22134"/>
                </a:cubicBezTo>
                <a:cubicBezTo>
                  <a:pt x="14977" y="22145"/>
                  <a:pt x="14986" y="22167"/>
                  <a:pt x="14994" y="22184"/>
                </a:cubicBezTo>
                <a:lnTo>
                  <a:pt x="14994" y="22184"/>
                </a:lnTo>
                <a:cubicBezTo>
                  <a:pt x="15007" y="22225"/>
                  <a:pt x="15019" y="22267"/>
                  <a:pt x="15030" y="22308"/>
                </a:cubicBezTo>
                <a:cubicBezTo>
                  <a:pt x="15054" y="22396"/>
                  <a:pt x="15071" y="22485"/>
                  <a:pt x="15086" y="22573"/>
                </a:cubicBezTo>
                <a:cubicBezTo>
                  <a:pt x="15088" y="22587"/>
                  <a:pt x="15091" y="22624"/>
                  <a:pt x="15093" y="22643"/>
                </a:cubicBezTo>
                <a:lnTo>
                  <a:pt x="15093" y="22643"/>
                </a:lnTo>
                <a:cubicBezTo>
                  <a:pt x="15094" y="22677"/>
                  <a:pt x="15095" y="22713"/>
                  <a:pt x="15094" y="22746"/>
                </a:cubicBezTo>
                <a:cubicBezTo>
                  <a:pt x="15087" y="22963"/>
                  <a:pt x="15062" y="23180"/>
                  <a:pt x="15017" y="23393"/>
                </a:cubicBezTo>
                <a:cubicBezTo>
                  <a:pt x="14942" y="23741"/>
                  <a:pt x="14761" y="24150"/>
                  <a:pt x="14549" y="24538"/>
                </a:cubicBezTo>
                <a:cubicBezTo>
                  <a:pt x="13546" y="26367"/>
                  <a:pt x="11836" y="27877"/>
                  <a:pt x="10089" y="28978"/>
                </a:cubicBezTo>
                <a:cubicBezTo>
                  <a:pt x="9781" y="29172"/>
                  <a:pt x="9606" y="29280"/>
                  <a:pt x="9368" y="29395"/>
                </a:cubicBezTo>
                <a:lnTo>
                  <a:pt x="9368" y="29395"/>
                </a:lnTo>
                <a:cubicBezTo>
                  <a:pt x="9239" y="28649"/>
                  <a:pt x="9206" y="27758"/>
                  <a:pt x="9386" y="26920"/>
                </a:cubicBezTo>
                <a:cubicBezTo>
                  <a:pt x="9414" y="26780"/>
                  <a:pt x="9453" y="26641"/>
                  <a:pt x="9499" y="26505"/>
                </a:cubicBezTo>
                <a:cubicBezTo>
                  <a:pt x="9574" y="26289"/>
                  <a:pt x="9657" y="26075"/>
                  <a:pt x="9748" y="25864"/>
                </a:cubicBezTo>
                <a:cubicBezTo>
                  <a:pt x="9946" y="25406"/>
                  <a:pt x="10175" y="24960"/>
                  <a:pt x="10431" y="24529"/>
                </a:cubicBezTo>
                <a:cubicBezTo>
                  <a:pt x="10950" y="23648"/>
                  <a:pt x="11550" y="22826"/>
                  <a:pt x="12309" y="22147"/>
                </a:cubicBezTo>
                <a:cubicBezTo>
                  <a:pt x="12471" y="22001"/>
                  <a:pt x="12640" y="21864"/>
                  <a:pt x="12817" y="21735"/>
                </a:cubicBezTo>
                <a:cubicBezTo>
                  <a:pt x="12913" y="21666"/>
                  <a:pt x="13012" y="21600"/>
                  <a:pt x="13113" y="21537"/>
                </a:cubicBezTo>
                <a:cubicBezTo>
                  <a:pt x="13258" y="21444"/>
                  <a:pt x="13201" y="21477"/>
                  <a:pt x="13292" y="21434"/>
                </a:cubicBezTo>
                <a:cubicBezTo>
                  <a:pt x="13474" y="21350"/>
                  <a:pt x="13662" y="21279"/>
                  <a:pt x="13857" y="21227"/>
                </a:cubicBezTo>
                <a:cubicBezTo>
                  <a:pt x="13862" y="21225"/>
                  <a:pt x="13866" y="21224"/>
                  <a:pt x="13869" y="21223"/>
                </a:cubicBezTo>
                <a:lnTo>
                  <a:pt x="13869" y="21223"/>
                </a:lnTo>
                <a:cubicBezTo>
                  <a:pt x="13898" y="21219"/>
                  <a:pt x="13928" y="21214"/>
                  <a:pt x="13956" y="21212"/>
                </a:cubicBezTo>
                <a:cubicBezTo>
                  <a:pt x="14002" y="21209"/>
                  <a:pt x="14060" y="21209"/>
                  <a:pt x="14106" y="21201"/>
                </a:cubicBezTo>
                <a:lnTo>
                  <a:pt x="14106" y="21201"/>
                </a:lnTo>
                <a:cubicBezTo>
                  <a:pt x="14186" y="21216"/>
                  <a:pt x="14246" y="21232"/>
                  <a:pt x="14250" y="21232"/>
                </a:cubicBezTo>
                <a:cubicBezTo>
                  <a:pt x="14254" y="21232"/>
                  <a:pt x="14224" y="21222"/>
                  <a:pt x="14144" y="21194"/>
                </a:cubicBezTo>
                <a:lnTo>
                  <a:pt x="14144" y="21194"/>
                </a:lnTo>
                <a:cubicBezTo>
                  <a:pt x="14144" y="21194"/>
                  <a:pt x="14144" y="21194"/>
                  <a:pt x="14144" y="21194"/>
                </a:cubicBezTo>
                <a:close/>
                <a:moveTo>
                  <a:pt x="4782" y="29721"/>
                </a:moveTo>
                <a:cubicBezTo>
                  <a:pt x="4783" y="29721"/>
                  <a:pt x="4784" y="29721"/>
                  <a:pt x="4786" y="29722"/>
                </a:cubicBezTo>
                <a:lnTo>
                  <a:pt x="4786" y="29722"/>
                </a:lnTo>
                <a:cubicBezTo>
                  <a:pt x="4784" y="29721"/>
                  <a:pt x="4783" y="29721"/>
                  <a:pt x="4782" y="29721"/>
                </a:cubicBezTo>
                <a:close/>
                <a:moveTo>
                  <a:pt x="4807" y="29729"/>
                </a:moveTo>
                <a:cubicBezTo>
                  <a:pt x="4858" y="29748"/>
                  <a:pt x="4915" y="29780"/>
                  <a:pt x="4910" y="29780"/>
                </a:cubicBezTo>
                <a:cubicBezTo>
                  <a:pt x="4907" y="29780"/>
                  <a:pt x="4879" y="29767"/>
                  <a:pt x="4807" y="29729"/>
                </a:cubicBezTo>
                <a:close/>
                <a:moveTo>
                  <a:pt x="17346" y="35867"/>
                </a:moveTo>
                <a:cubicBezTo>
                  <a:pt x="17350" y="35867"/>
                  <a:pt x="17373" y="35889"/>
                  <a:pt x="17429" y="35954"/>
                </a:cubicBezTo>
                <a:lnTo>
                  <a:pt x="17429" y="35954"/>
                </a:lnTo>
                <a:cubicBezTo>
                  <a:pt x="17385" y="35925"/>
                  <a:pt x="17339" y="35867"/>
                  <a:pt x="17346" y="35867"/>
                </a:cubicBezTo>
                <a:close/>
                <a:moveTo>
                  <a:pt x="17569" y="36120"/>
                </a:moveTo>
                <a:cubicBezTo>
                  <a:pt x="17608" y="36168"/>
                  <a:pt x="17629" y="36219"/>
                  <a:pt x="17630" y="36232"/>
                </a:cubicBezTo>
                <a:lnTo>
                  <a:pt x="17630" y="36232"/>
                </a:lnTo>
                <a:cubicBezTo>
                  <a:pt x="17607" y="36195"/>
                  <a:pt x="17586" y="36158"/>
                  <a:pt x="17569" y="36120"/>
                </a:cubicBezTo>
                <a:close/>
                <a:moveTo>
                  <a:pt x="17781" y="36484"/>
                </a:moveTo>
                <a:lnTo>
                  <a:pt x="17781" y="36484"/>
                </a:lnTo>
                <a:cubicBezTo>
                  <a:pt x="17785" y="36496"/>
                  <a:pt x="17789" y="36508"/>
                  <a:pt x="17793" y="36519"/>
                </a:cubicBezTo>
                <a:lnTo>
                  <a:pt x="17793" y="36519"/>
                </a:lnTo>
                <a:cubicBezTo>
                  <a:pt x="17789" y="36509"/>
                  <a:pt x="17785" y="36497"/>
                  <a:pt x="17781" y="36484"/>
                </a:cubicBezTo>
                <a:close/>
                <a:moveTo>
                  <a:pt x="17796" y="36527"/>
                </a:moveTo>
                <a:cubicBezTo>
                  <a:pt x="17809" y="36560"/>
                  <a:pt x="17817" y="36584"/>
                  <a:pt x="17817" y="36584"/>
                </a:cubicBezTo>
                <a:cubicBezTo>
                  <a:pt x="17816" y="36584"/>
                  <a:pt x="17810" y="36567"/>
                  <a:pt x="17796" y="36527"/>
                </a:cubicBezTo>
                <a:close/>
                <a:moveTo>
                  <a:pt x="17985" y="37409"/>
                </a:moveTo>
                <a:cubicBezTo>
                  <a:pt x="17985" y="37411"/>
                  <a:pt x="17985" y="37413"/>
                  <a:pt x="17985" y="37414"/>
                </a:cubicBezTo>
                <a:cubicBezTo>
                  <a:pt x="17985" y="37413"/>
                  <a:pt x="17985" y="37411"/>
                  <a:pt x="17985" y="37409"/>
                </a:cubicBezTo>
                <a:close/>
                <a:moveTo>
                  <a:pt x="9734" y="1"/>
                </a:moveTo>
                <a:cubicBezTo>
                  <a:pt x="9543" y="1"/>
                  <a:pt x="9367" y="52"/>
                  <a:pt x="9231" y="170"/>
                </a:cubicBezTo>
                <a:lnTo>
                  <a:pt x="9231" y="173"/>
                </a:lnTo>
                <a:cubicBezTo>
                  <a:pt x="8296" y="981"/>
                  <a:pt x="7563" y="2042"/>
                  <a:pt x="6908" y="3084"/>
                </a:cubicBezTo>
                <a:cubicBezTo>
                  <a:pt x="6018" y="4499"/>
                  <a:pt x="5258" y="5999"/>
                  <a:pt x="4569" y="7521"/>
                </a:cubicBezTo>
                <a:cubicBezTo>
                  <a:pt x="2968" y="11066"/>
                  <a:pt x="1706" y="14822"/>
                  <a:pt x="986" y="18648"/>
                </a:cubicBezTo>
                <a:cubicBezTo>
                  <a:pt x="401" y="21749"/>
                  <a:pt x="0" y="25390"/>
                  <a:pt x="1411" y="28336"/>
                </a:cubicBezTo>
                <a:cubicBezTo>
                  <a:pt x="2074" y="29719"/>
                  <a:pt x="3230" y="30775"/>
                  <a:pt x="4652" y="31339"/>
                </a:cubicBezTo>
                <a:cubicBezTo>
                  <a:pt x="5448" y="31655"/>
                  <a:pt x="6286" y="31781"/>
                  <a:pt x="7129" y="31781"/>
                </a:cubicBezTo>
                <a:cubicBezTo>
                  <a:pt x="7534" y="31781"/>
                  <a:pt x="7940" y="31752"/>
                  <a:pt x="8343" y="31701"/>
                </a:cubicBezTo>
                <a:lnTo>
                  <a:pt x="8343" y="31701"/>
                </a:lnTo>
                <a:cubicBezTo>
                  <a:pt x="8977" y="32515"/>
                  <a:pt x="9817" y="33157"/>
                  <a:pt x="10776" y="33606"/>
                </a:cubicBezTo>
                <a:cubicBezTo>
                  <a:pt x="12086" y="34221"/>
                  <a:pt x="13477" y="34524"/>
                  <a:pt x="14870" y="34884"/>
                </a:cubicBezTo>
                <a:cubicBezTo>
                  <a:pt x="15477" y="35042"/>
                  <a:pt x="16061" y="35238"/>
                  <a:pt x="16650" y="35451"/>
                </a:cubicBezTo>
                <a:lnTo>
                  <a:pt x="16650" y="35451"/>
                </a:lnTo>
                <a:cubicBezTo>
                  <a:pt x="16700" y="35476"/>
                  <a:pt x="16752" y="35500"/>
                  <a:pt x="16803" y="35526"/>
                </a:cubicBezTo>
                <a:cubicBezTo>
                  <a:pt x="16925" y="35588"/>
                  <a:pt x="17039" y="35663"/>
                  <a:pt x="17158" y="35729"/>
                </a:cubicBezTo>
                <a:lnTo>
                  <a:pt x="17158" y="35729"/>
                </a:lnTo>
                <a:cubicBezTo>
                  <a:pt x="17208" y="35769"/>
                  <a:pt x="17259" y="35806"/>
                  <a:pt x="17308" y="35846"/>
                </a:cubicBezTo>
                <a:cubicBezTo>
                  <a:pt x="17345" y="35876"/>
                  <a:pt x="17387" y="35928"/>
                  <a:pt x="17430" y="35955"/>
                </a:cubicBezTo>
                <a:lnTo>
                  <a:pt x="17430" y="35955"/>
                </a:lnTo>
                <a:cubicBezTo>
                  <a:pt x="17473" y="36007"/>
                  <a:pt x="17517" y="36058"/>
                  <a:pt x="17560" y="36109"/>
                </a:cubicBezTo>
                <a:cubicBezTo>
                  <a:pt x="17563" y="36112"/>
                  <a:pt x="17566" y="36116"/>
                  <a:pt x="17569" y="36119"/>
                </a:cubicBezTo>
                <a:lnTo>
                  <a:pt x="17569" y="36119"/>
                </a:lnTo>
                <a:cubicBezTo>
                  <a:pt x="17565" y="36111"/>
                  <a:pt x="17562" y="36103"/>
                  <a:pt x="17559" y="36095"/>
                </a:cubicBezTo>
                <a:lnTo>
                  <a:pt x="17559" y="36095"/>
                </a:lnTo>
                <a:cubicBezTo>
                  <a:pt x="17562" y="36103"/>
                  <a:pt x="17566" y="36112"/>
                  <a:pt x="17569" y="36120"/>
                </a:cubicBezTo>
                <a:lnTo>
                  <a:pt x="17569" y="36120"/>
                </a:lnTo>
                <a:cubicBezTo>
                  <a:pt x="17569" y="36120"/>
                  <a:pt x="17569" y="36119"/>
                  <a:pt x="17569" y="36119"/>
                </a:cubicBezTo>
                <a:lnTo>
                  <a:pt x="17569" y="36119"/>
                </a:lnTo>
                <a:cubicBezTo>
                  <a:pt x="17604" y="36204"/>
                  <a:pt x="17623" y="36235"/>
                  <a:pt x="17628" y="36235"/>
                </a:cubicBezTo>
                <a:cubicBezTo>
                  <a:pt x="17629" y="36235"/>
                  <a:pt x="17630" y="36234"/>
                  <a:pt x="17630" y="36232"/>
                </a:cubicBezTo>
                <a:lnTo>
                  <a:pt x="17630" y="36232"/>
                </a:lnTo>
                <a:cubicBezTo>
                  <a:pt x="17675" y="36308"/>
                  <a:pt x="17727" y="36383"/>
                  <a:pt x="17765" y="36459"/>
                </a:cubicBezTo>
                <a:cubicBezTo>
                  <a:pt x="17777" y="36483"/>
                  <a:pt x="17787" y="36507"/>
                  <a:pt x="17796" y="36527"/>
                </a:cubicBezTo>
                <a:lnTo>
                  <a:pt x="17796" y="36527"/>
                </a:lnTo>
                <a:cubicBezTo>
                  <a:pt x="17815" y="36584"/>
                  <a:pt x="17835" y="36640"/>
                  <a:pt x="17851" y="36697"/>
                </a:cubicBezTo>
                <a:cubicBezTo>
                  <a:pt x="17896" y="36849"/>
                  <a:pt x="17931" y="37004"/>
                  <a:pt x="17955" y="37162"/>
                </a:cubicBezTo>
                <a:cubicBezTo>
                  <a:pt x="17965" y="37227"/>
                  <a:pt x="17973" y="37294"/>
                  <a:pt x="17980" y="37360"/>
                </a:cubicBezTo>
                <a:lnTo>
                  <a:pt x="17980" y="37360"/>
                </a:lnTo>
                <a:cubicBezTo>
                  <a:pt x="17978" y="37345"/>
                  <a:pt x="17977" y="37339"/>
                  <a:pt x="17977" y="37339"/>
                </a:cubicBezTo>
                <a:lnTo>
                  <a:pt x="17977" y="37339"/>
                </a:lnTo>
                <a:cubicBezTo>
                  <a:pt x="17975" y="37339"/>
                  <a:pt x="17986" y="37489"/>
                  <a:pt x="17988" y="37531"/>
                </a:cubicBezTo>
                <a:cubicBezTo>
                  <a:pt x="17992" y="37739"/>
                  <a:pt x="17985" y="37945"/>
                  <a:pt x="17968" y="38152"/>
                </a:cubicBezTo>
                <a:cubicBezTo>
                  <a:pt x="17926" y="38613"/>
                  <a:pt x="17849" y="39068"/>
                  <a:pt x="17738" y="39517"/>
                </a:cubicBezTo>
                <a:cubicBezTo>
                  <a:pt x="17100" y="42140"/>
                  <a:pt x="15452" y="44289"/>
                  <a:pt x="14164" y="46616"/>
                </a:cubicBezTo>
                <a:cubicBezTo>
                  <a:pt x="12796" y="49087"/>
                  <a:pt x="11733" y="51966"/>
                  <a:pt x="13044" y="54692"/>
                </a:cubicBezTo>
                <a:cubicBezTo>
                  <a:pt x="13768" y="56195"/>
                  <a:pt x="15054" y="57465"/>
                  <a:pt x="16581" y="58131"/>
                </a:cubicBezTo>
                <a:cubicBezTo>
                  <a:pt x="17907" y="58709"/>
                  <a:pt x="19330" y="58799"/>
                  <a:pt x="20752" y="58927"/>
                </a:cubicBezTo>
                <a:cubicBezTo>
                  <a:pt x="21083" y="58957"/>
                  <a:pt x="21414" y="58992"/>
                  <a:pt x="21743" y="59042"/>
                </a:cubicBezTo>
                <a:cubicBezTo>
                  <a:pt x="22019" y="59083"/>
                  <a:pt x="22345" y="59149"/>
                  <a:pt x="22477" y="59189"/>
                </a:cubicBezTo>
                <a:cubicBezTo>
                  <a:pt x="22634" y="59235"/>
                  <a:pt x="22787" y="59288"/>
                  <a:pt x="22941" y="59344"/>
                </a:cubicBezTo>
                <a:cubicBezTo>
                  <a:pt x="22960" y="59350"/>
                  <a:pt x="23053" y="59392"/>
                  <a:pt x="23056" y="59392"/>
                </a:cubicBezTo>
                <a:cubicBezTo>
                  <a:pt x="23056" y="59392"/>
                  <a:pt x="23056" y="59392"/>
                  <a:pt x="23056" y="59392"/>
                </a:cubicBezTo>
                <a:lnTo>
                  <a:pt x="23056" y="59392"/>
                </a:lnTo>
                <a:cubicBezTo>
                  <a:pt x="23108" y="59417"/>
                  <a:pt x="23159" y="59443"/>
                  <a:pt x="23209" y="59471"/>
                </a:cubicBezTo>
                <a:cubicBezTo>
                  <a:pt x="23396" y="59570"/>
                  <a:pt x="23589" y="59687"/>
                  <a:pt x="23771" y="59864"/>
                </a:cubicBezTo>
                <a:cubicBezTo>
                  <a:pt x="24085" y="60168"/>
                  <a:pt x="24534" y="60464"/>
                  <a:pt x="24991" y="60464"/>
                </a:cubicBezTo>
                <a:cubicBezTo>
                  <a:pt x="25105" y="60464"/>
                  <a:pt x="25219" y="60445"/>
                  <a:pt x="25332" y="60404"/>
                </a:cubicBezTo>
                <a:cubicBezTo>
                  <a:pt x="25831" y="60222"/>
                  <a:pt x="25805" y="59609"/>
                  <a:pt x="25462" y="59276"/>
                </a:cubicBezTo>
                <a:cubicBezTo>
                  <a:pt x="24319" y="58168"/>
                  <a:pt x="22955" y="57554"/>
                  <a:pt x="21386" y="57310"/>
                </a:cubicBezTo>
                <a:cubicBezTo>
                  <a:pt x="20177" y="57120"/>
                  <a:pt x="18802" y="57152"/>
                  <a:pt x="17685" y="56867"/>
                </a:cubicBezTo>
                <a:cubicBezTo>
                  <a:pt x="17163" y="56735"/>
                  <a:pt x="16720" y="56542"/>
                  <a:pt x="16335" y="56232"/>
                </a:cubicBezTo>
                <a:cubicBezTo>
                  <a:pt x="15864" y="55850"/>
                  <a:pt x="15431" y="55292"/>
                  <a:pt x="15132" y="54724"/>
                </a:cubicBezTo>
                <a:cubicBezTo>
                  <a:pt x="14560" y="53634"/>
                  <a:pt x="14539" y="52407"/>
                  <a:pt x="14801" y="51227"/>
                </a:cubicBezTo>
                <a:cubicBezTo>
                  <a:pt x="15392" y="48554"/>
                  <a:pt x="17202" y="46265"/>
                  <a:pt x="18517" y="43918"/>
                </a:cubicBezTo>
                <a:cubicBezTo>
                  <a:pt x="19477" y="42204"/>
                  <a:pt x="20305" y="40076"/>
                  <a:pt x="20188" y="38069"/>
                </a:cubicBezTo>
                <a:cubicBezTo>
                  <a:pt x="20097" y="36493"/>
                  <a:pt x="19294" y="35274"/>
                  <a:pt x="17977" y="34429"/>
                </a:cubicBezTo>
                <a:cubicBezTo>
                  <a:pt x="16899" y="33737"/>
                  <a:pt x="15619" y="33424"/>
                  <a:pt x="14391" y="33120"/>
                </a:cubicBezTo>
                <a:cubicBezTo>
                  <a:pt x="13766" y="32965"/>
                  <a:pt x="13142" y="32815"/>
                  <a:pt x="12528" y="32623"/>
                </a:cubicBezTo>
                <a:cubicBezTo>
                  <a:pt x="12220" y="32528"/>
                  <a:pt x="11915" y="32422"/>
                  <a:pt x="11616" y="32301"/>
                </a:cubicBezTo>
                <a:cubicBezTo>
                  <a:pt x="11582" y="32287"/>
                  <a:pt x="11538" y="32274"/>
                  <a:pt x="11497" y="32258"/>
                </a:cubicBezTo>
                <a:lnTo>
                  <a:pt x="11497" y="32258"/>
                </a:lnTo>
                <a:cubicBezTo>
                  <a:pt x="11475" y="32243"/>
                  <a:pt x="11451" y="32229"/>
                  <a:pt x="11429" y="32218"/>
                </a:cubicBezTo>
                <a:cubicBezTo>
                  <a:pt x="11285" y="32144"/>
                  <a:pt x="11140" y="32072"/>
                  <a:pt x="11001" y="31991"/>
                </a:cubicBezTo>
                <a:cubicBezTo>
                  <a:pt x="10944" y="31958"/>
                  <a:pt x="10888" y="31922"/>
                  <a:pt x="10831" y="31890"/>
                </a:cubicBezTo>
                <a:lnTo>
                  <a:pt x="10831" y="31890"/>
                </a:lnTo>
                <a:cubicBezTo>
                  <a:pt x="10713" y="31800"/>
                  <a:pt x="10593" y="31716"/>
                  <a:pt x="10480" y="31620"/>
                </a:cubicBezTo>
                <a:cubicBezTo>
                  <a:pt x="10448" y="31593"/>
                  <a:pt x="10416" y="31564"/>
                  <a:pt x="10384" y="31535"/>
                </a:cubicBezTo>
                <a:lnTo>
                  <a:pt x="10384" y="31535"/>
                </a:lnTo>
                <a:cubicBezTo>
                  <a:pt x="10399" y="31550"/>
                  <a:pt x="10405" y="31557"/>
                  <a:pt x="10404" y="31557"/>
                </a:cubicBezTo>
                <a:cubicBezTo>
                  <a:pt x="10401" y="31557"/>
                  <a:pt x="10378" y="31537"/>
                  <a:pt x="10337" y="31493"/>
                </a:cubicBezTo>
                <a:lnTo>
                  <a:pt x="10337" y="31493"/>
                </a:lnTo>
                <a:cubicBezTo>
                  <a:pt x="10353" y="31507"/>
                  <a:pt x="10368" y="31521"/>
                  <a:pt x="10384" y="31535"/>
                </a:cubicBezTo>
                <a:lnTo>
                  <a:pt x="10384" y="31535"/>
                </a:lnTo>
                <a:cubicBezTo>
                  <a:pt x="10372" y="31524"/>
                  <a:pt x="10356" y="31508"/>
                  <a:pt x="10333" y="31489"/>
                </a:cubicBezTo>
                <a:lnTo>
                  <a:pt x="10333" y="31489"/>
                </a:lnTo>
                <a:cubicBezTo>
                  <a:pt x="10335" y="31490"/>
                  <a:pt x="10336" y="31491"/>
                  <a:pt x="10337" y="31493"/>
                </a:cubicBezTo>
                <a:lnTo>
                  <a:pt x="10337" y="31493"/>
                </a:lnTo>
                <a:cubicBezTo>
                  <a:pt x="10324" y="31482"/>
                  <a:pt x="10312" y="31471"/>
                  <a:pt x="10300" y="31460"/>
                </a:cubicBezTo>
                <a:lnTo>
                  <a:pt x="10300" y="31460"/>
                </a:lnTo>
                <a:cubicBezTo>
                  <a:pt x="10312" y="31471"/>
                  <a:pt x="10323" y="31480"/>
                  <a:pt x="10333" y="31489"/>
                </a:cubicBezTo>
                <a:lnTo>
                  <a:pt x="10333" y="31489"/>
                </a:lnTo>
                <a:cubicBezTo>
                  <a:pt x="10329" y="31485"/>
                  <a:pt x="10325" y="31480"/>
                  <a:pt x="10320" y="31475"/>
                </a:cubicBezTo>
                <a:cubicBezTo>
                  <a:pt x="10275" y="31425"/>
                  <a:pt x="10232" y="31374"/>
                  <a:pt x="10190" y="31324"/>
                </a:cubicBezTo>
                <a:lnTo>
                  <a:pt x="10190" y="31324"/>
                </a:lnTo>
                <a:cubicBezTo>
                  <a:pt x="10339" y="31271"/>
                  <a:pt x="10485" y="31210"/>
                  <a:pt x="10629" y="31144"/>
                </a:cubicBezTo>
                <a:cubicBezTo>
                  <a:pt x="11084" y="30932"/>
                  <a:pt x="11526" y="30690"/>
                  <a:pt x="11948" y="30417"/>
                </a:cubicBezTo>
                <a:cubicBezTo>
                  <a:pt x="12907" y="29809"/>
                  <a:pt x="13797" y="29083"/>
                  <a:pt x="14600" y="28281"/>
                </a:cubicBezTo>
                <a:cubicBezTo>
                  <a:pt x="15988" y="26898"/>
                  <a:pt x="17752" y="24786"/>
                  <a:pt x="17218" y="22656"/>
                </a:cubicBezTo>
                <a:cubicBezTo>
                  <a:pt x="16773" y="20878"/>
                  <a:pt x="15040" y="19461"/>
                  <a:pt x="13254" y="19461"/>
                </a:cubicBezTo>
                <a:cubicBezTo>
                  <a:pt x="12761" y="19461"/>
                  <a:pt x="12264" y="19568"/>
                  <a:pt x="11788" y="19806"/>
                </a:cubicBezTo>
                <a:cubicBezTo>
                  <a:pt x="9881" y="20762"/>
                  <a:pt x="8485" y="22808"/>
                  <a:pt x="7660" y="24724"/>
                </a:cubicBezTo>
                <a:cubicBezTo>
                  <a:pt x="6966" y="26337"/>
                  <a:pt x="6845" y="28259"/>
                  <a:pt x="7404" y="29942"/>
                </a:cubicBezTo>
                <a:lnTo>
                  <a:pt x="7404" y="29942"/>
                </a:lnTo>
                <a:cubicBezTo>
                  <a:pt x="7265" y="29960"/>
                  <a:pt x="7126" y="29976"/>
                  <a:pt x="6988" y="29987"/>
                </a:cubicBezTo>
                <a:cubicBezTo>
                  <a:pt x="6817" y="30002"/>
                  <a:pt x="6646" y="30011"/>
                  <a:pt x="6475" y="30016"/>
                </a:cubicBezTo>
                <a:cubicBezTo>
                  <a:pt x="6454" y="30017"/>
                  <a:pt x="6432" y="30017"/>
                  <a:pt x="6411" y="30017"/>
                </a:cubicBezTo>
                <a:cubicBezTo>
                  <a:pt x="6373" y="30017"/>
                  <a:pt x="6336" y="30016"/>
                  <a:pt x="6298" y="30016"/>
                </a:cubicBezTo>
                <a:cubicBezTo>
                  <a:pt x="6263" y="30016"/>
                  <a:pt x="6229" y="30017"/>
                  <a:pt x="6194" y="30018"/>
                </a:cubicBezTo>
                <a:cubicBezTo>
                  <a:pt x="6185" y="30018"/>
                  <a:pt x="6178" y="30018"/>
                  <a:pt x="6172" y="30019"/>
                </a:cubicBezTo>
                <a:lnTo>
                  <a:pt x="6172" y="30019"/>
                </a:lnTo>
                <a:cubicBezTo>
                  <a:pt x="6159" y="30018"/>
                  <a:pt x="6143" y="30016"/>
                  <a:pt x="6124" y="30015"/>
                </a:cubicBezTo>
                <a:cubicBezTo>
                  <a:pt x="5962" y="30000"/>
                  <a:pt x="5801" y="29986"/>
                  <a:pt x="5641" y="29962"/>
                </a:cubicBezTo>
                <a:cubicBezTo>
                  <a:pt x="5569" y="29952"/>
                  <a:pt x="5497" y="29938"/>
                  <a:pt x="5425" y="29927"/>
                </a:cubicBezTo>
                <a:cubicBezTo>
                  <a:pt x="5404" y="29922"/>
                  <a:pt x="5383" y="29917"/>
                  <a:pt x="5361" y="29912"/>
                </a:cubicBezTo>
                <a:lnTo>
                  <a:pt x="5361" y="29912"/>
                </a:lnTo>
                <a:cubicBezTo>
                  <a:pt x="5235" y="29864"/>
                  <a:pt x="5095" y="29839"/>
                  <a:pt x="4967" y="29793"/>
                </a:cubicBezTo>
                <a:cubicBezTo>
                  <a:pt x="4912" y="29773"/>
                  <a:pt x="4859" y="29746"/>
                  <a:pt x="4805" y="29728"/>
                </a:cubicBezTo>
                <a:lnTo>
                  <a:pt x="4805" y="29728"/>
                </a:lnTo>
                <a:cubicBezTo>
                  <a:pt x="4801" y="29726"/>
                  <a:pt x="4796" y="29723"/>
                  <a:pt x="4791" y="29721"/>
                </a:cubicBezTo>
                <a:cubicBezTo>
                  <a:pt x="4681" y="29662"/>
                  <a:pt x="4573" y="29589"/>
                  <a:pt x="4462" y="29533"/>
                </a:cubicBezTo>
                <a:lnTo>
                  <a:pt x="4462" y="29533"/>
                </a:lnTo>
                <a:cubicBezTo>
                  <a:pt x="4409" y="29493"/>
                  <a:pt x="4355" y="29453"/>
                  <a:pt x="4304" y="29411"/>
                </a:cubicBezTo>
                <a:cubicBezTo>
                  <a:pt x="4255" y="29371"/>
                  <a:pt x="4209" y="29330"/>
                  <a:pt x="4161" y="29290"/>
                </a:cubicBezTo>
                <a:lnTo>
                  <a:pt x="4161" y="29290"/>
                </a:lnTo>
                <a:cubicBezTo>
                  <a:pt x="4074" y="29187"/>
                  <a:pt x="3976" y="29092"/>
                  <a:pt x="3890" y="28986"/>
                </a:cubicBezTo>
                <a:cubicBezTo>
                  <a:pt x="3852" y="28938"/>
                  <a:pt x="3816" y="28888"/>
                  <a:pt x="3776" y="28840"/>
                </a:cubicBezTo>
                <a:lnTo>
                  <a:pt x="3776" y="28840"/>
                </a:lnTo>
                <a:cubicBezTo>
                  <a:pt x="3704" y="28714"/>
                  <a:pt x="3621" y="28596"/>
                  <a:pt x="3552" y="28468"/>
                </a:cubicBezTo>
                <a:cubicBezTo>
                  <a:pt x="3483" y="28342"/>
                  <a:pt x="3417" y="28214"/>
                  <a:pt x="3358" y="28082"/>
                </a:cubicBezTo>
                <a:cubicBezTo>
                  <a:pt x="3330" y="28019"/>
                  <a:pt x="3304" y="27955"/>
                  <a:pt x="3277" y="27893"/>
                </a:cubicBezTo>
                <a:cubicBezTo>
                  <a:pt x="3275" y="27890"/>
                  <a:pt x="3274" y="27887"/>
                  <a:pt x="3272" y="27884"/>
                </a:cubicBezTo>
                <a:lnTo>
                  <a:pt x="3272" y="27884"/>
                </a:lnTo>
                <a:cubicBezTo>
                  <a:pt x="3263" y="27860"/>
                  <a:pt x="3255" y="27837"/>
                  <a:pt x="3246" y="27813"/>
                </a:cubicBezTo>
                <a:cubicBezTo>
                  <a:pt x="3031" y="27192"/>
                  <a:pt x="2881" y="26553"/>
                  <a:pt x="2798" y="25901"/>
                </a:cubicBezTo>
                <a:cubicBezTo>
                  <a:pt x="2774" y="25728"/>
                  <a:pt x="2756" y="25556"/>
                  <a:pt x="2738" y="25382"/>
                </a:cubicBezTo>
                <a:cubicBezTo>
                  <a:pt x="2736" y="25356"/>
                  <a:pt x="2734" y="25339"/>
                  <a:pt x="2733" y="25326"/>
                </a:cubicBezTo>
                <a:lnTo>
                  <a:pt x="2733" y="25326"/>
                </a:lnTo>
                <a:cubicBezTo>
                  <a:pt x="2733" y="25320"/>
                  <a:pt x="2732" y="25299"/>
                  <a:pt x="2729" y="25246"/>
                </a:cubicBezTo>
                <a:cubicBezTo>
                  <a:pt x="2722" y="25149"/>
                  <a:pt x="2716" y="25053"/>
                  <a:pt x="2713" y="24955"/>
                </a:cubicBezTo>
                <a:cubicBezTo>
                  <a:pt x="2694" y="24567"/>
                  <a:pt x="2690" y="24179"/>
                  <a:pt x="2698" y="23791"/>
                </a:cubicBezTo>
                <a:cubicBezTo>
                  <a:pt x="2719" y="22957"/>
                  <a:pt x="2783" y="22126"/>
                  <a:pt x="2890" y="21299"/>
                </a:cubicBezTo>
                <a:cubicBezTo>
                  <a:pt x="3357" y="17632"/>
                  <a:pt x="4406" y="14162"/>
                  <a:pt x="5766" y="10761"/>
                </a:cubicBezTo>
                <a:cubicBezTo>
                  <a:pt x="6900" y="7918"/>
                  <a:pt x="8229" y="4980"/>
                  <a:pt x="10153" y="2571"/>
                </a:cubicBezTo>
                <a:cubicBezTo>
                  <a:pt x="10192" y="2521"/>
                  <a:pt x="10232" y="2472"/>
                  <a:pt x="10272" y="2422"/>
                </a:cubicBezTo>
                <a:cubicBezTo>
                  <a:pt x="10293" y="2397"/>
                  <a:pt x="10316" y="2371"/>
                  <a:pt x="10337" y="2345"/>
                </a:cubicBezTo>
                <a:lnTo>
                  <a:pt x="10337" y="2345"/>
                </a:lnTo>
                <a:cubicBezTo>
                  <a:pt x="10410" y="2262"/>
                  <a:pt x="10484" y="2180"/>
                  <a:pt x="10560" y="2099"/>
                </a:cubicBezTo>
                <a:cubicBezTo>
                  <a:pt x="10715" y="1935"/>
                  <a:pt x="10876" y="1778"/>
                  <a:pt x="11047" y="1630"/>
                </a:cubicBezTo>
                <a:cubicBezTo>
                  <a:pt x="11750" y="1024"/>
                  <a:pt x="10588" y="1"/>
                  <a:pt x="9734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 rot="-2225305">
            <a:off x="11350910" y="4994413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10739770" y="-106304"/>
            <a:ext cx="1406447" cy="1908216"/>
          </a:xfrm>
          <a:custGeom>
            <a:avLst/>
            <a:gdLst/>
            <a:ahLst/>
            <a:cxnLst/>
            <a:rect l="l" t="t" r="r" b="b"/>
            <a:pathLst>
              <a:path w="36405" h="49393" extrusionOk="0">
                <a:moveTo>
                  <a:pt x="14570" y="18820"/>
                </a:moveTo>
                <a:cubicBezTo>
                  <a:pt x="14571" y="18820"/>
                  <a:pt x="14584" y="18822"/>
                  <a:pt x="14618" y="18826"/>
                </a:cubicBezTo>
                <a:lnTo>
                  <a:pt x="14618" y="18826"/>
                </a:lnTo>
                <a:cubicBezTo>
                  <a:pt x="14592" y="18823"/>
                  <a:pt x="14569" y="18820"/>
                  <a:pt x="14570" y="18820"/>
                </a:cubicBezTo>
                <a:close/>
                <a:moveTo>
                  <a:pt x="14649" y="18829"/>
                </a:moveTo>
                <a:cubicBezTo>
                  <a:pt x="14656" y="18830"/>
                  <a:pt x="14663" y="18831"/>
                  <a:pt x="14671" y="18831"/>
                </a:cubicBezTo>
                <a:cubicBezTo>
                  <a:pt x="14664" y="18831"/>
                  <a:pt x="14656" y="18830"/>
                  <a:pt x="14649" y="18829"/>
                </a:cubicBezTo>
                <a:close/>
                <a:moveTo>
                  <a:pt x="4756" y="1"/>
                </a:moveTo>
                <a:cubicBezTo>
                  <a:pt x="4233" y="1"/>
                  <a:pt x="3605" y="121"/>
                  <a:pt x="3325" y="476"/>
                </a:cubicBezTo>
                <a:lnTo>
                  <a:pt x="3326" y="476"/>
                </a:lnTo>
                <a:cubicBezTo>
                  <a:pt x="2008" y="2142"/>
                  <a:pt x="1178" y="4142"/>
                  <a:pt x="699" y="6201"/>
                </a:cubicBezTo>
                <a:cubicBezTo>
                  <a:pt x="189" y="8379"/>
                  <a:pt x="0" y="10711"/>
                  <a:pt x="513" y="12908"/>
                </a:cubicBezTo>
                <a:cubicBezTo>
                  <a:pt x="1037" y="15152"/>
                  <a:pt x="2290" y="16981"/>
                  <a:pt x="4410" y="17964"/>
                </a:cubicBezTo>
                <a:cubicBezTo>
                  <a:pt x="5998" y="18700"/>
                  <a:pt x="7727" y="18857"/>
                  <a:pt x="9460" y="18857"/>
                </a:cubicBezTo>
                <a:cubicBezTo>
                  <a:pt x="10349" y="18857"/>
                  <a:pt x="11239" y="18815"/>
                  <a:pt x="12111" y="18790"/>
                </a:cubicBezTo>
                <a:cubicBezTo>
                  <a:pt x="12453" y="18779"/>
                  <a:pt x="12794" y="18772"/>
                  <a:pt x="13136" y="18772"/>
                </a:cubicBezTo>
                <a:cubicBezTo>
                  <a:pt x="13425" y="18772"/>
                  <a:pt x="13714" y="18777"/>
                  <a:pt x="14003" y="18790"/>
                </a:cubicBezTo>
                <a:cubicBezTo>
                  <a:pt x="14159" y="18796"/>
                  <a:pt x="14314" y="18804"/>
                  <a:pt x="14471" y="18815"/>
                </a:cubicBezTo>
                <a:cubicBezTo>
                  <a:pt x="14524" y="18819"/>
                  <a:pt x="14579" y="18823"/>
                  <a:pt x="14634" y="18828"/>
                </a:cubicBezTo>
                <a:lnTo>
                  <a:pt x="14634" y="18828"/>
                </a:lnTo>
                <a:cubicBezTo>
                  <a:pt x="14656" y="18831"/>
                  <a:pt x="14684" y="18835"/>
                  <a:pt x="14720" y="18839"/>
                </a:cubicBezTo>
                <a:cubicBezTo>
                  <a:pt x="15027" y="18879"/>
                  <a:pt x="15332" y="18924"/>
                  <a:pt x="15635" y="18988"/>
                </a:cubicBezTo>
                <a:cubicBezTo>
                  <a:pt x="16640" y="19200"/>
                  <a:pt x="17890" y="19807"/>
                  <a:pt x="18695" y="20664"/>
                </a:cubicBezTo>
                <a:cubicBezTo>
                  <a:pt x="19527" y="21549"/>
                  <a:pt x="20224" y="22576"/>
                  <a:pt x="20570" y="23749"/>
                </a:cubicBezTo>
                <a:cubicBezTo>
                  <a:pt x="20886" y="24819"/>
                  <a:pt x="20955" y="25940"/>
                  <a:pt x="20971" y="27052"/>
                </a:cubicBezTo>
                <a:cubicBezTo>
                  <a:pt x="20990" y="28322"/>
                  <a:pt x="20957" y="29591"/>
                  <a:pt x="21038" y="30859"/>
                </a:cubicBezTo>
                <a:cubicBezTo>
                  <a:pt x="21109" y="31947"/>
                  <a:pt x="21323" y="33040"/>
                  <a:pt x="21492" y="34117"/>
                </a:cubicBezTo>
                <a:cubicBezTo>
                  <a:pt x="21808" y="36134"/>
                  <a:pt x="22180" y="38161"/>
                  <a:pt x="22863" y="40093"/>
                </a:cubicBezTo>
                <a:cubicBezTo>
                  <a:pt x="23527" y="41973"/>
                  <a:pt x="24467" y="43754"/>
                  <a:pt x="25866" y="45194"/>
                </a:cubicBezTo>
                <a:cubicBezTo>
                  <a:pt x="27515" y="46892"/>
                  <a:pt x="29609" y="48042"/>
                  <a:pt x="31850" y="48764"/>
                </a:cubicBezTo>
                <a:cubicBezTo>
                  <a:pt x="32564" y="48994"/>
                  <a:pt x="33293" y="49180"/>
                  <a:pt x="34025" y="49343"/>
                </a:cubicBezTo>
                <a:cubicBezTo>
                  <a:pt x="34171" y="49376"/>
                  <a:pt x="34339" y="49393"/>
                  <a:pt x="34515" y="49393"/>
                </a:cubicBezTo>
                <a:cubicBezTo>
                  <a:pt x="35034" y="49393"/>
                  <a:pt x="35624" y="49242"/>
                  <a:pt x="35945" y="48906"/>
                </a:cubicBezTo>
                <a:cubicBezTo>
                  <a:pt x="36405" y="48427"/>
                  <a:pt x="35742" y="48132"/>
                  <a:pt x="35343" y="48042"/>
                </a:cubicBezTo>
                <a:cubicBezTo>
                  <a:pt x="33117" y="47542"/>
                  <a:pt x="30972" y="46657"/>
                  <a:pt x="29210" y="45162"/>
                </a:cubicBezTo>
                <a:cubicBezTo>
                  <a:pt x="27772" y="43941"/>
                  <a:pt x="26721" y="42297"/>
                  <a:pt x="25997" y="40569"/>
                </a:cubicBezTo>
                <a:cubicBezTo>
                  <a:pt x="25240" y="38761"/>
                  <a:pt x="24837" y="36808"/>
                  <a:pt x="24506" y="34883"/>
                </a:cubicBezTo>
                <a:cubicBezTo>
                  <a:pt x="24332" y="33863"/>
                  <a:pt x="24182" y="32837"/>
                  <a:pt x="24032" y="31813"/>
                </a:cubicBezTo>
                <a:cubicBezTo>
                  <a:pt x="23850" y="30583"/>
                  <a:pt x="23821" y="29356"/>
                  <a:pt x="23820" y="28115"/>
                </a:cubicBezTo>
                <a:cubicBezTo>
                  <a:pt x="23818" y="25859"/>
                  <a:pt x="23799" y="23608"/>
                  <a:pt x="22609" y="21606"/>
                </a:cubicBezTo>
                <a:cubicBezTo>
                  <a:pt x="21187" y="19216"/>
                  <a:pt x="18762" y="17862"/>
                  <a:pt x="16038" y="17537"/>
                </a:cubicBezTo>
                <a:cubicBezTo>
                  <a:pt x="15248" y="17443"/>
                  <a:pt x="14457" y="17412"/>
                  <a:pt x="13665" y="17412"/>
                </a:cubicBezTo>
                <a:cubicBezTo>
                  <a:pt x="13152" y="17412"/>
                  <a:pt x="12639" y="17425"/>
                  <a:pt x="12124" y="17443"/>
                </a:cubicBezTo>
                <a:cubicBezTo>
                  <a:pt x="11515" y="17466"/>
                  <a:pt x="10907" y="17489"/>
                  <a:pt x="10298" y="17494"/>
                </a:cubicBezTo>
                <a:cubicBezTo>
                  <a:pt x="10236" y="17495"/>
                  <a:pt x="10174" y="17495"/>
                  <a:pt x="10111" y="17495"/>
                </a:cubicBezTo>
                <a:cubicBezTo>
                  <a:pt x="9884" y="17495"/>
                  <a:pt x="9657" y="17492"/>
                  <a:pt x="9429" y="17485"/>
                </a:cubicBezTo>
                <a:cubicBezTo>
                  <a:pt x="9274" y="17480"/>
                  <a:pt x="9119" y="17472"/>
                  <a:pt x="8966" y="17464"/>
                </a:cubicBezTo>
                <a:cubicBezTo>
                  <a:pt x="8913" y="17460"/>
                  <a:pt x="8629" y="17434"/>
                  <a:pt x="8602" y="17434"/>
                </a:cubicBezTo>
                <a:cubicBezTo>
                  <a:pt x="8594" y="17434"/>
                  <a:pt x="8608" y="17436"/>
                  <a:pt x="8656" y="17442"/>
                </a:cubicBezTo>
                <a:cubicBezTo>
                  <a:pt x="8063" y="17371"/>
                  <a:pt x="7584" y="17285"/>
                  <a:pt x="7114" y="17128"/>
                </a:cubicBezTo>
                <a:cubicBezTo>
                  <a:pt x="6585" y="16956"/>
                  <a:pt x="6084" y="16707"/>
                  <a:pt x="5625" y="16392"/>
                </a:cubicBezTo>
                <a:cubicBezTo>
                  <a:pt x="4850" y="15860"/>
                  <a:pt x="4275" y="15020"/>
                  <a:pt x="3874" y="14167"/>
                </a:cubicBezTo>
                <a:cubicBezTo>
                  <a:pt x="2983" y="12275"/>
                  <a:pt x="2927" y="10002"/>
                  <a:pt x="3176" y="7962"/>
                </a:cubicBezTo>
                <a:cubicBezTo>
                  <a:pt x="3430" y="5869"/>
                  <a:pt x="4087" y="3764"/>
                  <a:pt x="5152" y="1939"/>
                </a:cubicBezTo>
                <a:cubicBezTo>
                  <a:pt x="5360" y="1578"/>
                  <a:pt x="5592" y="1233"/>
                  <a:pt x="5847" y="906"/>
                </a:cubicBezTo>
                <a:cubicBezTo>
                  <a:pt x="6232" y="418"/>
                  <a:pt x="5708" y="123"/>
                  <a:pt x="5245" y="40"/>
                </a:cubicBezTo>
                <a:cubicBezTo>
                  <a:pt x="5108" y="15"/>
                  <a:pt x="4938" y="1"/>
                  <a:pt x="4756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11837022" y="4178403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996933" y="1804000"/>
            <a:ext cx="5890000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 b="1">
                <a:solidFill>
                  <a:srgbClr val="191919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996933" y="4711200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10710612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2599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9687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3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52" name="Google Shape;52;p3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3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54;p3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55;p3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56;p3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3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3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59;p3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60;p3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61;p3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62;p3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3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3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65;p3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66;p3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3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3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0" name="Google Shape;80;p3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81" name="Google Shape;81;p3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 rot="-2225305">
              <a:off x="8520032" y="12613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7" name="Google Shape;87;p3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" name="Google Shape;88;p3"/>
          <p:cNvSpPr txBox="1">
            <a:spLocks noGrp="1"/>
          </p:cNvSpPr>
          <p:nvPr>
            <p:ph type="title"/>
          </p:nvPr>
        </p:nvSpPr>
        <p:spPr>
          <a:xfrm>
            <a:off x="2971000" y="3562433"/>
            <a:ext cx="6250000" cy="13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9" name="Google Shape;89;p3"/>
          <p:cNvSpPr txBox="1">
            <a:spLocks noGrp="1"/>
          </p:cNvSpPr>
          <p:nvPr>
            <p:ph type="title" idx="2" hasCustomPrompt="1"/>
          </p:nvPr>
        </p:nvSpPr>
        <p:spPr>
          <a:xfrm>
            <a:off x="5396000" y="1891667"/>
            <a:ext cx="140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0" name="Google Shape;90;p3"/>
          <p:cNvSpPr txBox="1">
            <a:spLocks noGrp="1"/>
          </p:cNvSpPr>
          <p:nvPr>
            <p:ph type="subTitle" idx="1"/>
          </p:nvPr>
        </p:nvSpPr>
        <p:spPr>
          <a:xfrm>
            <a:off x="3189200" y="5145433"/>
            <a:ext cx="58136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"/>
          <p:cNvSpPr/>
          <p:nvPr/>
        </p:nvSpPr>
        <p:spPr>
          <a:xfrm flipH="1">
            <a:off x="259984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3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93;p3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8960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4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96" name="Google Shape;96;p4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4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4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4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4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4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4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4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4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4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4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4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4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4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4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4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4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4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4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4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4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4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4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4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4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4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4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4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4" name="Google Shape;124;p4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25" name="Google Shape;125;p4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60000" y="1932433"/>
            <a:ext cx="10272000" cy="42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Medium"/>
              <a:buChar char="●"/>
              <a:defRPr sz="1467">
                <a:solidFill>
                  <a:srgbClr val="43434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4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" name="Google Shape;135;p4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3085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5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38" name="Google Shape;138;p5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5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5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5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5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5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5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5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5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5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5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5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5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5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5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5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5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5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5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5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5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5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5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5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5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5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5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5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6" name="Google Shape;166;p5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67" name="Google Shape;167;p5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3" name="Google Shape;173;p5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5"/>
          <p:cNvSpPr txBox="1">
            <a:spLocks noGrp="1"/>
          </p:cNvSpPr>
          <p:nvPr>
            <p:ph type="subTitle" idx="1"/>
          </p:nvPr>
        </p:nvSpPr>
        <p:spPr>
          <a:xfrm>
            <a:off x="1940617" y="3617633"/>
            <a:ext cx="3437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5" name="Google Shape;175;p5"/>
          <p:cNvSpPr txBox="1">
            <a:spLocks noGrp="1"/>
          </p:cNvSpPr>
          <p:nvPr>
            <p:ph type="subTitle" idx="2"/>
          </p:nvPr>
        </p:nvSpPr>
        <p:spPr>
          <a:xfrm>
            <a:off x="6813784" y="3617567"/>
            <a:ext cx="3437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" name="Google Shape;176;p5"/>
          <p:cNvSpPr txBox="1">
            <a:spLocks noGrp="1"/>
          </p:cNvSpPr>
          <p:nvPr>
            <p:ph type="subTitle" idx="3"/>
          </p:nvPr>
        </p:nvSpPr>
        <p:spPr>
          <a:xfrm>
            <a:off x="1940617" y="4360333"/>
            <a:ext cx="3437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5"/>
          <p:cNvSpPr txBox="1">
            <a:spLocks noGrp="1"/>
          </p:cNvSpPr>
          <p:nvPr>
            <p:ph type="subTitle" idx="4"/>
          </p:nvPr>
        </p:nvSpPr>
        <p:spPr>
          <a:xfrm>
            <a:off x="6813784" y="4360333"/>
            <a:ext cx="3437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5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5"/>
          <p:cNvSpPr/>
          <p:nvPr/>
        </p:nvSpPr>
        <p:spPr>
          <a:xfrm>
            <a:off x="10710612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116585" y="2681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5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249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6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84" name="Google Shape;184;p6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6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6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6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6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6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6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6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6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6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6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6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6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6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6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6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6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6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6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6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6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6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6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6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6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6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6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6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2" name="Google Shape;212;p6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213" name="Google Shape;213;p6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" name="Google Shape;219;p6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6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6"/>
          <p:cNvSpPr/>
          <p:nvPr/>
        </p:nvSpPr>
        <p:spPr>
          <a:xfrm rot="1604515">
            <a:off x="181765" y="1756112"/>
            <a:ext cx="693444" cy="82803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6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447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7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225" name="Google Shape;225;p7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" name="Google Shape;226;p7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227;p7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Google Shape;228;p7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Google Shape;229;p7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Google Shape;230;p7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7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7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7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7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7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7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7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7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7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7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7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7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7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7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7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7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7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7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7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7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7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7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3" name="Google Shape;253;p7"/>
          <p:cNvGrpSpPr/>
          <p:nvPr/>
        </p:nvGrpSpPr>
        <p:grpSpPr>
          <a:xfrm rot="10800000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254" name="Google Shape;254;p7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7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0" name="Google Shape;260;p7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7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7"/>
          <p:cNvSpPr txBox="1">
            <a:spLocks noGrp="1"/>
          </p:cNvSpPr>
          <p:nvPr>
            <p:ph type="body" idx="1"/>
          </p:nvPr>
        </p:nvSpPr>
        <p:spPr>
          <a:xfrm>
            <a:off x="960000" y="2063200"/>
            <a:ext cx="6116000" cy="29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 sz="2000">
                <a:solidFill>
                  <a:srgbClr val="43434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7"/>
          <p:cNvSpPr/>
          <p:nvPr/>
        </p:nvSpPr>
        <p:spPr>
          <a:xfrm rot="10800000">
            <a:off x="590784" y="5356151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7"/>
          <p:cNvSpPr/>
          <p:nvPr/>
        </p:nvSpPr>
        <p:spPr>
          <a:xfrm rot="10800000">
            <a:off x="11231985" y="5565333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7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575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8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268" name="Google Shape;268;p8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8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8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8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8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8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8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8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8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8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8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8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8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8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8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8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8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8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8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8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8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8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8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8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8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8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8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8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96" name="Google Shape;296;p8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297" name="Google Shape;297;p8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8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3" name="Google Shape;303;p8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" name="Google Shape;304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05" name="Google Shape;305;p8"/>
          <p:cNvSpPr/>
          <p:nvPr/>
        </p:nvSpPr>
        <p:spPr>
          <a:xfrm flipH="1">
            <a:off x="92751" y="4210962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8"/>
          <p:cNvSpPr/>
          <p:nvPr/>
        </p:nvSpPr>
        <p:spPr>
          <a:xfrm flipH="1">
            <a:off x="11238518" y="2599251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8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0732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9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310" name="Google Shape;310;p9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9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9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9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9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9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9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9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9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9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9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9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9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9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9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9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9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9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9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9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9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9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9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9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9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9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9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9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38" name="Google Shape;338;p9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339" name="Google Shape;339;p9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5" name="Google Shape;345;p9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6" name="Google Shape;346;p9"/>
          <p:cNvSpPr txBox="1">
            <a:spLocks noGrp="1"/>
          </p:cNvSpPr>
          <p:nvPr>
            <p:ph type="title"/>
          </p:nvPr>
        </p:nvSpPr>
        <p:spPr>
          <a:xfrm>
            <a:off x="953467" y="3351817"/>
            <a:ext cx="54784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47" name="Google Shape;347;p9"/>
          <p:cNvSpPr txBox="1">
            <a:spLocks noGrp="1"/>
          </p:cNvSpPr>
          <p:nvPr>
            <p:ph type="subTitle" idx="1"/>
          </p:nvPr>
        </p:nvSpPr>
        <p:spPr>
          <a:xfrm>
            <a:off x="960000" y="4381051"/>
            <a:ext cx="5478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9"/>
          <p:cNvSpPr/>
          <p:nvPr/>
        </p:nvSpPr>
        <p:spPr>
          <a:xfrm rot="10800000" flipH="1">
            <a:off x="10710612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9" name="Google Shape;349;p9"/>
          <p:cNvSpPr/>
          <p:nvPr/>
        </p:nvSpPr>
        <p:spPr>
          <a:xfrm rot="10800000" flipH="1">
            <a:off x="2599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0" name="Google Shape;350;p9"/>
          <p:cNvSpPr/>
          <p:nvPr/>
        </p:nvSpPr>
        <p:spPr>
          <a:xfrm rot="10800000" flipH="1">
            <a:off x="953477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2178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71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oogle Shape;352;p10"/>
          <p:cNvGrpSpPr/>
          <p:nvPr/>
        </p:nvGrpSpPr>
        <p:grpSpPr>
          <a:xfrm flipH="1">
            <a:off x="-58749" y="-999656"/>
            <a:ext cx="12792369" cy="8025927"/>
            <a:chOff x="-253462" y="-749742"/>
            <a:chExt cx="9594277" cy="6019445"/>
          </a:xfrm>
        </p:grpSpPr>
        <p:sp>
          <p:nvSpPr>
            <p:cNvPr id="353" name="Google Shape;353;p10"/>
            <p:cNvSpPr/>
            <p:nvPr/>
          </p:nvSpPr>
          <p:spPr>
            <a:xfrm>
              <a:off x="-2534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7" name="Google Shape;357;p10"/>
          <p:cNvSpPr txBox="1">
            <a:spLocks noGrp="1"/>
          </p:cNvSpPr>
          <p:nvPr>
            <p:ph type="title"/>
          </p:nvPr>
        </p:nvSpPr>
        <p:spPr>
          <a:xfrm>
            <a:off x="960000" y="4846767"/>
            <a:ext cx="6326800" cy="12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10"/>
          <p:cNvSpPr/>
          <p:nvPr/>
        </p:nvSpPr>
        <p:spPr>
          <a:xfrm>
            <a:off x="11729079" y="1637929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10"/>
          <p:cNvSpPr/>
          <p:nvPr/>
        </p:nvSpPr>
        <p:spPr>
          <a:xfrm>
            <a:off x="-399449" y="23073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0074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11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362" name="Google Shape;362;p11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11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11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11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11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11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11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11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11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11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11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3" name="Google Shape;373;p11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4" name="Google Shape;374;p11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375;p11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6" name="Google Shape;376;p11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7" name="Google Shape;377;p11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8" name="Google Shape;378;p11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9" name="Google Shape;379;p11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11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11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11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11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11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11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11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11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11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11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90" name="Google Shape;390;p11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391" name="Google Shape;391;p11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82033" y="3326917"/>
            <a:ext cx="6158800" cy="18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4666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82033" y="5177151"/>
            <a:ext cx="6158800" cy="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00" name="Google Shape;400;p11"/>
          <p:cNvSpPr/>
          <p:nvPr/>
        </p:nvSpPr>
        <p:spPr>
          <a:xfrm rot="10800000" flipH="1">
            <a:off x="10710612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11"/>
          <p:cNvSpPr/>
          <p:nvPr/>
        </p:nvSpPr>
        <p:spPr>
          <a:xfrm rot="10800000" flipH="1">
            <a:off x="2599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11"/>
          <p:cNvSpPr/>
          <p:nvPr/>
        </p:nvSpPr>
        <p:spPr>
          <a:xfrm rot="10800000" flipH="1">
            <a:off x="953477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7560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3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674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13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406" name="Google Shape;406;p13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13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13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13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13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13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13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13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13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13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13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13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13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13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13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13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13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3" name="Google Shape;423;p13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4" name="Google Shape;424;p13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5" name="Google Shape;425;p13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6" name="Google Shape;426;p13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7" name="Google Shape;427;p13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8" name="Google Shape;428;p13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9" name="Google Shape;429;p13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" name="Google Shape;430;p13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" name="Google Shape;431;p13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2" name="Google Shape;432;p13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3" name="Google Shape;433;p13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4" name="Google Shape;434;p13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435" name="Google Shape;435;p13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13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1" name="Google Shape;441;p13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13"/>
          <p:cNvSpPr txBox="1">
            <a:spLocks noGrp="1"/>
          </p:cNvSpPr>
          <p:nvPr>
            <p:ph type="title"/>
          </p:nvPr>
        </p:nvSpPr>
        <p:spPr>
          <a:xfrm>
            <a:off x="1903017" y="2283851"/>
            <a:ext cx="355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2328867"/>
            <a:ext cx="865200" cy="6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44" name="Google Shape;444;p13"/>
          <p:cNvSpPr txBox="1">
            <a:spLocks noGrp="1"/>
          </p:cNvSpPr>
          <p:nvPr>
            <p:ph type="subTitle" idx="1"/>
          </p:nvPr>
        </p:nvSpPr>
        <p:spPr>
          <a:xfrm>
            <a:off x="1903035" y="3065900"/>
            <a:ext cx="355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3"/>
          <p:cNvSpPr txBox="1">
            <a:spLocks noGrp="1"/>
          </p:cNvSpPr>
          <p:nvPr>
            <p:ph type="title" idx="3"/>
          </p:nvPr>
        </p:nvSpPr>
        <p:spPr>
          <a:xfrm>
            <a:off x="7673200" y="2283851"/>
            <a:ext cx="355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6" name="Google Shape;446;p13"/>
          <p:cNvSpPr txBox="1">
            <a:spLocks noGrp="1"/>
          </p:cNvSpPr>
          <p:nvPr>
            <p:ph type="title" idx="4" hasCustomPrompt="1"/>
          </p:nvPr>
        </p:nvSpPr>
        <p:spPr>
          <a:xfrm>
            <a:off x="6736933" y="2328851"/>
            <a:ext cx="865200" cy="6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47" name="Google Shape;447;p13"/>
          <p:cNvSpPr txBox="1">
            <a:spLocks noGrp="1"/>
          </p:cNvSpPr>
          <p:nvPr>
            <p:ph type="subTitle" idx="5"/>
          </p:nvPr>
        </p:nvSpPr>
        <p:spPr>
          <a:xfrm>
            <a:off x="7673200" y="3065900"/>
            <a:ext cx="355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3"/>
          <p:cNvSpPr txBox="1">
            <a:spLocks noGrp="1"/>
          </p:cNvSpPr>
          <p:nvPr>
            <p:ph type="title" idx="6"/>
          </p:nvPr>
        </p:nvSpPr>
        <p:spPr>
          <a:xfrm>
            <a:off x="4788108" y="4381733"/>
            <a:ext cx="355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9" name="Google Shape;449;p13"/>
          <p:cNvSpPr txBox="1">
            <a:spLocks noGrp="1"/>
          </p:cNvSpPr>
          <p:nvPr>
            <p:ph type="title" idx="7" hasCustomPrompt="1"/>
          </p:nvPr>
        </p:nvSpPr>
        <p:spPr>
          <a:xfrm>
            <a:off x="3845192" y="4322433"/>
            <a:ext cx="865200" cy="6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50" name="Google Shape;450;p13"/>
          <p:cNvSpPr txBox="1">
            <a:spLocks noGrp="1"/>
          </p:cNvSpPr>
          <p:nvPr>
            <p:ph type="subTitle" idx="8"/>
          </p:nvPr>
        </p:nvSpPr>
        <p:spPr>
          <a:xfrm>
            <a:off x="4788117" y="5161233"/>
            <a:ext cx="355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3"/>
          <p:cNvSpPr txBox="1">
            <a:spLocks noGrp="1"/>
          </p:cNvSpPr>
          <p:nvPr>
            <p:ph type="title" idx="9"/>
          </p:nvPr>
        </p:nvSpPr>
        <p:spPr>
          <a:xfrm>
            <a:off x="960000" y="1092567"/>
            <a:ext cx="10272000" cy="6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3"/>
          <p:cNvSpPr/>
          <p:nvPr/>
        </p:nvSpPr>
        <p:spPr>
          <a:xfrm>
            <a:off x="10710612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13"/>
          <p:cNvSpPr/>
          <p:nvPr/>
        </p:nvSpPr>
        <p:spPr>
          <a:xfrm>
            <a:off x="2599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13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527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14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457" name="Google Shape;457;p14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4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4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4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4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4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4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4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4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4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4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4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4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4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4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4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4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4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4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4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14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14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14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0" name="Google Shape;480;p14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1" name="Google Shape;481;p14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2" name="Google Shape;482;p14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3" name="Google Shape;483;p14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4" name="Google Shape;484;p14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5" name="Google Shape;485;p14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486" name="Google Shape;486;p14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14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14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4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14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2" name="Google Shape;492;p14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14"/>
          <p:cNvSpPr/>
          <p:nvPr/>
        </p:nvSpPr>
        <p:spPr>
          <a:xfrm rot="10800000" flipH="1">
            <a:off x="10513179" y="5406751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4" name="Google Shape;494;p14"/>
          <p:cNvSpPr/>
          <p:nvPr/>
        </p:nvSpPr>
        <p:spPr>
          <a:xfrm rot="10800000" flipH="1">
            <a:off x="2599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5" name="Google Shape;495;p14"/>
          <p:cNvSpPr/>
          <p:nvPr/>
        </p:nvSpPr>
        <p:spPr>
          <a:xfrm rot="10800000" flipH="1">
            <a:off x="953477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6" name="Google Shape;496;p14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4029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15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499" name="Google Shape;499;p15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15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15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2" name="Google Shape;502;p15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3" name="Google Shape;503;p15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4" name="Google Shape;504;p15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5" name="Google Shape;505;p15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6" name="Google Shape;506;p15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7" name="Google Shape;507;p15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8" name="Google Shape;508;p15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9" name="Google Shape;509;p15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0" name="Google Shape;510;p15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1" name="Google Shape;511;p15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2" name="Google Shape;512;p15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3" name="Google Shape;513;p15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4" name="Google Shape;514;p15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5" name="Google Shape;515;p15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6" name="Google Shape;516;p15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7" name="Google Shape;517;p15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15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9" name="Google Shape;519;p15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0" name="Google Shape;520;p15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1" name="Google Shape;521;p15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2" name="Google Shape;522;p15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3" name="Google Shape;523;p15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4" name="Google Shape;524;p15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5" name="Google Shape;525;p15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6" name="Google Shape;526;p15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27" name="Google Shape;527;p15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528" name="Google Shape;528;p15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15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15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4" name="Google Shape;534;p15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15"/>
          <p:cNvSpPr txBox="1">
            <a:spLocks noGrp="1"/>
          </p:cNvSpPr>
          <p:nvPr>
            <p:ph type="title"/>
          </p:nvPr>
        </p:nvSpPr>
        <p:spPr>
          <a:xfrm>
            <a:off x="1264800" y="3515767"/>
            <a:ext cx="6230800" cy="14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36" name="Google Shape;536;p15"/>
          <p:cNvSpPr txBox="1">
            <a:spLocks noGrp="1"/>
          </p:cNvSpPr>
          <p:nvPr>
            <p:ph type="title" idx="2" hasCustomPrompt="1"/>
          </p:nvPr>
        </p:nvSpPr>
        <p:spPr>
          <a:xfrm>
            <a:off x="1445200" y="1827467"/>
            <a:ext cx="148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37" name="Google Shape;537;p15"/>
          <p:cNvSpPr txBox="1">
            <a:spLocks noGrp="1"/>
          </p:cNvSpPr>
          <p:nvPr>
            <p:ph type="subTitle" idx="1"/>
          </p:nvPr>
        </p:nvSpPr>
        <p:spPr>
          <a:xfrm>
            <a:off x="1264800" y="5094467"/>
            <a:ext cx="58136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5"/>
          <p:cNvSpPr/>
          <p:nvPr/>
        </p:nvSpPr>
        <p:spPr>
          <a:xfrm rot="10800000" flipH="1">
            <a:off x="10710612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15"/>
          <p:cNvSpPr/>
          <p:nvPr/>
        </p:nvSpPr>
        <p:spPr>
          <a:xfrm rot="10800000" flipH="1">
            <a:off x="2599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15"/>
          <p:cNvSpPr/>
          <p:nvPr/>
        </p:nvSpPr>
        <p:spPr>
          <a:xfrm rot="10800000" flipH="1">
            <a:off x="953477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263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6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543" name="Google Shape;543;p16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6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6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6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6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6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6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6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6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6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6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6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6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6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6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6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6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6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6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6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6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6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6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6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6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6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6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6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71" name="Google Shape;571;p16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572" name="Google Shape;572;p16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16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16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16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16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16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8" name="Google Shape;578;p16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9" name="Google Shape;579;p16"/>
          <p:cNvSpPr txBox="1">
            <a:spLocks noGrp="1"/>
          </p:cNvSpPr>
          <p:nvPr>
            <p:ph type="title"/>
          </p:nvPr>
        </p:nvSpPr>
        <p:spPr>
          <a:xfrm>
            <a:off x="4514767" y="4155467"/>
            <a:ext cx="6107600" cy="7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80" name="Google Shape;580;p16"/>
          <p:cNvSpPr txBox="1">
            <a:spLocks noGrp="1"/>
          </p:cNvSpPr>
          <p:nvPr>
            <p:ph type="title" idx="2" hasCustomPrompt="1"/>
          </p:nvPr>
        </p:nvSpPr>
        <p:spPr>
          <a:xfrm>
            <a:off x="8941133" y="2494967"/>
            <a:ext cx="137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81" name="Google Shape;581;p16"/>
          <p:cNvSpPr txBox="1">
            <a:spLocks noGrp="1"/>
          </p:cNvSpPr>
          <p:nvPr>
            <p:ph type="subTitle" idx="1"/>
          </p:nvPr>
        </p:nvSpPr>
        <p:spPr>
          <a:xfrm>
            <a:off x="4808800" y="4978400"/>
            <a:ext cx="5813600" cy="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6"/>
          <p:cNvSpPr/>
          <p:nvPr/>
        </p:nvSpPr>
        <p:spPr>
          <a:xfrm rot="1788335" flipH="1">
            <a:off x="10710615" y="5462623"/>
            <a:ext cx="725352" cy="124640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3" name="Google Shape;583;p16"/>
          <p:cNvSpPr/>
          <p:nvPr/>
        </p:nvSpPr>
        <p:spPr>
          <a:xfrm>
            <a:off x="2599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4" name="Google Shape;584;p16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6207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Google Shape;586;p17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587" name="Google Shape;587;p17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7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7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7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7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7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17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7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7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7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7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7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7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7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7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7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7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7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7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7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7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7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7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7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7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7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7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7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15" name="Google Shape;615;p17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616" name="Google Shape;616;p17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17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17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17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17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17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22" name="Google Shape;622;p17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3" name="Google Shape;623;p17"/>
          <p:cNvSpPr txBox="1">
            <a:spLocks noGrp="1"/>
          </p:cNvSpPr>
          <p:nvPr>
            <p:ph type="title"/>
          </p:nvPr>
        </p:nvSpPr>
        <p:spPr>
          <a:xfrm>
            <a:off x="5172667" y="4849500"/>
            <a:ext cx="5761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24" name="Google Shape;624;p17"/>
          <p:cNvSpPr txBox="1">
            <a:spLocks noGrp="1"/>
          </p:cNvSpPr>
          <p:nvPr>
            <p:ph type="subTitle" idx="1"/>
          </p:nvPr>
        </p:nvSpPr>
        <p:spPr>
          <a:xfrm>
            <a:off x="5172667" y="2529100"/>
            <a:ext cx="57612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4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5" name="Google Shape;625;p17"/>
          <p:cNvSpPr/>
          <p:nvPr/>
        </p:nvSpPr>
        <p:spPr>
          <a:xfrm rot="7974970">
            <a:off x="7469972" y="713077"/>
            <a:ext cx="725345" cy="1246396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6" name="Google Shape;626;p17"/>
          <p:cNvSpPr/>
          <p:nvPr/>
        </p:nvSpPr>
        <p:spPr>
          <a:xfrm rot="10800000">
            <a:off x="103485" y="1513182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17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17"/>
          <p:cNvSpPr/>
          <p:nvPr/>
        </p:nvSpPr>
        <p:spPr>
          <a:xfrm rot="10800000">
            <a:off x="9138551" y="5851883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9937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630;p18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631" name="Google Shape;631;p18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8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8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8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8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8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8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8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8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8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8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8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3" name="Google Shape;643;p18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4" name="Google Shape;644;p18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5" name="Google Shape;645;p18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6" name="Google Shape;646;p18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7" name="Google Shape;647;p18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8" name="Google Shape;648;p18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9" name="Google Shape;649;p18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0" name="Google Shape;650;p18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1" name="Google Shape;651;p18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2" name="Google Shape;652;p18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8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8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8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8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8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8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59" name="Google Shape;659;p18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660" name="Google Shape;660;p18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18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18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18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18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18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66" name="Google Shape;666;p18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18"/>
          <p:cNvSpPr txBox="1">
            <a:spLocks noGrp="1"/>
          </p:cNvSpPr>
          <p:nvPr>
            <p:ph type="subTitle" idx="1"/>
          </p:nvPr>
        </p:nvSpPr>
        <p:spPr>
          <a:xfrm>
            <a:off x="2914600" y="4161800"/>
            <a:ext cx="6362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8"/>
          <p:cNvSpPr txBox="1">
            <a:spLocks noGrp="1"/>
          </p:cNvSpPr>
          <p:nvPr>
            <p:ph type="title"/>
          </p:nvPr>
        </p:nvSpPr>
        <p:spPr>
          <a:xfrm>
            <a:off x="2914600" y="2135800"/>
            <a:ext cx="6362800" cy="1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6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18"/>
          <p:cNvSpPr/>
          <p:nvPr/>
        </p:nvSpPr>
        <p:spPr>
          <a:xfrm rot="10800000">
            <a:off x="259984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0" name="Google Shape;670;p18"/>
          <p:cNvSpPr/>
          <p:nvPr/>
        </p:nvSpPr>
        <p:spPr>
          <a:xfrm rot="10800000">
            <a:off x="107424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1" name="Google Shape;671;p18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92122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3" name="Google Shape;673;p19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674" name="Google Shape;674;p19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9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9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9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9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9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9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9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9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9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9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9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9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9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9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9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9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19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19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19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9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9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9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9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9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9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9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9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02" name="Google Shape;702;p19"/>
          <p:cNvGrpSpPr/>
          <p:nvPr/>
        </p:nvGrpSpPr>
        <p:grpSpPr>
          <a:xfrm rot="10800000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703" name="Google Shape;703;p19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19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19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19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9" name="Google Shape;709;p19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0" name="Google Shape;710;p19"/>
          <p:cNvSpPr txBox="1">
            <a:spLocks noGrp="1"/>
          </p:cNvSpPr>
          <p:nvPr>
            <p:ph type="subTitle" idx="1"/>
          </p:nvPr>
        </p:nvSpPr>
        <p:spPr>
          <a:xfrm>
            <a:off x="953467" y="4277600"/>
            <a:ext cx="4986400" cy="10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9"/>
          <p:cNvSpPr txBox="1">
            <a:spLocks noGrp="1"/>
          </p:cNvSpPr>
          <p:nvPr>
            <p:ph type="title"/>
          </p:nvPr>
        </p:nvSpPr>
        <p:spPr>
          <a:xfrm>
            <a:off x="953467" y="2092800"/>
            <a:ext cx="4986400" cy="21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9"/>
          <p:cNvSpPr/>
          <p:nvPr/>
        </p:nvSpPr>
        <p:spPr>
          <a:xfrm rot="-4052368" flipH="1">
            <a:off x="590782" y="5521469"/>
            <a:ext cx="725353" cy="1246409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3" name="Google Shape;713;p19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4" name="Google Shape;714;p19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1835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232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" name="Google Shape;716;p20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717" name="Google Shape;717;p20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0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0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0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0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20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20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20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20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20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20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20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20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20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20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20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20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20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20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20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7" name="Google Shape;737;p20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p20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Google Shape;739;p20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0" name="Google Shape;740;p20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20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20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3" name="Google Shape;743;p20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4" name="Google Shape;744;p20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45" name="Google Shape;745;p20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746" name="Google Shape;746;p20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20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20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20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20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20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2" name="Google Shape;752;p20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3" name="Google Shape;753;p20"/>
          <p:cNvSpPr txBox="1">
            <a:spLocks noGrp="1"/>
          </p:cNvSpPr>
          <p:nvPr>
            <p:ph type="subTitle" idx="1"/>
          </p:nvPr>
        </p:nvSpPr>
        <p:spPr>
          <a:xfrm>
            <a:off x="1454636" y="3266284"/>
            <a:ext cx="3876800" cy="13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20"/>
          <p:cNvSpPr txBox="1">
            <a:spLocks noGrp="1"/>
          </p:cNvSpPr>
          <p:nvPr>
            <p:ph type="title"/>
          </p:nvPr>
        </p:nvSpPr>
        <p:spPr>
          <a:xfrm>
            <a:off x="1454636" y="2441717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p20"/>
          <p:cNvSpPr/>
          <p:nvPr/>
        </p:nvSpPr>
        <p:spPr>
          <a:xfrm flipH="1">
            <a:off x="259984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6" name="Google Shape;756;p20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7" name="Google Shape;757;p20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0901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" name="Google Shape;759;p21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760" name="Google Shape;760;p21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21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21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21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21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21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21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21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21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21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21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21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21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21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21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21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21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21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21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21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21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21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21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21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21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21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21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21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88" name="Google Shape;788;p21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789" name="Google Shape;789;p21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21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21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21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" name="Google Shape;793;p21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21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95" name="Google Shape;795;p21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21"/>
          <p:cNvSpPr txBox="1">
            <a:spLocks noGrp="1"/>
          </p:cNvSpPr>
          <p:nvPr>
            <p:ph type="subTitle" idx="1"/>
          </p:nvPr>
        </p:nvSpPr>
        <p:spPr>
          <a:xfrm>
            <a:off x="6120739" y="3286633"/>
            <a:ext cx="3724800" cy="13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21"/>
          <p:cNvSpPr txBox="1">
            <a:spLocks noGrp="1"/>
          </p:cNvSpPr>
          <p:nvPr>
            <p:ph type="title"/>
          </p:nvPr>
        </p:nvSpPr>
        <p:spPr>
          <a:xfrm>
            <a:off x="6120739" y="2433200"/>
            <a:ext cx="372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21"/>
          <p:cNvSpPr/>
          <p:nvPr/>
        </p:nvSpPr>
        <p:spPr>
          <a:xfrm rot="10800000">
            <a:off x="259984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9" name="Google Shape;799;p21"/>
          <p:cNvSpPr/>
          <p:nvPr/>
        </p:nvSpPr>
        <p:spPr>
          <a:xfrm rot="10800000">
            <a:off x="107424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0" name="Google Shape;800;p21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2488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22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803" name="Google Shape;803;p22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4" name="Google Shape;804;p22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5" name="Google Shape;805;p22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6" name="Google Shape;806;p22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7" name="Google Shape;807;p22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22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22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22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22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22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22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22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22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22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22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22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22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22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22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22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22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22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22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22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22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22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22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22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31" name="Google Shape;831;p22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832" name="Google Shape;832;p22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3" name="Google Shape;833;p22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22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22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22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22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8" name="Google Shape;838;p22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9" name="Google Shape;839;p22"/>
          <p:cNvSpPr txBox="1">
            <a:spLocks noGrp="1"/>
          </p:cNvSpPr>
          <p:nvPr>
            <p:ph type="subTitle" idx="1"/>
          </p:nvPr>
        </p:nvSpPr>
        <p:spPr>
          <a:xfrm>
            <a:off x="2719781" y="3264433"/>
            <a:ext cx="3876800" cy="13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22"/>
          <p:cNvSpPr txBox="1">
            <a:spLocks noGrp="1"/>
          </p:cNvSpPr>
          <p:nvPr>
            <p:ph type="title"/>
          </p:nvPr>
        </p:nvSpPr>
        <p:spPr>
          <a:xfrm>
            <a:off x="2719781" y="2439933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22"/>
          <p:cNvSpPr/>
          <p:nvPr/>
        </p:nvSpPr>
        <p:spPr>
          <a:xfrm>
            <a:off x="10710612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2" name="Google Shape;842;p22"/>
          <p:cNvSpPr/>
          <p:nvPr/>
        </p:nvSpPr>
        <p:spPr>
          <a:xfrm>
            <a:off x="2599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3" name="Google Shape;843;p22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7515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23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846" name="Google Shape;846;p23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23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23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23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23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23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23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23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23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23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23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23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23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23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23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23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23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23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23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23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23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23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23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23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0" name="Google Shape;870;p23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1" name="Google Shape;871;p23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2" name="Google Shape;872;p23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3" name="Google Shape;873;p23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74" name="Google Shape;874;p23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875" name="Google Shape;875;p23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23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23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23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23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" name="Google Shape;880;p23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81" name="Google Shape;881;p23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2" name="Google Shape;882;p23"/>
          <p:cNvSpPr txBox="1">
            <a:spLocks noGrp="1"/>
          </p:cNvSpPr>
          <p:nvPr>
            <p:ph type="subTitle" idx="1"/>
          </p:nvPr>
        </p:nvSpPr>
        <p:spPr>
          <a:xfrm>
            <a:off x="4933633" y="4018100"/>
            <a:ext cx="5835200" cy="1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3" name="Google Shape;883;p23"/>
          <p:cNvSpPr txBox="1">
            <a:spLocks noGrp="1"/>
          </p:cNvSpPr>
          <p:nvPr>
            <p:ph type="title"/>
          </p:nvPr>
        </p:nvSpPr>
        <p:spPr>
          <a:xfrm>
            <a:off x="4933633" y="3177067"/>
            <a:ext cx="5835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4" name="Google Shape;884;p23"/>
          <p:cNvSpPr/>
          <p:nvPr/>
        </p:nvSpPr>
        <p:spPr>
          <a:xfrm flipH="1">
            <a:off x="259984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5" name="Google Shape;885;p23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6" name="Google Shape;886;p23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75493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8" name="Google Shape;888;p24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889" name="Google Shape;889;p24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24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24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24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24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24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24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24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24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24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24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24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24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24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24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24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24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24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24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24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24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24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24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24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24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24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24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24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17" name="Google Shape;917;p24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918" name="Google Shape;918;p24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4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4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24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24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" name="Google Shape;923;p24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4" name="Google Shape;924;p24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5" name="Google Shape;925;p24"/>
          <p:cNvSpPr txBox="1">
            <a:spLocks noGrp="1"/>
          </p:cNvSpPr>
          <p:nvPr>
            <p:ph type="subTitle" idx="1"/>
          </p:nvPr>
        </p:nvSpPr>
        <p:spPr>
          <a:xfrm>
            <a:off x="2436817" y="4496033"/>
            <a:ext cx="305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26" name="Google Shape;926;p24"/>
          <p:cNvSpPr txBox="1">
            <a:spLocks noGrp="1"/>
          </p:cNvSpPr>
          <p:nvPr>
            <p:ph type="subTitle" idx="2"/>
          </p:nvPr>
        </p:nvSpPr>
        <p:spPr>
          <a:xfrm>
            <a:off x="6700384" y="4496033"/>
            <a:ext cx="305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27" name="Google Shape;927;p24"/>
          <p:cNvSpPr txBox="1">
            <a:spLocks noGrp="1"/>
          </p:cNvSpPr>
          <p:nvPr>
            <p:ph type="subTitle" idx="3"/>
          </p:nvPr>
        </p:nvSpPr>
        <p:spPr>
          <a:xfrm>
            <a:off x="2436817" y="5147133"/>
            <a:ext cx="305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24"/>
          <p:cNvSpPr txBox="1">
            <a:spLocks noGrp="1"/>
          </p:cNvSpPr>
          <p:nvPr>
            <p:ph type="subTitle" idx="4"/>
          </p:nvPr>
        </p:nvSpPr>
        <p:spPr>
          <a:xfrm>
            <a:off x="6700384" y="5147133"/>
            <a:ext cx="305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24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24"/>
          <p:cNvSpPr/>
          <p:nvPr/>
        </p:nvSpPr>
        <p:spPr>
          <a:xfrm flipH="1">
            <a:off x="259984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24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2" name="Google Shape;932;p24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2458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4" name="Google Shape;934;p25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935" name="Google Shape;935;p25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6" name="Google Shape;936;p25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7" name="Google Shape;937;p25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8" name="Google Shape;938;p25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9" name="Google Shape;939;p25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0" name="Google Shape;940;p25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1" name="Google Shape;941;p25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2" name="Google Shape;942;p25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3" name="Google Shape;943;p25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4" name="Google Shape;944;p25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5" name="Google Shape;945;p25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6" name="Google Shape;946;p25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7" name="Google Shape;947;p25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8" name="Google Shape;948;p25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25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25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25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25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25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Google Shape;954;p25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p25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6" name="Google Shape;956;p25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7" name="Google Shape;957;p25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8" name="Google Shape;958;p25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9" name="Google Shape;959;p25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25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25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25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63" name="Google Shape;963;p25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964" name="Google Shape;964;p25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25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25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25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5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5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0" name="Google Shape;970;p25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1" name="Google Shape;971;p25"/>
          <p:cNvSpPr txBox="1">
            <a:spLocks noGrp="1"/>
          </p:cNvSpPr>
          <p:nvPr>
            <p:ph type="title"/>
          </p:nvPr>
        </p:nvSpPr>
        <p:spPr>
          <a:xfrm>
            <a:off x="960000" y="37390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2" name="Google Shape;972;p25"/>
          <p:cNvSpPr txBox="1">
            <a:spLocks noGrp="1"/>
          </p:cNvSpPr>
          <p:nvPr>
            <p:ph type="subTitle" idx="1"/>
          </p:nvPr>
        </p:nvSpPr>
        <p:spPr>
          <a:xfrm>
            <a:off x="960000" y="4521139"/>
            <a:ext cx="31152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25"/>
          <p:cNvSpPr txBox="1">
            <a:spLocks noGrp="1"/>
          </p:cNvSpPr>
          <p:nvPr>
            <p:ph type="title" idx="2"/>
          </p:nvPr>
        </p:nvSpPr>
        <p:spPr>
          <a:xfrm>
            <a:off x="4538400" y="37390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4" name="Google Shape;974;p25"/>
          <p:cNvSpPr txBox="1">
            <a:spLocks noGrp="1"/>
          </p:cNvSpPr>
          <p:nvPr>
            <p:ph type="subTitle" idx="3"/>
          </p:nvPr>
        </p:nvSpPr>
        <p:spPr>
          <a:xfrm>
            <a:off x="4538400" y="4521139"/>
            <a:ext cx="31152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25"/>
          <p:cNvSpPr txBox="1">
            <a:spLocks noGrp="1"/>
          </p:cNvSpPr>
          <p:nvPr>
            <p:ph type="title" idx="4"/>
          </p:nvPr>
        </p:nvSpPr>
        <p:spPr>
          <a:xfrm>
            <a:off x="8116800" y="37390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6" name="Google Shape;976;p25"/>
          <p:cNvSpPr txBox="1">
            <a:spLocks noGrp="1"/>
          </p:cNvSpPr>
          <p:nvPr>
            <p:ph type="subTitle" idx="5"/>
          </p:nvPr>
        </p:nvSpPr>
        <p:spPr>
          <a:xfrm>
            <a:off x="8116800" y="4521139"/>
            <a:ext cx="31152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25"/>
          <p:cNvSpPr txBox="1">
            <a:spLocks noGrp="1"/>
          </p:cNvSpPr>
          <p:nvPr>
            <p:ph type="title" idx="6"/>
          </p:nvPr>
        </p:nvSpPr>
        <p:spPr>
          <a:xfrm>
            <a:off x="960000" y="1073367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25"/>
          <p:cNvSpPr/>
          <p:nvPr/>
        </p:nvSpPr>
        <p:spPr>
          <a:xfrm rot="8100000" flipH="1">
            <a:off x="168743" y="1277453"/>
            <a:ext cx="725308" cy="1246333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9" name="Google Shape;979;p25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0" name="Google Shape;980;p25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5899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2" name="Google Shape;982;p26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983" name="Google Shape;983;p26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6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6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6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6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6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6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6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6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6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6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6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6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6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6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6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6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6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6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6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6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6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6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6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6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6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6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6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11" name="Google Shape;1011;p26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012" name="Google Shape;1012;p26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3" name="Google Shape;1013;p26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Google Shape;1014;p26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5" name="Google Shape;1015;p26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6" name="Google Shape;1016;p26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7" name="Google Shape;1017;p26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8" name="Google Shape;1018;p26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9" name="Google Shape;1019;p26"/>
          <p:cNvSpPr txBox="1">
            <a:spLocks noGrp="1"/>
          </p:cNvSpPr>
          <p:nvPr>
            <p:ph type="title"/>
          </p:nvPr>
        </p:nvSpPr>
        <p:spPr>
          <a:xfrm>
            <a:off x="1899300" y="2243800"/>
            <a:ext cx="373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0" name="Google Shape;1020;p26"/>
          <p:cNvSpPr txBox="1">
            <a:spLocks noGrp="1"/>
          </p:cNvSpPr>
          <p:nvPr>
            <p:ph type="subTitle" idx="1"/>
          </p:nvPr>
        </p:nvSpPr>
        <p:spPr>
          <a:xfrm>
            <a:off x="1899300" y="3025833"/>
            <a:ext cx="373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26"/>
          <p:cNvSpPr txBox="1">
            <a:spLocks noGrp="1"/>
          </p:cNvSpPr>
          <p:nvPr>
            <p:ph type="title" idx="2"/>
          </p:nvPr>
        </p:nvSpPr>
        <p:spPr>
          <a:xfrm>
            <a:off x="7079533" y="2243800"/>
            <a:ext cx="373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2" name="Google Shape;1022;p26"/>
          <p:cNvSpPr txBox="1">
            <a:spLocks noGrp="1"/>
          </p:cNvSpPr>
          <p:nvPr>
            <p:ph type="subTitle" idx="3"/>
          </p:nvPr>
        </p:nvSpPr>
        <p:spPr>
          <a:xfrm>
            <a:off x="7079533" y="3025833"/>
            <a:ext cx="373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26"/>
          <p:cNvSpPr txBox="1">
            <a:spLocks noGrp="1"/>
          </p:cNvSpPr>
          <p:nvPr>
            <p:ph type="title" idx="4"/>
          </p:nvPr>
        </p:nvSpPr>
        <p:spPr>
          <a:xfrm>
            <a:off x="1899300" y="4358200"/>
            <a:ext cx="373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4" name="Google Shape;1024;p26"/>
          <p:cNvSpPr txBox="1">
            <a:spLocks noGrp="1"/>
          </p:cNvSpPr>
          <p:nvPr>
            <p:ph type="subTitle" idx="5"/>
          </p:nvPr>
        </p:nvSpPr>
        <p:spPr>
          <a:xfrm>
            <a:off x="1899300" y="5140233"/>
            <a:ext cx="373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26"/>
          <p:cNvSpPr txBox="1">
            <a:spLocks noGrp="1"/>
          </p:cNvSpPr>
          <p:nvPr>
            <p:ph type="title" idx="6"/>
          </p:nvPr>
        </p:nvSpPr>
        <p:spPr>
          <a:xfrm>
            <a:off x="7079533" y="4358200"/>
            <a:ext cx="373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6" name="Google Shape;1026;p26"/>
          <p:cNvSpPr txBox="1">
            <a:spLocks noGrp="1"/>
          </p:cNvSpPr>
          <p:nvPr>
            <p:ph type="subTitle" idx="7"/>
          </p:nvPr>
        </p:nvSpPr>
        <p:spPr>
          <a:xfrm>
            <a:off x="7079533" y="5140233"/>
            <a:ext cx="373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26"/>
          <p:cNvSpPr txBox="1">
            <a:spLocks noGrp="1"/>
          </p:cNvSpPr>
          <p:nvPr>
            <p:ph type="title" idx="8"/>
          </p:nvPr>
        </p:nvSpPr>
        <p:spPr>
          <a:xfrm>
            <a:off x="960000" y="1073367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26"/>
          <p:cNvSpPr/>
          <p:nvPr/>
        </p:nvSpPr>
        <p:spPr>
          <a:xfrm rot="10800000">
            <a:off x="107424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9" name="Google Shape;1029;p26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6975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oogle Shape;1031;p27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032" name="Google Shape;1032;p27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7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7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7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7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7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7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7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7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7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7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7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7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7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7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7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7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7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7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7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7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7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7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7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7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7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7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7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0" name="Google Shape;1060;p27"/>
          <p:cNvGrpSpPr/>
          <p:nvPr/>
        </p:nvGrpSpPr>
        <p:grpSpPr>
          <a:xfrm rot="10800000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061" name="Google Shape;1061;p27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2" name="Google Shape;1062;p27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3" name="Google Shape;1063;p27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4" name="Google Shape;1064;p27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5" name="Google Shape;1065;p27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6" name="Google Shape;1066;p27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67" name="Google Shape;1067;p27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8" name="Google Shape;1068;p27"/>
          <p:cNvSpPr txBox="1">
            <a:spLocks noGrp="1"/>
          </p:cNvSpPr>
          <p:nvPr>
            <p:ph type="title"/>
          </p:nvPr>
        </p:nvSpPr>
        <p:spPr>
          <a:xfrm>
            <a:off x="960000" y="24042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69" name="Google Shape;1069;p27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27"/>
          <p:cNvSpPr txBox="1">
            <a:spLocks noGrp="1"/>
          </p:cNvSpPr>
          <p:nvPr>
            <p:ph type="title" idx="2"/>
          </p:nvPr>
        </p:nvSpPr>
        <p:spPr>
          <a:xfrm>
            <a:off x="4559028" y="24042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1" name="Google Shape;1071;p27"/>
          <p:cNvSpPr txBox="1">
            <a:spLocks noGrp="1"/>
          </p:cNvSpPr>
          <p:nvPr>
            <p:ph type="subTitle" idx="3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2" name="Google Shape;1072;p27"/>
          <p:cNvSpPr txBox="1">
            <a:spLocks noGrp="1"/>
          </p:cNvSpPr>
          <p:nvPr>
            <p:ph type="title" idx="4"/>
          </p:nvPr>
        </p:nvSpPr>
        <p:spPr>
          <a:xfrm>
            <a:off x="960000" y="43153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3" name="Google Shape;1073;p27"/>
          <p:cNvSpPr txBox="1">
            <a:spLocks noGrp="1"/>
          </p:cNvSpPr>
          <p:nvPr>
            <p:ph type="subTitle" idx="5"/>
          </p:nvPr>
        </p:nvSpPr>
        <p:spPr>
          <a:xfrm>
            <a:off x="960000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27"/>
          <p:cNvSpPr txBox="1">
            <a:spLocks noGrp="1"/>
          </p:cNvSpPr>
          <p:nvPr>
            <p:ph type="title" idx="6"/>
          </p:nvPr>
        </p:nvSpPr>
        <p:spPr>
          <a:xfrm>
            <a:off x="4559028" y="43153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5" name="Google Shape;1075;p27"/>
          <p:cNvSpPr txBox="1">
            <a:spLocks noGrp="1"/>
          </p:cNvSpPr>
          <p:nvPr>
            <p:ph type="subTitle" idx="7"/>
          </p:nvPr>
        </p:nvSpPr>
        <p:spPr>
          <a:xfrm>
            <a:off x="4559025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6" name="Google Shape;1076;p27"/>
          <p:cNvSpPr txBox="1">
            <a:spLocks noGrp="1"/>
          </p:cNvSpPr>
          <p:nvPr>
            <p:ph type="title" idx="8"/>
          </p:nvPr>
        </p:nvSpPr>
        <p:spPr>
          <a:xfrm>
            <a:off x="8158065" y="24042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7" name="Google Shape;1077;p27"/>
          <p:cNvSpPr txBox="1">
            <a:spLocks noGrp="1"/>
          </p:cNvSpPr>
          <p:nvPr>
            <p:ph type="subTitle" idx="9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8" name="Google Shape;1078;p27"/>
          <p:cNvSpPr txBox="1">
            <a:spLocks noGrp="1"/>
          </p:cNvSpPr>
          <p:nvPr>
            <p:ph type="title" idx="13"/>
          </p:nvPr>
        </p:nvSpPr>
        <p:spPr>
          <a:xfrm>
            <a:off x="8158065" y="43153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9" name="Google Shape;1079;p27"/>
          <p:cNvSpPr txBox="1">
            <a:spLocks noGrp="1"/>
          </p:cNvSpPr>
          <p:nvPr>
            <p:ph type="subTitle" idx="14"/>
          </p:nvPr>
        </p:nvSpPr>
        <p:spPr>
          <a:xfrm>
            <a:off x="8158060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0" name="Google Shape;1080;p27"/>
          <p:cNvSpPr txBox="1">
            <a:spLocks noGrp="1"/>
          </p:cNvSpPr>
          <p:nvPr>
            <p:ph type="title" idx="15"/>
          </p:nvPr>
        </p:nvSpPr>
        <p:spPr>
          <a:xfrm>
            <a:off x="960000" y="1073367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1" name="Google Shape;1081;p27"/>
          <p:cNvSpPr/>
          <p:nvPr/>
        </p:nvSpPr>
        <p:spPr>
          <a:xfrm>
            <a:off x="11323379" y="4223962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2" name="Google Shape;1082;p27"/>
          <p:cNvSpPr/>
          <p:nvPr/>
        </p:nvSpPr>
        <p:spPr>
          <a:xfrm>
            <a:off x="105785" y="25210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3" name="Google Shape;1083;p27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95531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" name="Google Shape;1085;p28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086" name="Google Shape;1086;p28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8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8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8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8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8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8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8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8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8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8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8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8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8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8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8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8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8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8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8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8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8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8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8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8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8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8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8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14" name="Google Shape;1114;p28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115" name="Google Shape;1115;p28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6" name="Google Shape;1116;p28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7" name="Google Shape;1117;p28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8" name="Google Shape;1118;p28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9" name="Google Shape;1119;p28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0" name="Google Shape;1120;p28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21" name="Google Shape;1121;p28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2" name="Google Shape;1122;p28"/>
          <p:cNvSpPr txBox="1">
            <a:spLocks noGrp="1"/>
          </p:cNvSpPr>
          <p:nvPr>
            <p:ph type="title" hasCustomPrompt="1"/>
          </p:nvPr>
        </p:nvSpPr>
        <p:spPr>
          <a:xfrm>
            <a:off x="3089000" y="1172900"/>
            <a:ext cx="60140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123" name="Google Shape;1123;p28"/>
          <p:cNvSpPr txBox="1">
            <a:spLocks noGrp="1"/>
          </p:cNvSpPr>
          <p:nvPr>
            <p:ph type="subTitle" idx="1"/>
          </p:nvPr>
        </p:nvSpPr>
        <p:spPr>
          <a:xfrm>
            <a:off x="3089000" y="1966169"/>
            <a:ext cx="601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8"/>
          <p:cNvSpPr txBox="1">
            <a:spLocks noGrp="1"/>
          </p:cNvSpPr>
          <p:nvPr>
            <p:ph type="title" idx="2" hasCustomPrompt="1"/>
          </p:nvPr>
        </p:nvSpPr>
        <p:spPr>
          <a:xfrm>
            <a:off x="3089000" y="2809537"/>
            <a:ext cx="60140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125" name="Google Shape;1125;p28"/>
          <p:cNvSpPr txBox="1">
            <a:spLocks noGrp="1"/>
          </p:cNvSpPr>
          <p:nvPr>
            <p:ph type="subTitle" idx="3"/>
          </p:nvPr>
        </p:nvSpPr>
        <p:spPr>
          <a:xfrm>
            <a:off x="3089000" y="3602893"/>
            <a:ext cx="601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6" name="Google Shape;1126;p28"/>
          <p:cNvSpPr txBox="1">
            <a:spLocks noGrp="1"/>
          </p:cNvSpPr>
          <p:nvPr>
            <p:ph type="title" idx="4" hasCustomPrompt="1"/>
          </p:nvPr>
        </p:nvSpPr>
        <p:spPr>
          <a:xfrm>
            <a:off x="3089000" y="4446277"/>
            <a:ext cx="60140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127" name="Google Shape;1127;p28"/>
          <p:cNvSpPr txBox="1">
            <a:spLocks noGrp="1"/>
          </p:cNvSpPr>
          <p:nvPr>
            <p:ph type="subTitle" idx="5"/>
          </p:nvPr>
        </p:nvSpPr>
        <p:spPr>
          <a:xfrm>
            <a:off x="3089000" y="5239633"/>
            <a:ext cx="601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8" name="Google Shape;1128;p28"/>
          <p:cNvSpPr/>
          <p:nvPr/>
        </p:nvSpPr>
        <p:spPr>
          <a:xfrm>
            <a:off x="10710612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9" name="Google Shape;1129;p28"/>
          <p:cNvSpPr/>
          <p:nvPr/>
        </p:nvSpPr>
        <p:spPr>
          <a:xfrm>
            <a:off x="2599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0" name="Google Shape;1130;p28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8943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" name="Google Shape;1132;p29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133" name="Google Shape;1133;p29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9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9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9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9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9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9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9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9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9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9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9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9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9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9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9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9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9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9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9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9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9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9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9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9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9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9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9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61" name="Google Shape;1161;p29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162" name="Google Shape;1162;p29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29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29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29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29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29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68" name="Google Shape;1168;p29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9" name="Google Shape;1169;p29"/>
          <p:cNvSpPr txBox="1">
            <a:spLocks noGrp="1"/>
          </p:cNvSpPr>
          <p:nvPr>
            <p:ph type="title"/>
          </p:nvPr>
        </p:nvSpPr>
        <p:spPr>
          <a:xfrm>
            <a:off x="4620516" y="4421700"/>
            <a:ext cx="2951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170" name="Google Shape;1170;p29"/>
          <p:cNvSpPr txBox="1"/>
          <p:nvPr/>
        </p:nvSpPr>
        <p:spPr>
          <a:xfrm>
            <a:off x="1389549" y="4246333"/>
            <a:ext cx="29084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>
              <a:solidFill>
                <a:srgbClr val="D25A56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171" name="Google Shape;1171;p29"/>
          <p:cNvSpPr txBox="1">
            <a:spLocks noGrp="1"/>
          </p:cNvSpPr>
          <p:nvPr>
            <p:ph type="title" idx="2"/>
          </p:nvPr>
        </p:nvSpPr>
        <p:spPr>
          <a:xfrm>
            <a:off x="1329517" y="4421700"/>
            <a:ext cx="2951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172" name="Google Shape;1172;p29"/>
          <p:cNvSpPr txBox="1">
            <a:spLocks noGrp="1"/>
          </p:cNvSpPr>
          <p:nvPr>
            <p:ph type="title" idx="3"/>
          </p:nvPr>
        </p:nvSpPr>
        <p:spPr>
          <a:xfrm>
            <a:off x="7911284" y="4421700"/>
            <a:ext cx="2951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173" name="Google Shape;1173;p29"/>
          <p:cNvSpPr txBox="1">
            <a:spLocks noGrp="1"/>
          </p:cNvSpPr>
          <p:nvPr>
            <p:ph type="subTitle" idx="1"/>
          </p:nvPr>
        </p:nvSpPr>
        <p:spPr>
          <a:xfrm>
            <a:off x="1329517" y="5072900"/>
            <a:ext cx="29512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4" name="Google Shape;1174;p29"/>
          <p:cNvSpPr txBox="1">
            <a:spLocks noGrp="1"/>
          </p:cNvSpPr>
          <p:nvPr>
            <p:ph type="subTitle" idx="4"/>
          </p:nvPr>
        </p:nvSpPr>
        <p:spPr>
          <a:xfrm>
            <a:off x="4620516" y="5072900"/>
            <a:ext cx="29512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5" name="Google Shape;1175;p29"/>
          <p:cNvSpPr txBox="1">
            <a:spLocks noGrp="1"/>
          </p:cNvSpPr>
          <p:nvPr>
            <p:ph type="subTitle" idx="5"/>
          </p:nvPr>
        </p:nvSpPr>
        <p:spPr>
          <a:xfrm>
            <a:off x="7911284" y="5072900"/>
            <a:ext cx="29512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6" name="Google Shape;1176;p29"/>
          <p:cNvSpPr txBox="1">
            <a:spLocks noGrp="1"/>
          </p:cNvSpPr>
          <p:nvPr>
            <p:ph type="title" idx="6" hasCustomPrompt="1"/>
          </p:nvPr>
        </p:nvSpPr>
        <p:spPr>
          <a:xfrm>
            <a:off x="1992717" y="2043733"/>
            <a:ext cx="162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77" name="Google Shape;1177;p29"/>
          <p:cNvSpPr txBox="1">
            <a:spLocks noGrp="1"/>
          </p:cNvSpPr>
          <p:nvPr>
            <p:ph type="title" idx="7" hasCustomPrompt="1"/>
          </p:nvPr>
        </p:nvSpPr>
        <p:spPr>
          <a:xfrm>
            <a:off x="5283716" y="2043733"/>
            <a:ext cx="162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78" name="Google Shape;1178;p29"/>
          <p:cNvSpPr txBox="1">
            <a:spLocks noGrp="1"/>
          </p:cNvSpPr>
          <p:nvPr>
            <p:ph type="title" idx="8" hasCustomPrompt="1"/>
          </p:nvPr>
        </p:nvSpPr>
        <p:spPr>
          <a:xfrm>
            <a:off x="8574484" y="2043733"/>
            <a:ext cx="162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79" name="Google Shape;1179;p29"/>
          <p:cNvSpPr txBox="1">
            <a:spLocks noGrp="1"/>
          </p:cNvSpPr>
          <p:nvPr>
            <p:ph type="title" idx="9"/>
          </p:nvPr>
        </p:nvSpPr>
        <p:spPr>
          <a:xfrm>
            <a:off x="971167" y="1076233"/>
            <a:ext cx="102496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180" name="Google Shape;1180;p29"/>
          <p:cNvSpPr/>
          <p:nvPr/>
        </p:nvSpPr>
        <p:spPr>
          <a:xfrm rot="10800000" flipH="1">
            <a:off x="10710612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1" name="Google Shape;1181;p29"/>
          <p:cNvSpPr/>
          <p:nvPr/>
        </p:nvSpPr>
        <p:spPr>
          <a:xfrm rot="10800000" flipH="1">
            <a:off x="2599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2" name="Google Shape;1182;p29"/>
          <p:cNvSpPr/>
          <p:nvPr/>
        </p:nvSpPr>
        <p:spPr>
          <a:xfrm rot="10800000" flipH="1">
            <a:off x="953477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6169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140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4" name="Google Shape;1184;p30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185" name="Google Shape;1185;p30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30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30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30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30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30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30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30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30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30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30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30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30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30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30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30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30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30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30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30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30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30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30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30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30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30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30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30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13" name="Google Shape;1213;p30"/>
          <p:cNvGrpSpPr/>
          <p:nvPr/>
        </p:nvGrpSpPr>
        <p:grpSpPr>
          <a:xfrm rot="10800000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214" name="Google Shape;1214;p30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30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20" name="Google Shape;1220;p30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30"/>
          <p:cNvSpPr txBox="1">
            <a:spLocks noGrp="1"/>
          </p:cNvSpPr>
          <p:nvPr>
            <p:ph type="ctrTitle"/>
          </p:nvPr>
        </p:nvSpPr>
        <p:spPr>
          <a:xfrm>
            <a:off x="3239933" y="1177833"/>
            <a:ext cx="5712000" cy="11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22" name="Google Shape;1222;p30"/>
          <p:cNvSpPr txBox="1">
            <a:spLocks noGrp="1"/>
          </p:cNvSpPr>
          <p:nvPr>
            <p:ph type="subTitle" idx="1"/>
          </p:nvPr>
        </p:nvSpPr>
        <p:spPr>
          <a:xfrm>
            <a:off x="3233433" y="2475933"/>
            <a:ext cx="5725200" cy="14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23" name="Google Shape;1223;p30"/>
          <p:cNvSpPr txBox="1"/>
          <p:nvPr/>
        </p:nvSpPr>
        <p:spPr>
          <a:xfrm>
            <a:off x="3580800" y="5307933"/>
            <a:ext cx="5030400" cy="5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19164B"/>
                </a:solidFill>
                <a:latin typeface="Barlow Medium"/>
                <a:ea typeface="Barlow Medium"/>
                <a:cs typeface="Barlow Medium"/>
                <a:sym typeface="Barlow Medium"/>
              </a:rPr>
              <a:t>CREDITS: This presentation template was created by </a:t>
            </a:r>
            <a:r>
              <a:rPr lang="en" sz="1333" b="1" kern="0">
                <a:solidFill>
                  <a:srgbClr val="19164B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19164B"/>
                </a:solidFill>
                <a:latin typeface="Barlow Medium"/>
                <a:ea typeface="Barlow Medium"/>
                <a:cs typeface="Barlow Medium"/>
                <a:sym typeface="Barlow Medium"/>
              </a:rPr>
              <a:t>, including icons by </a:t>
            </a:r>
            <a:r>
              <a:rPr lang="en" sz="1333" b="1" kern="0">
                <a:solidFill>
                  <a:srgbClr val="19164B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19164B"/>
                </a:solidFill>
                <a:latin typeface="Barlow Medium"/>
                <a:ea typeface="Barlow Medium"/>
                <a:cs typeface="Barlow Medium"/>
                <a:sym typeface="Barlow Medium"/>
              </a:rPr>
              <a:t> and infographics &amp; images by </a:t>
            </a:r>
            <a:r>
              <a:rPr lang="en" sz="1333" b="1" kern="0">
                <a:solidFill>
                  <a:srgbClr val="19164B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333" b="1" kern="0">
              <a:solidFill>
                <a:srgbClr val="19164B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24" name="Google Shape;1224;p30"/>
          <p:cNvSpPr/>
          <p:nvPr/>
        </p:nvSpPr>
        <p:spPr>
          <a:xfrm flipH="1">
            <a:off x="259984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5" name="Google Shape;1225;p30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6" name="Google Shape;1226;p30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99467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31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229" name="Google Shape;1229;p31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0" name="Google Shape;1230;p31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31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31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31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31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31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31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31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31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31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31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31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31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31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31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31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31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31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31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31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31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31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31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31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31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31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31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57" name="Google Shape;1257;p31"/>
          <p:cNvSpPr/>
          <p:nvPr/>
        </p:nvSpPr>
        <p:spPr>
          <a:xfrm>
            <a:off x="220420" y="3960411"/>
            <a:ext cx="453864" cy="500340"/>
          </a:xfrm>
          <a:custGeom>
            <a:avLst/>
            <a:gdLst/>
            <a:ahLst/>
            <a:cxnLst/>
            <a:rect l="l" t="t" r="r" b="b"/>
            <a:pathLst>
              <a:path w="11748" h="12951" extrusionOk="0">
                <a:moveTo>
                  <a:pt x="2065" y="1"/>
                </a:moveTo>
                <a:cubicBezTo>
                  <a:pt x="1319" y="1"/>
                  <a:pt x="488" y="136"/>
                  <a:pt x="417" y="513"/>
                </a:cubicBezTo>
                <a:cubicBezTo>
                  <a:pt x="160" y="1879"/>
                  <a:pt x="0" y="3428"/>
                  <a:pt x="608" y="4730"/>
                </a:cubicBezTo>
                <a:cubicBezTo>
                  <a:pt x="1026" y="5631"/>
                  <a:pt x="1766" y="6254"/>
                  <a:pt x="2646" y="6678"/>
                </a:cubicBezTo>
                <a:cubicBezTo>
                  <a:pt x="3565" y="7119"/>
                  <a:pt x="4547" y="7373"/>
                  <a:pt x="5510" y="7692"/>
                </a:cubicBezTo>
                <a:cubicBezTo>
                  <a:pt x="6416" y="7993"/>
                  <a:pt x="7175" y="8275"/>
                  <a:pt x="7867" y="8994"/>
                </a:cubicBezTo>
                <a:cubicBezTo>
                  <a:pt x="8808" y="9972"/>
                  <a:pt x="8907" y="11419"/>
                  <a:pt x="8798" y="12704"/>
                </a:cubicBezTo>
                <a:cubicBezTo>
                  <a:pt x="8780" y="12905"/>
                  <a:pt x="9222" y="12951"/>
                  <a:pt x="9626" y="12951"/>
                </a:cubicBezTo>
                <a:cubicBezTo>
                  <a:pt x="9914" y="12951"/>
                  <a:pt x="10184" y="12928"/>
                  <a:pt x="10255" y="12921"/>
                </a:cubicBezTo>
                <a:cubicBezTo>
                  <a:pt x="10520" y="12894"/>
                  <a:pt x="11608" y="12825"/>
                  <a:pt x="11642" y="12424"/>
                </a:cubicBezTo>
                <a:cubicBezTo>
                  <a:pt x="11747" y="11189"/>
                  <a:pt x="11640" y="9918"/>
                  <a:pt x="10888" y="8889"/>
                </a:cubicBezTo>
                <a:cubicBezTo>
                  <a:pt x="10305" y="8095"/>
                  <a:pt x="9408" y="7638"/>
                  <a:pt x="8507" y="7294"/>
                </a:cubicBezTo>
                <a:cubicBezTo>
                  <a:pt x="6779" y="6638"/>
                  <a:pt x="4651" y="6461"/>
                  <a:pt x="3622" y="4774"/>
                </a:cubicBezTo>
                <a:cubicBezTo>
                  <a:pt x="2807" y="3438"/>
                  <a:pt x="2986" y="1695"/>
                  <a:pt x="3261" y="233"/>
                </a:cubicBezTo>
                <a:cubicBezTo>
                  <a:pt x="3286" y="101"/>
                  <a:pt x="2707" y="1"/>
                  <a:pt x="206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8" name="Google Shape;1258;p31"/>
          <p:cNvSpPr/>
          <p:nvPr/>
        </p:nvSpPr>
        <p:spPr>
          <a:xfrm>
            <a:off x="-58749" y="4762203"/>
            <a:ext cx="1012232" cy="2264068"/>
          </a:xfrm>
          <a:custGeom>
            <a:avLst/>
            <a:gdLst/>
            <a:ahLst/>
            <a:cxnLst/>
            <a:rect l="l" t="t" r="r" b="b"/>
            <a:pathLst>
              <a:path w="26201" h="58604" extrusionOk="0">
                <a:moveTo>
                  <a:pt x="5742" y="22424"/>
                </a:moveTo>
                <a:cubicBezTo>
                  <a:pt x="5704" y="22426"/>
                  <a:pt x="5689" y="22426"/>
                  <a:pt x="5687" y="22426"/>
                </a:cubicBezTo>
                <a:cubicBezTo>
                  <a:pt x="5683" y="22426"/>
                  <a:pt x="5717" y="22425"/>
                  <a:pt x="5742" y="22424"/>
                </a:cubicBezTo>
                <a:close/>
                <a:moveTo>
                  <a:pt x="15230" y="22608"/>
                </a:moveTo>
                <a:lnTo>
                  <a:pt x="15230" y="22608"/>
                </a:lnTo>
                <a:cubicBezTo>
                  <a:pt x="15231" y="22608"/>
                  <a:pt x="15232" y="22608"/>
                  <a:pt x="15233" y="22608"/>
                </a:cubicBezTo>
                <a:lnTo>
                  <a:pt x="15233" y="22608"/>
                </a:lnTo>
                <a:cubicBezTo>
                  <a:pt x="15231" y="22608"/>
                  <a:pt x="15230" y="22608"/>
                  <a:pt x="15230" y="22608"/>
                </a:cubicBezTo>
                <a:close/>
                <a:moveTo>
                  <a:pt x="15790" y="22813"/>
                </a:moveTo>
                <a:lnTo>
                  <a:pt x="15790" y="22813"/>
                </a:lnTo>
                <a:cubicBezTo>
                  <a:pt x="15802" y="22823"/>
                  <a:pt x="15812" y="22831"/>
                  <a:pt x="15820" y="22837"/>
                </a:cubicBezTo>
                <a:lnTo>
                  <a:pt x="15820" y="22837"/>
                </a:lnTo>
                <a:cubicBezTo>
                  <a:pt x="15810" y="22829"/>
                  <a:pt x="15800" y="22822"/>
                  <a:pt x="15791" y="22813"/>
                </a:cubicBezTo>
                <a:lnTo>
                  <a:pt x="15791" y="22813"/>
                </a:lnTo>
                <a:cubicBezTo>
                  <a:pt x="15791" y="22813"/>
                  <a:pt x="15791" y="22813"/>
                  <a:pt x="15790" y="22813"/>
                </a:cubicBezTo>
                <a:close/>
                <a:moveTo>
                  <a:pt x="15987" y="22959"/>
                </a:moveTo>
                <a:cubicBezTo>
                  <a:pt x="16003" y="22971"/>
                  <a:pt x="16020" y="22982"/>
                  <a:pt x="16035" y="22994"/>
                </a:cubicBezTo>
                <a:cubicBezTo>
                  <a:pt x="16016" y="22980"/>
                  <a:pt x="16000" y="22968"/>
                  <a:pt x="15987" y="22959"/>
                </a:cubicBezTo>
                <a:close/>
                <a:moveTo>
                  <a:pt x="16201" y="23148"/>
                </a:moveTo>
                <a:cubicBezTo>
                  <a:pt x="16275" y="23214"/>
                  <a:pt x="16300" y="23237"/>
                  <a:pt x="16300" y="23237"/>
                </a:cubicBezTo>
                <a:cubicBezTo>
                  <a:pt x="16300" y="23237"/>
                  <a:pt x="16243" y="23186"/>
                  <a:pt x="16201" y="23148"/>
                </a:cubicBezTo>
                <a:close/>
                <a:moveTo>
                  <a:pt x="16412" y="25138"/>
                </a:moveTo>
                <a:lnTo>
                  <a:pt x="16412" y="25138"/>
                </a:lnTo>
                <a:cubicBezTo>
                  <a:pt x="16412" y="25139"/>
                  <a:pt x="16411" y="25140"/>
                  <a:pt x="16411" y="25141"/>
                </a:cubicBezTo>
                <a:lnTo>
                  <a:pt x="16411" y="25141"/>
                </a:lnTo>
                <a:cubicBezTo>
                  <a:pt x="16411" y="25140"/>
                  <a:pt x="16412" y="25139"/>
                  <a:pt x="16412" y="25138"/>
                </a:cubicBezTo>
                <a:close/>
                <a:moveTo>
                  <a:pt x="19352" y="36701"/>
                </a:moveTo>
                <a:cubicBezTo>
                  <a:pt x="19353" y="36701"/>
                  <a:pt x="19353" y="36701"/>
                  <a:pt x="19354" y="36701"/>
                </a:cubicBezTo>
                <a:lnTo>
                  <a:pt x="19354" y="36701"/>
                </a:lnTo>
                <a:cubicBezTo>
                  <a:pt x="19354" y="36705"/>
                  <a:pt x="19353" y="36710"/>
                  <a:pt x="19353" y="36714"/>
                </a:cubicBezTo>
                <a:lnTo>
                  <a:pt x="19353" y="36714"/>
                </a:lnTo>
                <a:cubicBezTo>
                  <a:pt x="19353" y="36709"/>
                  <a:pt x="19353" y="36705"/>
                  <a:pt x="19352" y="36701"/>
                </a:cubicBezTo>
                <a:close/>
                <a:moveTo>
                  <a:pt x="17957" y="36354"/>
                </a:moveTo>
                <a:cubicBezTo>
                  <a:pt x="18149" y="36354"/>
                  <a:pt x="18350" y="36377"/>
                  <a:pt x="18618" y="36421"/>
                </a:cubicBezTo>
                <a:cubicBezTo>
                  <a:pt x="18581" y="36415"/>
                  <a:pt x="18561" y="36413"/>
                  <a:pt x="18556" y="36413"/>
                </a:cubicBezTo>
                <a:cubicBezTo>
                  <a:pt x="18528" y="36413"/>
                  <a:pt x="18808" y="36472"/>
                  <a:pt x="18866" y="36490"/>
                </a:cubicBezTo>
                <a:cubicBezTo>
                  <a:pt x="18922" y="36508"/>
                  <a:pt x="18978" y="36530"/>
                  <a:pt x="19034" y="36546"/>
                </a:cubicBezTo>
                <a:cubicBezTo>
                  <a:pt x="19046" y="36549"/>
                  <a:pt x="19057" y="36552"/>
                  <a:pt x="19067" y="36555"/>
                </a:cubicBezTo>
                <a:lnTo>
                  <a:pt x="19067" y="36555"/>
                </a:lnTo>
                <a:cubicBezTo>
                  <a:pt x="19075" y="36559"/>
                  <a:pt x="19085" y="36564"/>
                  <a:pt x="19096" y="36570"/>
                </a:cubicBezTo>
                <a:cubicBezTo>
                  <a:pt x="19181" y="36613"/>
                  <a:pt x="19265" y="36655"/>
                  <a:pt x="19348" y="36698"/>
                </a:cubicBezTo>
                <a:lnTo>
                  <a:pt x="19348" y="36698"/>
                </a:lnTo>
                <a:cubicBezTo>
                  <a:pt x="19350" y="36708"/>
                  <a:pt x="19351" y="36718"/>
                  <a:pt x="19353" y="36728"/>
                </a:cubicBezTo>
                <a:lnTo>
                  <a:pt x="19353" y="36728"/>
                </a:lnTo>
                <a:cubicBezTo>
                  <a:pt x="19352" y="36754"/>
                  <a:pt x="19348" y="36785"/>
                  <a:pt x="19340" y="36816"/>
                </a:cubicBezTo>
                <a:cubicBezTo>
                  <a:pt x="19323" y="36888"/>
                  <a:pt x="19299" y="36960"/>
                  <a:pt x="19280" y="37032"/>
                </a:cubicBezTo>
                <a:cubicBezTo>
                  <a:pt x="19276" y="37048"/>
                  <a:pt x="19273" y="37061"/>
                  <a:pt x="19271" y="37070"/>
                </a:cubicBezTo>
                <a:lnTo>
                  <a:pt x="19271" y="37070"/>
                </a:lnTo>
                <a:cubicBezTo>
                  <a:pt x="19264" y="37079"/>
                  <a:pt x="19254" y="37092"/>
                  <a:pt x="19241" y="37111"/>
                </a:cubicBezTo>
                <a:cubicBezTo>
                  <a:pt x="19142" y="37257"/>
                  <a:pt x="19054" y="37402"/>
                  <a:pt x="18938" y="37535"/>
                </a:cubicBezTo>
                <a:cubicBezTo>
                  <a:pt x="18876" y="37607"/>
                  <a:pt x="18808" y="37674"/>
                  <a:pt x="18743" y="37742"/>
                </a:cubicBezTo>
                <a:cubicBezTo>
                  <a:pt x="18708" y="37778"/>
                  <a:pt x="18671" y="37810"/>
                  <a:pt x="18634" y="37843"/>
                </a:cubicBezTo>
                <a:cubicBezTo>
                  <a:pt x="18631" y="37846"/>
                  <a:pt x="18628" y="37849"/>
                  <a:pt x="18625" y="37852"/>
                </a:cubicBezTo>
                <a:lnTo>
                  <a:pt x="18625" y="37852"/>
                </a:lnTo>
                <a:cubicBezTo>
                  <a:pt x="18623" y="37853"/>
                  <a:pt x="18622" y="37854"/>
                  <a:pt x="18620" y="37856"/>
                </a:cubicBezTo>
                <a:cubicBezTo>
                  <a:pt x="18451" y="37993"/>
                  <a:pt x="18273" y="38123"/>
                  <a:pt x="18091" y="38243"/>
                </a:cubicBezTo>
                <a:cubicBezTo>
                  <a:pt x="17679" y="38506"/>
                  <a:pt x="17243" y="38733"/>
                  <a:pt x="16791" y="38921"/>
                </a:cubicBezTo>
                <a:cubicBezTo>
                  <a:pt x="16233" y="39158"/>
                  <a:pt x="15938" y="39255"/>
                  <a:pt x="15351" y="39401"/>
                </a:cubicBezTo>
                <a:cubicBezTo>
                  <a:pt x="14819" y="39535"/>
                  <a:pt x="14276" y="39629"/>
                  <a:pt x="13730" y="39680"/>
                </a:cubicBezTo>
                <a:cubicBezTo>
                  <a:pt x="13608" y="39691"/>
                  <a:pt x="13487" y="39701"/>
                  <a:pt x="13364" y="39707"/>
                </a:cubicBezTo>
                <a:cubicBezTo>
                  <a:pt x="13348" y="39708"/>
                  <a:pt x="13332" y="39709"/>
                  <a:pt x="13315" y="39710"/>
                </a:cubicBezTo>
                <a:lnTo>
                  <a:pt x="13315" y="39710"/>
                </a:lnTo>
                <a:cubicBezTo>
                  <a:pt x="13600" y="39178"/>
                  <a:pt x="13950" y="38677"/>
                  <a:pt x="14359" y="38222"/>
                </a:cubicBezTo>
                <a:cubicBezTo>
                  <a:pt x="15102" y="37394"/>
                  <a:pt x="16144" y="36693"/>
                  <a:pt x="17152" y="36466"/>
                </a:cubicBezTo>
                <a:cubicBezTo>
                  <a:pt x="17487" y="36390"/>
                  <a:pt x="17715" y="36354"/>
                  <a:pt x="17957" y="36354"/>
                </a:cubicBezTo>
                <a:close/>
                <a:moveTo>
                  <a:pt x="9409" y="1"/>
                </a:moveTo>
                <a:cubicBezTo>
                  <a:pt x="9281" y="1"/>
                  <a:pt x="9160" y="30"/>
                  <a:pt x="9057" y="97"/>
                </a:cubicBezTo>
                <a:lnTo>
                  <a:pt x="9057" y="94"/>
                </a:lnTo>
                <a:cubicBezTo>
                  <a:pt x="7445" y="1132"/>
                  <a:pt x="6145" y="2683"/>
                  <a:pt x="5023" y="4215"/>
                </a:cubicBezTo>
                <a:cubicBezTo>
                  <a:pt x="3600" y="6163"/>
                  <a:pt x="2415" y="8275"/>
                  <a:pt x="1491" y="10505"/>
                </a:cubicBezTo>
                <a:cubicBezTo>
                  <a:pt x="633" y="12581"/>
                  <a:pt x="1" y="14816"/>
                  <a:pt x="69" y="17082"/>
                </a:cubicBezTo>
                <a:cubicBezTo>
                  <a:pt x="98" y="18048"/>
                  <a:pt x="288" y="19039"/>
                  <a:pt x="702" y="19917"/>
                </a:cubicBezTo>
                <a:cubicBezTo>
                  <a:pt x="1183" y="20938"/>
                  <a:pt x="1863" y="22077"/>
                  <a:pt x="2838" y="22906"/>
                </a:cubicBezTo>
                <a:cubicBezTo>
                  <a:pt x="3949" y="23851"/>
                  <a:pt x="5280" y="24228"/>
                  <a:pt x="6653" y="24228"/>
                </a:cubicBezTo>
                <a:cubicBezTo>
                  <a:pt x="7272" y="24228"/>
                  <a:pt x="7899" y="24151"/>
                  <a:pt x="8519" y="24017"/>
                </a:cubicBezTo>
                <a:cubicBezTo>
                  <a:pt x="10343" y="23619"/>
                  <a:pt x="12084" y="22830"/>
                  <a:pt x="13946" y="22600"/>
                </a:cubicBezTo>
                <a:cubicBezTo>
                  <a:pt x="14224" y="22565"/>
                  <a:pt x="14376" y="22546"/>
                  <a:pt x="14541" y="22546"/>
                </a:cubicBezTo>
                <a:cubicBezTo>
                  <a:pt x="14671" y="22546"/>
                  <a:pt x="14809" y="22558"/>
                  <a:pt x="15025" y="22582"/>
                </a:cubicBezTo>
                <a:cubicBezTo>
                  <a:pt x="15105" y="22592"/>
                  <a:pt x="15184" y="22604"/>
                  <a:pt x="15263" y="22616"/>
                </a:cubicBezTo>
                <a:lnTo>
                  <a:pt x="15263" y="22616"/>
                </a:lnTo>
                <a:cubicBezTo>
                  <a:pt x="15303" y="22626"/>
                  <a:pt x="15343" y="22635"/>
                  <a:pt x="15382" y="22647"/>
                </a:cubicBezTo>
                <a:cubicBezTo>
                  <a:pt x="15457" y="22671"/>
                  <a:pt x="15533" y="22698"/>
                  <a:pt x="15609" y="22723"/>
                </a:cubicBezTo>
                <a:lnTo>
                  <a:pt x="15609" y="22723"/>
                </a:lnTo>
                <a:cubicBezTo>
                  <a:pt x="15659" y="22749"/>
                  <a:pt x="15712" y="22774"/>
                  <a:pt x="15764" y="22799"/>
                </a:cubicBezTo>
                <a:cubicBezTo>
                  <a:pt x="15773" y="22804"/>
                  <a:pt x="15782" y="22809"/>
                  <a:pt x="15790" y="22813"/>
                </a:cubicBezTo>
                <a:lnTo>
                  <a:pt x="15790" y="22813"/>
                </a:lnTo>
                <a:cubicBezTo>
                  <a:pt x="15786" y="22810"/>
                  <a:pt x="15782" y="22806"/>
                  <a:pt x="15778" y="22803"/>
                </a:cubicBezTo>
                <a:lnTo>
                  <a:pt x="15778" y="22803"/>
                </a:lnTo>
                <a:cubicBezTo>
                  <a:pt x="15782" y="22806"/>
                  <a:pt x="15786" y="22810"/>
                  <a:pt x="15791" y="22813"/>
                </a:cubicBezTo>
                <a:lnTo>
                  <a:pt x="15791" y="22813"/>
                </a:lnTo>
                <a:cubicBezTo>
                  <a:pt x="15850" y="22846"/>
                  <a:pt x="15877" y="22870"/>
                  <a:pt x="15871" y="22870"/>
                </a:cubicBezTo>
                <a:cubicBezTo>
                  <a:pt x="15867" y="22870"/>
                  <a:pt x="15850" y="22860"/>
                  <a:pt x="15820" y="22837"/>
                </a:cubicBezTo>
                <a:lnTo>
                  <a:pt x="15820" y="22837"/>
                </a:lnTo>
                <a:cubicBezTo>
                  <a:pt x="15863" y="22870"/>
                  <a:pt x="15908" y="22902"/>
                  <a:pt x="15952" y="22933"/>
                </a:cubicBezTo>
                <a:lnTo>
                  <a:pt x="15952" y="22933"/>
                </a:lnTo>
                <a:cubicBezTo>
                  <a:pt x="15943" y="22928"/>
                  <a:pt x="15939" y="22925"/>
                  <a:pt x="15938" y="22925"/>
                </a:cubicBezTo>
                <a:cubicBezTo>
                  <a:pt x="15932" y="22925"/>
                  <a:pt x="16115" y="23070"/>
                  <a:pt x="16171" y="23120"/>
                </a:cubicBezTo>
                <a:cubicBezTo>
                  <a:pt x="16179" y="23127"/>
                  <a:pt x="16186" y="23134"/>
                  <a:pt x="16193" y="23140"/>
                </a:cubicBezTo>
                <a:lnTo>
                  <a:pt x="16193" y="23140"/>
                </a:lnTo>
                <a:cubicBezTo>
                  <a:pt x="16230" y="23176"/>
                  <a:pt x="16269" y="23210"/>
                  <a:pt x="16305" y="23247"/>
                </a:cubicBezTo>
                <a:cubicBezTo>
                  <a:pt x="16361" y="23306"/>
                  <a:pt x="16413" y="23376"/>
                  <a:pt x="16472" y="23428"/>
                </a:cubicBezTo>
                <a:lnTo>
                  <a:pt x="16472" y="23428"/>
                </a:lnTo>
                <a:cubicBezTo>
                  <a:pt x="16392" y="23356"/>
                  <a:pt x="16363" y="23330"/>
                  <a:pt x="16362" y="23330"/>
                </a:cubicBezTo>
                <a:lnTo>
                  <a:pt x="16362" y="23330"/>
                </a:lnTo>
                <a:cubicBezTo>
                  <a:pt x="16361" y="23330"/>
                  <a:pt x="16447" y="23411"/>
                  <a:pt x="16489" y="23467"/>
                </a:cubicBezTo>
                <a:cubicBezTo>
                  <a:pt x="16498" y="23480"/>
                  <a:pt x="16506" y="23493"/>
                  <a:pt x="16514" y="23507"/>
                </a:cubicBezTo>
                <a:lnTo>
                  <a:pt x="16514" y="23507"/>
                </a:lnTo>
                <a:cubicBezTo>
                  <a:pt x="16539" y="23572"/>
                  <a:pt x="16567" y="23639"/>
                  <a:pt x="16597" y="23700"/>
                </a:cubicBezTo>
                <a:cubicBezTo>
                  <a:pt x="16601" y="23708"/>
                  <a:pt x="16605" y="23715"/>
                  <a:pt x="16608" y="23721"/>
                </a:cubicBezTo>
                <a:lnTo>
                  <a:pt x="16608" y="23721"/>
                </a:lnTo>
                <a:cubicBezTo>
                  <a:pt x="16608" y="23723"/>
                  <a:pt x="16608" y="23724"/>
                  <a:pt x="16609" y="23726"/>
                </a:cubicBezTo>
                <a:cubicBezTo>
                  <a:pt x="16621" y="23802"/>
                  <a:pt x="16639" y="23878"/>
                  <a:pt x="16647" y="23956"/>
                </a:cubicBezTo>
                <a:cubicBezTo>
                  <a:pt x="16653" y="24025"/>
                  <a:pt x="16655" y="24092"/>
                  <a:pt x="16658" y="24160"/>
                </a:cubicBezTo>
                <a:cubicBezTo>
                  <a:pt x="16658" y="24162"/>
                  <a:pt x="16658" y="24163"/>
                  <a:pt x="16658" y="24164"/>
                </a:cubicBezTo>
                <a:lnTo>
                  <a:pt x="16658" y="24164"/>
                </a:lnTo>
                <a:cubicBezTo>
                  <a:pt x="16656" y="24191"/>
                  <a:pt x="16654" y="24219"/>
                  <a:pt x="16650" y="24245"/>
                </a:cubicBezTo>
                <a:cubicBezTo>
                  <a:pt x="16609" y="24560"/>
                  <a:pt x="16524" y="24868"/>
                  <a:pt x="16401" y="25160"/>
                </a:cubicBezTo>
                <a:cubicBezTo>
                  <a:pt x="16400" y="25163"/>
                  <a:pt x="16398" y="25166"/>
                  <a:pt x="16397" y="25169"/>
                </a:cubicBezTo>
                <a:lnTo>
                  <a:pt x="16397" y="25169"/>
                </a:lnTo>
                <a:cubicBezTo>
                  <a:pt x="16382" y="25201"/>
                  <a:pt x="16367" y="25233"/>
                  <a:pt x="16351" y="25264"/>
                </a:cubicBezTo>
                <a:cubicBezTo>
                  <a:pt x="16313" y="25339"/>
                  <a:pt x="16275" y="25413"/>
                  <a:pt x="16235" y="25486"/>
                </a:cubicBezTo>
                <a:cubicBezTo>
                  <a:pt x="16137" y="25664"/>
                  <a:pt x="16032" y="25835"/>
                  <a:pt x="15920" y="26001"/>
                </a:cubicBezTo>
                <a:cubicBezTo>
                  <a:pt x="15690" y="26344"/>
                  <a:pt x="15442" y="26673"/>
                  <a:pt x="15177" y="26991"/>
                </a:cubicBezTo>
                <a:cubicBezTo>
                  <a:pt x="13966" y="28456"/>
                  <a:pt x="12552" y="29742"/>
                  <a:pt x="11243" y="31118"/>
                </a:cubicBezTo>
                <a:cubicBezTo>
                  <a:pt x="10048" y="32372"/>
                  <a:pt x="8782" y="33752"/>
                  <a:pt x="8226" y="35431"/>
                </a:cubicBezTo>
                <a:cubicBezTo>
                  <a:pt x="7701" y="37022"/>
                  <a:pt x="8263" y="38848"/>
                  <a:pt x="9484" y="39968"/>
                </a:cubicBezTo>
                <a:cubicBezTo>
                  <a:pt x="9800" y="40258"/>
                  <a:pt x="10141" y="40502"/>
                  <a:pt x="10499" y="40704"/>
                </a:cubicBezTo>
                <a:lnTo>
                  <a:pt x="10499" y="40704"/>
                </a:lnTo>
                <a:cubicBezTo>
                  <a:pt x="10290" y="41706"/>
                  <a:pt x="10257" y="42744"/>
                  <a:pt x="10420" y="43759"/>
                </a:cubicBezTo>
                <a:cubicBezTo>
                  <a:pt x="10829" y="46302"/>
                  <a:pt x="12410" y="48773"/>
                  <a:pt x="14509" y="50262"/>
                </a:cubicBezTo>
                <a:cubicBezTo>
                  <a:pt x="16198" y="51460"/>
                  <a:pt x="18182" y="51989"/>
                  <a:pt x="20141" y="52561"/>
                </a:cubicBezTo>
                <a:cubicBezTo>
                  <a:pt x="20575" y="52687"/>
                  <a:pt x="21010" y="52820"/>
                  <a:pt x="21436" y="52973"/>
                </a:cubicBezTo>
                <a:cubicBezTo>
                  <a:pt x="21532" y="53007"/>
                  <a:pt x="21628" y="53042"/>
                  <a:pt x="21724" y="53079"/>
                </a:cubicBezTo>
                <a:cubicBezTo>
                  <a:pt x="21774" y="53099"/>
                  <a:pt x="21853" y="53132"/>
                  <a:pt x="21887" y="53146"/>
                </a:cubicBezTo>
                <a:lnTo>
                  <a:pt x="21887" y="53146"/>
                </a:lnTo>
                <a:cubicBezTo>
                  <a:pt x="22068" y="53227"/>
                  <a:pt x="22249" y="53310"/>
                  <a:pt x="22424" y="53403"/>
                </a:cubicBezTo>
                <a:cubicBezTo>
                  <a:pt x="22510" y="53448"/>
                  <a:pt x="22593" y="53496"/>
                  <a:pt x="22676" y="53544"/>
                </a:cubicBezTo>
                <a:cubicBezTo>
                  <a:pt x="22684" y="53548"/>
                  <a:pt x="22692" y="53552"/>
                  <a:pt x="22699" y="53556"/>
                </a:cubicBezTo>
                <a:lnTo>
                  <a:pt x="22699" y="53556"/>
                </a:lnTo>
                <a:cubicBezTo>
                  <a:pt x="22704" y="53560"/>
                  <a:pt x="22710" y="53565"/>
                  <a:pt x="22718" y="53571"/>
                </a:cubicBezTo>
                <a:cubicBezTo>
                  <a:pt x="22793" y="53628"/>
                  <a:pt x="22873" y="53678"/>
                  <a:pt x="22948" y="53735"/>
                </a:cubicBezTo>
                <a:cubicBezTo>
                  <a:pt x="23010" y="53783"/>
                  <a:pt x="23129" y="53916"/>
                  <a:pt x="23133" y="53916"/>
                </a:cubicBezTo>
                <a:cubicBezTo>
                  <a:pt x="23135" y="53916"/>
                  <a:pt x="23112" y="53888"/>
                  <a:pt x="23049" y="53811"/>
                </a:cubicBezTo>
                <a:lnTo>
                  <a:pt x="23049" y="53811"/>
                </a:lnTo>
                <a:cubicBezTo>
                  <a:pt x="23108" y="53882"/>
                  <a:pt x="23183" y="53941"/>
                  <a:pt x="23246" y="54007"/>
                </a:cubicBezTo>
                <a:cubicBezTo>
                  <a:pt x="23295" y="54059"/>
                  <a:pt x="23361" y="54139"/>
                  <a:pt x="23363" y="54139"/>
                </a:cubicBezTo>
                <a:cubicBezTo>
                  <a:pt x="23363" y="54139"/>
                  <a:pt x="23363" y="54139"/>
                  <a:pt x="23363" y="54139"/>
                </a:cubicBezTo>
                <a:lnTo>
                  <a:pt x="23363" y="54139"/>
                </a:lnTo>
                <a:cubicBezTo>
                  <a:pt x="23399" y="54187"/>
                  <a:pt x="23434" y="54236"/>
                  <a:pt x="23468" y="54285"/>
                </a:cubicBezTo>
                <a:cubicBezTo>
                  <a:pt x="23492" y="54319"/>
                  <a:pt x="23607" y="54516"/>
                  <a:pt x="23612" y="54516"/>
                </a:cubicBezTo>
                <a:cubicBezTo>
                  <a:pt x="23613" y="54516"/>
                  <a:pt x="23604" y="54497"/>
                  <a:pt x="23579" y="54448"/>
                </a:cubicBezTo>
                <a:lnTo>
                  <a:pt x="23579" y="54448"/>
                </a:lnTo>
                <a:cubicBezTo>
                  <a:pt x="24016" y="55277"/>
                  <a:pt x="24114" y="56167"/>
                  <a:pt x="24067" y="57165"/>
                </a:cubicBezTo>
                <a:cubicBezTo>
                  <a:pt x="24040" y="57731"/>
                  <a:pt x="24456" y="58196"/>
                  <a:pt x="24941" y="58443"/>
                </a:cubicBezTo>
                <a:cubicBezTo>
                  <a:pt x="25080" y="58514"/>
                  <a:pt x="25373" y="58604"/>
                  <a:pt x="25634" y="58604"/>
                </a:cubicBezTo>
                <a:cubicBezTo>
                  <a:pt x="25894" y="58604"/>
                  <a:pt x="26124" y="58515"/>
                  <a:pt x="26136" y="58231"/>
                </a:cubicBezTo>
                <a:cubicBezTo>
                  <a:pt x="26200" y="56865"/>
                  <a:pt x="26050" y="55539"/>
                  <a:pt x="25369" y="54330"/>
                </a:cubicBezTo>
                <a:cubicBezTo>
                  <a:pt x="24801" y="53318"/>
                  <a:pt x="23892" y="52555"/>
                  <a:pt x="22892" y="51992"/>
                </a:cubicBezTo>
                <a:cubicBezTo>
                  <a:pt x="20999" y="50926"/>
                  <a:pt x="18775" y="50634"/>
                  <a:pt x="16767" y="49853"/>
                </a:cubicBezTo>
                <a:lnTo>
                  <a:pt x="16767" y="49853"/>
                </a:lnTo>
                <a:cubicBezTo>
                  <a:pt x="16768" y="49853"/>
                  <a:pt x="16768" y="49853"/>
                  <a:pt x="16768" y="49853"/>
                </a:cubicBezTo>
                <a:cubicBezTo>
                  <a:pt x="16768" y="49853"/>
                  <a:pt x="16767" y="49853"/>
                  <a:pt x="16766" y="49852"/>
                </a:cubicBezTo>
                <a:lnTo>
                  <a:pt x="16766" y="49852"/>
                </a:lnTo>
                <a:cubicBezTo>
                  <a:pt x="16767" y="49853"/>
                  <a:pt x="16767" y="49853"/>
                  <a:pt x="16767" y="49853"/>
                </a:cubicBezTo>
                <a:lnTo>
                  <a:pt x="16767" y="49853"/>
                </a:lnTo>
                <a:cubicBezTo>
                  <a:pt x="16763" y="49851"/>
                  <a:pt x="16759" y="49849"/>
                  <a:pt x="16753" y="49847"/>
                </a:cubicBezTo>
                <a:lnTo>
                  <a:pt x="16753" y="49847"/>
                </a:lnTo>
                <a:cubicBezTo>
                  <a:pt x="16758" y="49849"/>
                  <a:pt x="16762" y="49851"/>
                  <a:pt x="16766" y="49852"/>
                </a:cubicBezTo>
                <a:lnTo>
                  <a:pt x="16766" y="49852"/>
                </a:lnTo>
                <a:cubicBezTo>
                  <a:pt x="16764" y="49852"/>
                  <a:pt x="16762" y="49851"/>
                  <a:pt x="16760" y="49850"/>
                </a:cubicBezTo>
                <a:cubicBezTo>
                  <a:pt x="16688" y="49822"/>
                  <a:pt x="16664" y="49812"/>
                  <a:pt x="16665" y="49812"/>
                </a:cubicBezTo>
                <a:lnTo>
                  <a:pt x="16665" y="49812"/>
                </a:lnTo>
                <a:cubicBezTo>
                  <a:pt x="16666" y="49812"/>
                  <a:pt x="16721" y="49833"/>
                  <a:pt x="16753" y="49847"/>
                </a:cubicBezTo>
                <a:lnTo>
                  <a:pt x="16753" y="49847"/>
                </a:lnTo>
                <a:cubicBezTo>
                  <a:pt x="16699" y="49823"/>
                  <a:pt x="16647" y="49800"/>
                  <a:pt x="16594" y="49777"/>
                </a:cubicBezTo>
                <a:cubicBezTo>
                  <a:pt x="16463" y="49716"/>
                  <a:pt x="16334" y="49658"/>
                  <a:pt x="16206" y="49595"/>
                </a:cubicBezTo>
                <a:cubicBezTo>
                  <a:pt x="16093" y="49539"/>
                  <a:pt x="15981" y="49479"/>
                  <a:pt x="15869" y="49419"/>
                </a:cubicBezTo>
                <a:cubicBezTo>
                  <a:pt x="15800" y="49380"/>
                  <a:pt x="15732" y="49341"/>
                  <a:pt x="15663" y="49302"/>
                </a:cubicBezTo>
                <a:cubicBezTo>
                  <a:pt x="15648" y="49294"/>
                  <a:pt x="15593" y="49260"/>
                  <a:pt x="15552" y="49234"/>
                </a:cubicBezTo>
                <a:lnTo>
                  <a:pt x="15552" y="49234"/>
                </a:lnTo>
                <a:cubicBezTo>
                  <a:pt x="15489" y="49190"/>
                  <a:pt x="15355" y="49099"/>
                  <a:pt x="15332" y="49082"/>
                </a:cubicBezTo>
                <a:cubicBezTo>
                  <a:pt x="15214" y="48997"/>
                  <a:pt x="15104" y="48906"/>
                  <a:pt x="14989" y="48818"/>
                </a:cubicBezTo>
                <a:cubicBezTo>
                  <a:pt x="14978" y="48810"/>
                  <a:pt x="14963" y="48798"/>
                  <a:pt x="14949" y="48786"/>
                </a:cubicBezTo>
                <a:lnTo>
                  <a:pt x="14949" y="48786"/>
                </a:lnTo>
                <a:cubicBezTo>
                  <a:pt x="14920" y="48759"/>
                  <a:pt x="14891" y="48733"/>
                  <a:pt x="14863" y="48706"/>
                </a:cubicBezTo>
                <a:cubicBezTo>
                  <a:pt x="14708" y="48559"/>
                  <a:pt x="14561" y="48404"/>
                  <a:pt x="14417" y="48246"/>
                </a:cubicBezTo>
                <a:cubicBezTo>
                  <a:pt x="13541" y="47289"/>
                  <a:pt x="12856" y="46101"/>
                  <a:pt x="12578" y="44799"/>
                </a:cubicBezTo>
                <a:cubicBezTo>
                  <a:pt x="12337" y="43674"/>
                  <a:pt x="12370" y="42521"/>
                  <a:pt x="12647" y="41430"/>
                </a:cubicBezTo>
                <a:lnTo>
                  <a:pt x="12647" y="41430"/>
                </a:lnTo>
                <a:cubicBezTo>
                  <a:pt x="13099" y="41503"/>
                  <a:pt x="13561" y="41535"/>
                  <a:pt x="14025" y="41535"/>
                </a:cubicBezTo>
                <a:cubicBezTo>
                  <a:pt x="14196" y="41535"/>
                  <a:pt x="14367" y="41531"/>
                  <a:pt x="14538" y="41522"/>
                </a:cubicBezTo>
                <a:cubicBezTo>
                  <a:pt x="16157" y="41439"/>
                  <a:pt x="17828" y="40974"/>
                  <a:pt x="19248" y="40191"/>
                </a:cubicBezTo>
                <a:cubicBezTo>
                  <a:pt x="20278" y="39623"/>
                  <a:pt x="21519" y="38687"/>
                  <a:pt x="21438" y="37370"/>
                </a:cubicBezTo>
                <a:cubicBezTo>
                  <a:pt x="21372" y="36302"/>
                  <a:pt x="20462" y="35607"/>
                  <a:pt x="19582" y="35159"/>
                </a:cubicBezTo>
                <a:cubicBezTo>
                  <a:pt x="18782" y="34755"/>
                  <a:pt x="17912" y="34539"/>
                  <a:pt x="17024" y="34539"/>
                </a:cubicBezTo>
                <a:cubicBezTo>
                  <a:pt x="16859" y="34539"/>
                  <a:pt x="16694" y="34547"/>
                  <a:pt x="16529" y="34562"/>
                </a:cubicBezTo>
                <a:cubicBezTo>
                  <a:pt x="14628" y="34734"/>
                  <a:pt x="12934" y="36006"/>
                  <a:pt x="11867" y="37533"/>
                </a:cubicBezTo>
                <a:cubicBezTo>
                  <a:pt x="11486" y="38078"/>
                  <a:pt x="11171" y="38666"/>
                  <a:pt x="10927" y="39283"/>
                </a:cubicBezTo>
                <a:lnTo>
                  <a:pt x="10927" y="39283"/>
                </a:lnTo>
                <a:cubicBezTo>
                  <a:pt x="10913" y="39274"/>
                  <a:pt x="10898" y="39266"/>
                  <a:pt x="10884" y="39258"/>
                </a:cubicBezTo>
                <a:lnTo>
                  <a:pt x="10884" y="39258"/>
                </a:lnTo>
                <a:cubicBezTo>
                  <a:pt x="10805" y="39194"/>
                  <a:pt x="10716" y="39124"/>
                  <a:pt x="10632" y="39067"/>
                </a:cubicBezTo>
                <a:lnTo>
                  <a:pt x="10632" y="39067"/>
                </a:lnTo>
                <a:cubicBezTo>
                  <a:pt x="10730" y="39132"/>
                  <a:pt x="10768" y="39156"/>
                  <a:pt x="10773" y="39156"/>
                </a:cubicBezTo>
                <a:cubicBezTo>
                  <a:pt x="10783" y="39156"/>
                  <a:pt x="10623" y="39036"/>
                  <a:pt x="10557" y="38971"/>
                </a:cubicBezTo>
                <a:cubicBezTo>
                  <a:pt x="10551" y="38965"/>
                  <a:pt x="10545" y="38959"/>
                  <a:pt x="10540" y="38955"/>
                </a:cubicBezTo>
                <a:lnTo>
                  <a:pt x="10540" y="38955"/>
                </a:lnTo>
                <a:cubicBezTo>
                  <a:pt x="10533" y="38942"/>
                  <a:pt x="10524" y="38925"/>
                  <a:pt x="10511" y="38904"/>
                </a:cubicBezTo>
                <a:cubicBezTo>
                  <a:pt x="10481" y="38856"/>
                  <a:pt x="10390" y="38677"/>
                  <a:pt x="10384" y="38677"/>
                </a:cubicBezTo>
                <a:lnTo>
                  <a:pt x="10384" y="38677"/>
                </a:lnTo>
                <a:cubicBezTo>
                  <a:pt x="10382" y="38677"/>
                  <a:pt x="10392" y="38704"/>
                  <a:pt x="10425" y="38778"/>
                </a:cubicBezTo>
                <a:cubicBezTo>
                  <a:pt x="10375" y="38666"/>
                  <a:pt x="10322" y="38557"/>
                  <a:pt x="10281" y="38444"/>
                </a:cubicBezTo>
                <a:cubicBezTo>
                  <a:pt x="10263" y="38396"/>
                  <a:pt x="10247" y="38350"/>
                  <a:pt x="10231" y="38302"/>
                </a:cubicBezTo>
                <a:cubicBezTo>
                  <a:pt x="10224" y="38279"/>
                  <a:pt x="10219" y="38265"/>
                  <a:pt x="10216" y="38257"/>
                </a:cubicBezTo>
                <a:lnTo>
                  <a:pt x="10216" y="38257"/>
                </a:lnTo>
                <a:cubicBezTo>
                  <a:pt x="10213" y="38243"/>
                  <a:pt x="10210" y="38222"/>
                  <a:pt x="10204" y="38191"/>
                </a:cubicBezTo>
                <a:cubicBezTo>
                  <a:pt x="10161" y="37963"/>
                  <a:pt x="10131" y="37731"/>
                  <a:pt x="10113" y="37498"/>
                </a:cubicBezTo>
                <a:cubicBezTo>
                  <a:pt x="10109" y="37437"/>
                  <a:pt x="10105" y="37412"/>
                  <a:pt x="10102" y="37404"/>
                </a:cubicBezTo>
                <a:lnTo>
                  <a:pt x="10102" y="37404"/>
                </a:lnTo>
                <a:cubicBezTo>
                  <a:pt x="10105" y="37397"/>
                  <a:pt x="10111" y="37373"/>
                  <a:pt x="10119" y="37308"/>
                </a:cubicBezTo>
                <a:cubicBezTo>
                  <a:pt x="10135" y="37183"/>
                  <a:pt x="10151" y="37060"/>
                  <a:pt x="10177" y="36937"/>
                </a:cubicBezTo>
                <a:cubicBezTo>
                  <a:pt x="10287" y="36409"/>
                  <a:pt x="10437" y="36087"/>
                  <a:pt x="10667" y="35674"/>
                </a:cubicBezTo>
                <a:cubicBezTo>
                  <a:pt x="11890" y="33488"/>
                  <a:pt x="13912" y="31792"/>
                  <a:pt x="15633" y="30014"/>
                </a:cubicBezTo>
                <a:cubicBezTo>
                  <a:pt x="16970" y="28632"/>
                  <a:pt x="18959" y="26726"/>
                  <a:pt x="18729" y="24603"/>
                </a:cubicBezTo>
                <a:cubicBezTo>
                  <a:pt x="18673" y="24080"/>
                  <a:pt x="18455" y="23566"/>
                  <a:pt x="18158" y="23136"/>
                </a:cubicBezTo>
                <a:cubicBezTo>
                  <a:pt x="17990" y="22893"/>
                  <a:pt x="17799" y="22668"/>
                  <a:pt x="17588" y="22461"/>
                </a:cubicBezTo>
                <a:cubicBezTo>
                  <a:pt x="17529" y="22403"/>
                  <a:pt x="17338" y="22232"/>
                  <a:pt x="17261" y="22162"/>
                </a:cubicBezTo>
                <a:lnTo>
                  <a:pt x="17261" y="22162"/>
                </a:lnTo>
                <a:cubicBezTo>
                  <a:pt x="17099" y="22016"/>
                  <a:pt x="16938" y="21868"/>
                  <a:pt x="16764" y="21738"/>
                </a:cubicBezTo>
                <a:cubicBezTo>
                  <a:pt x="15822" y="21037"/>
                  <a:pt x="14720" y="20736"/>
                  <a:pt x="13579" y="20736"/>
                </a:cubicBezTo>
                <a:cubicBezTo>
                  <a:pt x="13382" y="20736"/>
                  <a:pt x="13184" y="20745"/>
                  <a:pt x="12985" y="20762"/>
                </a:cubicBezTo>
                <a:cubicBezTo>
                  <a:pt x="10516" y="20980"/>
                  <a:pt x="8273" y="22299"/>
                  <a:pt x="5785" y="22422"/>
                </a:cubicBezTo>
                <a:cubicBezTo>
                  <a:pt x="5771" y="22423"/>
                  <a:pt x="5759" y="22423"/>
                  <a:pt x="5749" y="22424"/>
                </a:cubicBezTo>
                <a:lnTo>
                  <a:pt x="5749" y="22424"/>
                </a:lnTo>
                <a:cubicBezTo>
                  <a:pt x="5666" y="22424"/>
                  <a:pt x="5584" y="22422"/>
                  <a:pt x="5501" y="22419"/>
                </a:cubicBezTo>
                <a:cubicBezTo>
                  <a:pt x="5373" y="22414"/>
                  <a:pt x="5247" y="22405"/>
                  <a:pt x="5119" y="22390"/>
                </a:cubicBezTo>
                <a:cubicBezTo>
                  <a:pt x="5049" y="22382"/>
                  <a:pt x="4980" y="22371"/>
                  <a:pt x="4910" y="22362"/>
                </a:cubicBezTo>
                <a:cubicBezTo>
                  <a:pt x="4892" y="22359"/>
                  <a:pt x="4878" y="22358"/>
                  <a:pt x="4865" y="22356"/>
                </a:cubicBezTo>
                <a:lnTo>
                  <a:pt x="4865" y="22356"/>
                </a:lnTo>
                <a:cubicBezTo>
                  <a:pt x="4721" y="22321"/>
                  <a:pt x="4582" y="22268"/>
                  <a:pt x="4437" y="22231"/>
                </a:cubicBezTo>
                <a:cubicBezTo>
                  <a:pt x="4429" y="22228"/>
                  <a:pt x="4422" y="22227"/>
                  <a:pt x="4415" y="22225"/>
                </a:cubicBezTo>
                <a:lnTo>
                  <a:pt x="4415" y="22225"/>
                </a:lnTo>
                <a:cubicBezTo>
                  <a:pt x="4356" y="22197"/>
                  <a:pt x="4298" y="22170"/>
                  <a:pt x="4241" y="22141"/>
                </a:cubicBezTo>
                <a:cubicBezTo>
                  <a:pt x="4189" y="22115"/>
                  <a:pt x="4140" y="22084"/>
                  <a:pt x="4087" y="22058"/>
                </a:cubicBezTo>
                <a:cubicBezTo>
                  <a:pt x="4082" y="22056"/>
                  <a:pt x="4077" y="22053"/>
                  <a:pt x="4073" y="22051"/>
                </a:cubicBezTo>
                <a:lnTo>
                  <a:pt x="4073" y="22051"/>
                </a:lnTo>
                <a:cubicBezTo>
                  <a:pt x="4068" y="22047"/>
                  <a:pt x="4064" y="22043"/>
                  <a:pt x="4058" y="22039"/>
                </a:cubicBezTo>
                <a:cubicBezTo>
                  <a:pt x="4018" y="22004"/>
                  <a:pt x="3859" y="21880"/>
                  <a:pt x="3808" y="21845"/>
                </a:cubicBezTo>
                <a:lnTo>
                  <a:pt x="3808" y="21845"/>
                </a:lnTo>
                <a:cubicBezTo>
                  <a:pt x="3771" y="21810"/>
                  <a:pt x="3728" y="21770"/>
                  <a:pt x="3726" y="21767"/>
                </a:cubicBezTo>
                <a:cubicBezTo>
                  <a:pt x="3654" y="21697"/>
                  <a:pt x="3589" y="21623"/>
                  <a:pt x="3522" y="21550"/>
                </a:cubicBezTo>
                <a:cubicBezTo>
                  <a:pt x="3508" y="21535"/>
                  <a:pt x="3497" y="21523"/>
                  <a:pt x="3487" y="21512"/>
                </a:cubicBezTo>
                <a:lnTo>
                  <a:pt x="3487" y="21512"/>
                </a:lnTo>
                <a:cubicBezTo>
                  <a:pt x="3484" y="21507"/>
                  <a:pt x="3479" y="21501"/>
                  <a:pt x="3474" y="21494"/>
                </a:cubicBezTo>
                <a:cubicBezTo>
                  <a:pt x="3419" y="21422"/>
                  <a:pt x="3365" y="21349"/>
                  <a:pt x="3314" y="21275"/>
                </a:cubicBezTo>
                <a:cubicBezTo>
                  <a:pt x="3205" y="21117"/>
                  <a:pt x="3102" y="20952"/>
                  <a:pt x="3007" y="20785"/>
                </a:cubicBezTo>
                <a:cubicBezTo>
                  <a:pt x="2931" y="20649"/>
                  <a:pt x="2868" y="20515"/>
                  <a:pt x="2779" y="20344"/>
                </a:cubicBezTo>
                <a:cubicBezTo>
                  <a:pt x="2748" y="20284"/>
                  <a:pt x="2728" y="20247"/>
                  <a:pt x="2717" y="20227"/>
                </a:cubicBezTo>
                <a:lnTo>
                  <a:pt x="2717" y="20227"/>
                </a:lnTo>
                <a:cubicBezTo>
                  <a:pt x="2679" y="20148"/>
                  <a:pt x="2641" y="20070"/>
                  <a:pt x="2605" y="19989"/>
                </a:cubicBezTo>
                <a:cubicBezTo>
                  <a:pt x="2351" y="19411"/>
                  <a:pt x="2266" y="19037"/>
                  <a:pt x="2194" y="18361"/>
                </a:cubicBezTo>
                <a:cubicBezTo>
                  <a:pt x="1887" y="15500"/>
                  <a:pt x="3049" y="12454"/>
                  <a:pt x="4320" y="9923"/>
                </a:cubicBezTo>
                <a:cubicBezTo>
                  <a:pt x="5638" y="7298"/>
                  <a:pt x="7329" y="4706"/>
                  <a:pt x="9493" y="2696"/>
                </a:cubicBezTo>
                <a:cubicBezTo>
                  <a:pt x="9857" y="2356"/>
                  <a:pt x="10252" y="2047"/>
                  <a:pt x="10671" y="1776"/>
                </a:cubicBezTo>
                <a:cubicBezTo>
                  <a:pt x="11456" y="1270"/>
                  <a:pt x="10251" y="1"/>
                  <a:pt x="9409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9" name="Google Shape;1259;p31"/>
          <p:cNvSpPr/>
          <p:nvPr/>
        </p:nvSpPr>
        <p:spPr>
          <a:xfrm rot="4240344">
            <a:off x="953435" y="-778001"/>
            <a:ext cx="997955" cy="2335967"/>
          </a:xfrm>
          <a:custGeom>
            <a:avLst/>
            <a:gdLst/>
            <a:ahLst/>
            <a:cxnLst/>
            <a:rect l="l" t="t" r="r" b="b"/>
            <a:pathLst>
              <a:path w="25831" h="60464" extrusionOk="0">
                <a:moveTo>
                  <a:pt x="14353" y="21284"/>
                </a:moveTo>
                <a:cubicBezTo>
                  <a:pt x="14354" y="21284"/>
                  <a:pt x="14354" y="21284"/>
                  <a:pt x="14354" y="21284"/>
                </a:cubicBezTo>
                <a:cubicBezTo>
                  <a:pt x="14354" y="21284"/>
                  <a:pt x="14354" y="21284"/>
                  <a:pt x="14353" y="21284"/>
                </a:cubicBezTo>
                <a:close/>
                <a:moveTo>
                  <a:pt x="14972" y="22124"/>
                </a:moveTo>
                <a:cubicBezTo>
                  <a:pt x="14973" y="22126"/>
                  <a:pt x="14974" y="22128"/>
                  <a:pt x="14974" y="22130"/>
                </a:cubicBezTo>
                <a:lnTo>
                  <a:pt x="14974" y="22130"/>
                </a:lnTo>
                <a:cubicBezTo>
                  <a:pt x="14974" y="22128"/>
                  <a:pt x="14973" y="22126"/>
                  <a:pt x="14972" y="22124"/>
                </a:cubicBezTo>
                <a:close/>
                <a:moveTo>
                  <a:pt x="14144" y="21194"/>
                </a:moveTo>
                <a:cubicBezTo>
                  <a:pt x="14170" y="21203"/>
                  <a:pt x="14227" y="21221"/>
                  <a:pt x="14276" y="21236"/>
                </a:cubicBezTo>
                <a:lnTo>
                  <a:pt x="14276" y="21236"/>
                </a:lnTo>
                <a:cubicBezTo>
                  <a:pt x="14312" y="21272"/>
                  <a:pt x="14362" y="21305"/>
                  <a:pt x="14404" y="21335"/>
                </a:cubicBezTo>
                <a:cubicBezTo>
                  <a:pt x="14411" y="21341"/>
                  <a:pt x="14417" y="21345"/>
                  <a:pt x="14421" y="21347"/>
                </a:cubicBezTo>
                <a:lnTo>
                  <a:pt x="14421" y="21347"/>
                </a:lnTo>
                <a:cubicBezTo>
                  <a:pt x="14423" y="21349"/>
                  <a:pt x="14425" y="21352"/>
                  <a:pt x="14428" y="21354"/>
                </a:cubicBezTo>
                <a:cubicBezTo>
                  <a:pt x="14614" y="21565"/>
                  <a:pt x="14726" y="21709"/>
                  <a:pt x="14822" y="21872"/>
                </a:cubicBezTo>
                <a:cubicBezTo>
                  <a:pt x="14873" y="21958"/>
                  <a:pt x="14921" y="22046"/>
                  <a:pt x="14971" y="22134"/>
                </a:cubicBezTo>
                <a:cubicBezTo>
                  <a:pt x="14977" y="22145"/>
                  <a:pt x="14986" y="22167"/>
                  <a:pt x="14994" y="22184"/>
                </a:cubicBezTo>
                <a:lnTo>
                  <a:pt x="14994" y="22184"/>
                </a:lnTo>
                <a:cubicBezTo>
                  <a:pt x="15007" y="22225"/>
                  <a:pt x="15019" y="22267"/>
                  <a:pt x="15030" y="22308"/>
                </a:cubicBezTo>
                <a:cubicBezTo>
                  <a:pt x="15054" y="22396"/>
                  <a:pt x="15071" y="22485"/>
                  <a:pt x="15086" y="22573"/>
                </a:cubicBezTo>
                <a:cubicBezTo>
                  <a:pt x="15088" y="22587"/>
                  <a:pt x="15091" y="22624"/>
                  <a:pt x="15093" y="22643"/>
                </a:cubicBezTo>
                <a:lnTo>
                  <a:pt x="15093" y="22643"/>
                </a:lnTo>
                <a:cubicBezTo>
                  <a:pt x="15094" y="22677"/>
                  <a:pt x="15095" y="22713"/>
                  <a:pt x="15094" y="22746"/>
                </a:cubicBezTo>
                <a:cubicBezTo>
                  <a:pt x="15087" y="22963"/>
                  <a:pt x="15062" y="23180"/>
                  <a:pt x="15017" y="23393"/>
                </a:cubicBezTo>
                <a:cubicBezTo>
                  <a:pt x="14942" y="23741"/>
                  <a:pt x="14761" y="24150"/>
                  <a:pt x="14549" y="24538"/>
                </a:cubicBezTo>
                <a:cubicBezTo>
                  <a:pt x="13546" y="26367"/>
                  <a:pt x="11836" y="27877"/>
                  <a:pt x="10089" y="28978"/>
                </a:cubicBezTo>
                <a:cubicBezTo>
                  <a:pt x="9781" y="29172"/>
                  <a:pt x="9606" y="29280"/>
                  <a:pt x="9368" y="29395"/>
                </a:cubicBezTo>
                <a:lnTo>
                  <a:pt x="9368" y="29395"/>
                </a:lnTo>
                <a:cubicBezTo>
                  <a:pt x="9239" y="28649"/>
                  <a:pt x="9206" y="27758"/>
                  <a:pt x="9386" y="26920"/>
                </a:cubicBezTo>
                <a:cubicBezTo>
                  <a:pt x="9414" y="26780"/>
                  <a:pt x="9453" y="26641"/>
                  <a:pt x="9499" y="26505"/>
                </a:cubicBezTo>
                <a:cubicBezTo>
                  <a:pt x="9574" y="26289"/>
                  <a:pt x="9657" y="26075"/>
                  <a:pt x="9748" y="25864"/>
                </a:cubicBezTo>
                <a:cubicBezTo>
                  <a:pt x="9946" y="25406"/>
                  <a:pt x="10175" y="24960"/>
                  <a:pt x="10431" y="24529"/>
                </a:cubicBezTo>
                <a:cubicBezTo>
                  <a:pt x="10950" y="23648"/>
                  <a:pt x="11550" y="22826"/>
                  <a:pt x="12309" y="22147"/>
                </a:cubicBezTo>
                <a:cubicBezTo>
                  <a:pt x="12471" y="22001"/>
                  <a:pt x="12640" y="21864"/>
                  <a:pt x="12817" y="21735"/>
                </a:cubicBezTo>
                <a:cubicBezTo>
                  <a:pt x="12913" y="21666"/>
                  <a:pt x="13012" y="21600"/>
                  <a:pt x="13113" y="21537"/>
                </a:cubicBezTo>
                <a:cubicBezTo>
                  <a:pt x="13258" y="21444"/>
                  <a:pt x="13201" y="21477"/>
                  <a:pt x="13292" y="21434"/>
                </a:cubicBezTo>
                <a:cubicBezTo>
                  <a:pt x="13474" y="21350"/>
                  <a:pt x="13662" y="21279"/>
                  <a:pt x="13857" y="21227"/>
                </a:cubicBezTo>
                <a:cubicBezTo>
                  <a:pt x="13862" y="21225"/>
                  <a:pt x="13866" y="21224"/>
                  <a:pt x="13869" y="21223"/>
                </a:cubicBezTo>
                <a:lnTo>
                  <a:pt x="13869" y="21223"/>
                </a:lnTo>
                <a:cubicBezTo>
                  <a:pt x="13898" y="21219"/>
                  <a:pt x="13928" y="21214"/>
                  <a:pt x="13956" y="21212"/>
                </a:cubicBezTo>
                <a:cubicBezTo>
                  <a:pt x="14002" y="21209"/>
                  <a:pt x="14060" y="21209"/>
                  <a:pt x="14106" y="21201"/>
                </a:cubicBezTo>
                <a:lnTo>
                  <a:pt x="14106" y="21201"/>
                </a:lnTo>
                <a:cubicBezTo>
                  <a:pt x="14186" y="21216"/>
                  <a:pt x="14246" y="21232"/>
                  <a:pt x="14250" y="21232"/>
                </a:cubicBezTo>
                <a:cubicBezTo>
                  <a:pt x="14254" y="21232"/>
                  <a:pt x="14224" y="21222"/>
                  <a:pt x="14144" y="21194"/>
                </a:cubicBezTo>
                <a:lnTo>
                  <a:pt x="14144" y="21194"/>
                </a:lnTo>
                <a:cubicBezTo>
                  <a:pt x="14144" y="21194"/>
                  <a:pt x="14144" y="21194"/>
                  <a:pt x="14144" y="21194"/>
                </a:cubicBezTo>
                <a:close/>
                <a:moveTo>
                  <a:pt x="4782" y="29721"/>
                </a:moveTo>
                <a:cubicBezTo>
                  <a:pt x="4783" y="29721"/>
                  <a:pt x="4784" y="29721"/>
                  <a:pt x="4786" y="29722"/>
                </a:cubicBezTo>
                <a:lnTo>
                  <a:pt x="4786" y="29722"/>
                </a:lnTo>
                <a:cubicBezTo>
                  <a:pt x="4784" y="29721"/>
                  <a:pt x="4783" y="29721"/>
                  <a:pt x="4782" y="29721"/>
                </a:cubicBezTo>
                <a:close/>
                <a:moveTo>
                  <a:pt x="4807" y="29729"/>
                </a:moveTo>
                <a:cubicBezTo>
                  <a:pt x="4858" y="29748"/>
                  <a:pt x="4915" y="29780"/>
                  <a:pt x="4910" y="29780"/>
                </a:cubicBezTo>
                <a:cubicBezTo>
                  <a:pt x="4907" y="29780"/>
                  <a:pt x="4879" y="29767"/>
                  <a:pt x="4807" y="29729"/>
                </a:cubicBezTo>
                <a:close/>
                <a:moveTo>
                  <a:pt x="17346" y="35867"/>
                </a:moveTo>
                <a:cubicBezTo>
                  <a:pt x="17350" y="35867"/>
                  <a:pt x="17373" y="35889"/>
                  <a:pt x="17429" y="35954"/>
                </a:cubicBezTo>
                <a:lnTo>
                  <a:pt x="17429" y="35954"/>
                </a:lnTo>
                <a:cubicBezTo>
                  <a:pt x="17385" y="35925"/>
                  <a:pt x="17339" y="35867"/>
                  <a:pt x="17346" y="35867"/>
                </a:cubicBezTo>
                <a:close/>
                <a:moveTo>
                  <a:pt x="17569" y="36120"/>
                </a:moveTo>
                <a:cubicBezTo>
                  <a:pt x="17608" y="36168"/>
                  <a:pt x="17629" y="36219"/>
                  <a:pt x="17630" y="36232"/>
                </a:cubicBezTo>
                <a:lnTo>
                  <a:pt x="17630" y="36232"/>
                </a:lnTo>
                <a:cubicBezTo>
                  <a:pt x="17607" y="36195"/>
                  <a:pt x="17586" y="36158"/>
                  <a:pt x="17569" y="36120"/>
                </a:cubicBezTo>
                <a:close/>
                <a:moveTo>
                  <a:pt x="17781" y="36484"/>
                </a:moveTo>
                <a:lnTo>
                  <a:pt x="17781" y="36484"/>
                </a:lnTo>
                <a:cubicBezTo>
                  <a:pt x="17785" y="36496"/>
                  <a:pt x="17789" y="36508"/>
                  <a:pt x="17793" y="36519"/>
                </a:cubicBezTo>
                <a:lnTo>
                  <a:pt x="17793" y="36519"/>
                </a:lnTo>
                <a:cubicBezTo>
                  <a:pt x="17789" y="36509"/>
                  <a:pt x="17785" y="36497"/>
                  <a:pt x="17781" y="36484"/>
                </a:cubicBezTo>
                <a:close/>
                <a:moveTo>
                  <a:pt x="17796" y="36527"/>
                </a:moveTo>
                <a:cubicBezTo>
                  <a:pt x="17809" y="36560"/>
                  <a:pt x="17817" y="36584"/>
                  <a:pt x="17817" y="36584"/>
                </a:cubicBezTo>
                <a:cubicBezTo>
                  <a:pt x="17816" y="36584"/>
                  <a:pt x="17810" y="36567"/>
                  <a:pt x="17796" y="36527"/>
                </a:cubicBezTo>
                <a:close/>
                <a:moveTo>
                  <a:pt x="17985" y="37409"/>
                </a:moveTo>
                <a:cubicBezTo>
                  <a:pt x="17985" y="37411"/>
                  <a:pt x="17985" y="37413"/>
                  <a:pt x="17985" y="37414"/>
                </a:cubicBezTo>
                <a:cubicBezTo>
                  <a:pt x="17985" y="37413"/>
                  <a:pt x="17985" y="37411"/>
                  <a:pt x="17985" y="37409"/>
                </a:cubicBezTo>
                <a:close/>
                <a:moveTo>
                  <a:pt x="9734" y="1"/>
                </a:moveTo>
                <a:cubicBezTo>
                  <a:pt x="9543" y="1"/>
                  <a:pt x="9367" y="52"/>
                  <a:pt x="9231" y="170"/>
                </a:cubicBezTo>
                <a:lnTo>
                  <a:pt x="9231" y="173"/>
                </a:lnTo>
                <a:cubicBezTo>
                  <a:pt x="8296" y="981"/>
                  <a:pt x="7563" y="2042"/>
                  <a:pt x="6908" y="3084"/>
                </a:cubicBezTo>
                <a:cubicBezTo>
                  <a:pt x="6018" y="4499"/>
                  <a:pt x="5258" y="5999"/>
                  <a:pt x="4569" y="7521"/>
                </a:cubicBezTo>
                <a:cubicBezTo>
                  <a:pt x="2968" y="11066"/>
                  <a:pt x="1706" y="14822"/>
                  <a:pt x="986" y="18648"/>
                </a:cubicBezTo>
                <a:cubicBezTo>
                  <a:pt x="401" y="21749"/>
                  <a:pt x="0" y="25390"/>
                  <a:pt x="1411" y="28336"/>
                </a:cubicBezTo>
                <a:cubicBezTo>
                  <a:pt x="2074" y="29719"/>
                  <a:pt x="3230" y="30775"/>
                  <a:pt x="4652" y="31339"/>
                </a:cubicBezTo>
                <a:cubicBezTo>
                  <a:pt x="5448" y="31655"/>
                  <a:pt x="6286" y="31781"/>
                  <a:pt x="7129" y="31781"/>
                </a:cubicBezTo>
                <a:cubicBezTo>
                  <a:pt x="7534" y="31781"/>
                  <a:pt x="7940" y="31752"/>
                  <a:pt x="8343" y="31701"/>
                </a:cubicBezTo>
                <a:lnTo>
                  <a:pt x="8343" y="31701"/>
                </a:lnTo>
                <a:cubicBezTo>
                  <a:pt x="8977" y="32515"/>
                  <a:pt x="9817" y="33157"/>
                  <a:pt x="10776" y="33606"/>
                </a:cubicBezTo>
                <a:cubicBezTo>
                  <a:pt x="12086" y="34221"/>
                  <a:pt x="13477" y="34524"/>
                  <a:pt x="14870" y="34884"/>
                </a:cubicBezTo>
                <a:cubicBezTo>
                  <a:pt x="15477" y="35042"/>
                  <a:pt x="16061" y="35238"/>
                  <a:pt x="16650" y="35451"/>
                </a:cubicBezTo>
                <a:lnTo>
                  <a:pt x="16650" y="35451"/>
                </a:lnTo>
                <a:cubicBezTo>
                  <a:pt x="16700" y="35476"/>
                  <a:pt x="16752" y="35500"/>
                  <a:pt x="16803" y="35526"/>
                </a:cubicBezTo>
                <a:cubicBezTo>
                  <a:pt x="16925" y="35588"/>
                  <a:pt x="17039" y="35663"/>
                  <a:pt x="17158" y="35729"/>
                </a:cubicBezTo>
                <a:lnTo>
                  <a:pt x="17158" y="35729"/>
                </a:lnTo>
                <a:cubicBezTo>
                  <a:pt x="17208" y="35769"/>
                  <a:pt x="17259" y="35806"/>
                  <a:pt x="17308" y="35846"/>
                </a:cubicBezTo>
                <a:cubicBezTo>
                  <a:pt x="17345" y="35876"/>
                  <a:pt x="17387" y="35928"/>
                  <a:pt x="17430" y="35955"/>
                </a:cubicBezTo>
                <a:lnTo>
                  <a:pt x="17430" y="35955"/>
                </a:lnTo>
                <a:cubicBezTo>
                  <a:pt x="17473" y="36007"/>
                  <a:pt x="17517" y="36058"/>
                  <a:pt x="17560" y="36109"/>
                </a:cubicBezTo>
                <a:cubicBezTo>
                  <a:pt x="17563" y="36112"/>
                  <a:pt x="17566" y="36116"/>
                  <a:pt x="17569" y="36119"/>
                </a:cubicBezTo>
                <a:lnTo>
                  <a:pt x="17569" y="36119"/>
                </a:lnTo>
                <a:cubicBezTo>
                  <a:pt x="17565" y="36111"/>
                  <a:pt x="17562" y="36103"/>
                  <a:pt x="17559" y="36095"/>
                </a:cubicBezTo>
                <a:lnTo>
                  <a:pt x="17559" y="36095"/>
                </a:lnTo>
                <a:cubicBezTo>
                  <a:pt x="17562" y="36103"/>
                  <a:pt x="17566" y="36112"/>
                  <a:pt x="17569" y="36120"/>
                </a:cubicBezTo>
                <a:lnTo>
                  <a:pt x="17569" y="36120"/>
                </a:lnTo>
                <a:cubicBezTo>
                  <a:pt x="17569" y="36120"/>
                  <a:pt x="17569" y="36119"/>
                  <a:pt x="17569" y="36119"/>
                </a:cubicBezTo>
                <a:lnTo>
                  <a:pt x="17569" y="36119"/>
                </a:lnTo>
                <a:cubicBezTo>
                  <a:pt x="17604" y="36204"/>
                  <a:pt x="17623" y="36235"/>
                  <a:pt x="17628" y="36235"/>
                </a:cubicBezTo>
                <a:cubicBezTo>
                  <a:pt x="17629" y="36235"/>
                  <a:pt x="17630" y="36234"/>
                  <a:pt x="17630" y="36232"/>
                </a:cubicBezTo>
                <a:lnTo>
                  <a:pt x="17630" y="36232"/>
                </a:lnTo>
                <a:cubicBezTo>
                  <a:pt x="17675" y="36308"/>
                  <a:pt x="17727" y="36383"/>
                  <a:pt x="17765" y="36459"/>
                </a:cubicBezTo>
                <a:cubicBezTo>
                  <a:pt x="17777" y="36483"/>
                  <a:pt x="17787" y="36507"/>
                  <a:pt x="17796" y="36527"/>
                </a:cubicBezTo>
                <a:lnTo>
                  <a:pt x="17796" y="36527"/>
                </a:lnTo>
                <a:cubicBezTo>
                  <a:pt x="17815" y="36584"/>
                  <a:pt x="17835" y="36640"/>
                  <a:pt x="17851" y="36697"/>
                </a:cubicBezTo>
                <a:cubicBezTo>
                  <a:pt x="17896" y="36849"/>
                  <a:pt x="17931" y="37004"/>
                  <a:pt x="17955" y="37162"/>
                </a:cubicBezTo>
                <a:cubicBezTo>
                  <a:pt x="17965" y="37227"/>
                  <a:pt x="17973" y="37294"/>
                  <a:pt x="17980" y="37360"/>
                </a:cubicBezTo>
                <a:lnTo>
                  <a:pt x="17980" y="37360"/>
                </a:lnTo>
                <a:cubicBezTo>
                  <a:pt x="17978" y="37345"/>
                  <a:pt x="17977" y="37339"/>
                  <a:pt x="17977" y="37339"/>
                </a:cubicBezTo>
                <a:lnTo>
                  <a:pt x="17977" y="37339"/>
                </a:lnTo>
                <a:cubicBezTo>
                  <a:pt x="17975" y="37339"/>
                  <a:pt x="17986" y="37489"/>
                  <a:pt x="17988" y="37531"/>
                </a:cubicBezTo>
                <a:cubicBezTo>
                  <a:pt x="17992" y="37739"/>
                  <a:pt x="17985" y="37945"/>
                  <a:pt x="17968" y="38152"/>
                </a:cubicBezTo>
                <a:cubicBezTo>
                  <a:pt x="17926" y="38613"/>
                  <a:pt x="17849" y="39068"/>
                  <a:pt x="17738" y="39517"/>
                </a:cubicBezTo>
                <a:cubicBezTo>
                  <a:pt x="17100" y="42140"/>
                  <a:pt x="15452" y="44289"/>
                  <a:pt x="14164" y="46616"/>
                </a:cubicBezTo>
                <a:cubicBezTo>
                  <a:pt x="12796" y="49087"/>
                  <a:pt x="11733" y="51966"/>
                  <a:pt x="13044" y="54692"/>
                </a:cubicBezTo>
                <a:cubicBezTo>
                  <a:pt x="13768" y="56195"/>
                  <a:pt x="15054" y="57465"/>
                  <a:pt x="16581" y="58131"/>
                </a:cubicBezTo>
                <a:cubicBezTo>
                  <a:pt x="17907" y="58709"/>
                  <a:pt x="19330" y="58799"/>
                  <a:pt x="20752" y="58927"/>
                </a:cubicBezTo>
                <a:cubicBezTo>
                  <a:pt x="21083" y="58957"/>
                  <a:pt x="21414" y="58992"/>
                  <a:pt x="21743" y="59042"/>
                </a:cubicBezTo>
                <a:cubicBezTo>
                  <a:pt x="22019" y="59083"/>
                  <a:pt x="22345" y="59149"/>
                  <a:pt x="22477" y="59189"/>
                </a:cubicBezTo>
                <a:cubicBezTo>
                  <a:pt x="22634" y="59235"/>
                  <a:pt x="22787" y="59288"/>
                  <a:pt x="22941" y="59344"/>
                </a:cubicBezTo>
                <a:cubicBezTo>
                  <a:pt x="22960" y="59350"/>
                  <a:pt x="23053" y="59392"/>
                  <a:pt x="23056" y="59392"/>
                </a:cubicBezTo>
                <a:cubicBezTo>
                  <a:pt x="23056" y="59392"/>
                  <a:pt x="23056" y="59392"/>
                  <a:pt x="23056" y="59392"/>
                </a:cubicBezTo>
                <a:lnTo>
                  <a:pt x="23056" y="59392"/>
                </a:lnTo>
                <a:cubicBezTo>
                  <a:pt x="23108" y="59417"/>
                  <a:pt x="23159" y="59443"/>
                  <a:pt x="23209" y="59471"/>
                </a:cubicBezTo>
                <a:cubicBezTo>
                  <a:pt x="23396" y="59570"/>
                  <a:pt x="23589" y="59687"/>
                  <a:pt x="23771" y="59864"/>
                </a:cubicBezTo>
                <a:cubicBezTo>
                  <a:pt x="24085" y="60168"/>
                  <a:pt x="24534" y="60464"/>
                  <a:pt x="24991" y="60464"/>
                </a:cubicBezTo>
                <a:cubicBezTo>
                  <a:pt x="25105" y="60464"/>
                  <a:pt x="25219" y="60445"/>
                  <a:pt x="25332" y="60404"/>
                </a:cubicBezTo>
                <a:cubicBezTo>
                  <a:pt x="25831" y="60222"/>
                  <a:pt x="25805" y="59609"/>
                  <a:pt x="25462" y="59276"/>
                </a:cubicBezTo>
                <a:cubicBezTo>
                  <a:pt x="24319" y="58168"/>
                  <a:pt x="22955" y="57554"/>
                  <a:pt x="21386" y="57310"/>
                </a:cubicBezTo>
                <a:cubicBezTo>
                  <a:pt x="20177" y="57120"/>
                  <a:pt x="18802" y="57152"/>
                  <a:pt x="17685" y="56867"/>
                </a:cubicBezTo>
                <a:cubicBezTo>
                  <a:pt x="17163" y="56735"/>
                  <a:pt x="16720" y="56542"/>
                  <a:pt x="16335" y="56232"/>
                </a:cubicBezTo>
                <a:cubicBezTo>
                  <a:pt x="15864" y="55850"/>
                  <a:pt x="15431" y="55292"/>
                  <a:pt x="15132" y="54724"/>
                </a:cubicBezTo>
                <a:cubicBezTo>
                  <a:pt x="14560" y="53634"/>
                  <a:pt x="14539" y="52407"/>
                  <a:pt x="14801" y="51227"/>
                </a:cubicBezTo>
                <a:cubicBezTo>
                  <a:pt x="15392" y="48554"/>
                  <a:pt x="17202" y="46265"/>
                  <a:pt x="18517" y="43918"/>
                </a:cubicBezTo>
                <a:cubicBezTo>
                  <a:pt x="19477" y="42204"/>
                  <a:pt x="20305" y="40076"/>
                  <a:pt x="20188" y="38069"/>
                </a:cubicBezTo>
                <a:cubicBezTo>
                  <a:pt x="20097" y="36493"/>
                  <a:pt x="19294" y="35274"/>
                  <a:pt x="17977" y="34429"/>
                </a:cubicBezTo>
                <a:cubicBezTo>
                  <a:pt x="16899" y="33737"/>
                  <a:pt x="15619" y="33424"/>
                  <a:pt x="14391" y="33120"/>
                </a:cubicBezTo>
                <a:cubicBezTo>
                  <a:pt x="13766" y="32965"/>
                  <a:pt x="13142" y="32815"/>
                  <a:pt x="12528" y="32623"/>
                </a:cubicBezTo>
                <a:cubicBezTo>
                  <a:pt x="12220" y="32528"/>
                  <a:pt x="11915" y="32422"/>
                  <a:pt x="11616" y="32301"/>
                </a:cubicBezTo>
                <a:cubicBezTo>
                  <a:pt x="11582" y="32287"/>
                  <a:pt x="11538" y="32274"/>
                  <a:pt x="11497" y="32258"/>
                </a:cubicBezTo>
                <a:lnTo>
                  <a:pt x="11497" y="32258"/>
                </a:lnTo>
                <a:cubicBezTo>
                  <a:pt x="11475" y="32243"/>
                  <a:pt x="11451" y="32229"/>
                  <a:pt x="11429" y="32218"/>
                </a:cubicBezTo>
                <a:cubicBezTo>
                  <a:pt x="11285" y="32144"/>
                  <a:pt x="11140" y="32072"/>
                  <a:pt x="11001" y="31991"/>
                </a:cubicBezTo>
                <a:cubicBezTo>
                  <a:pt x="10944" y="31958"/>
                  <a:pt x="10888" y="31922"/>
                  <a:pt x="10831" y="31890"/>
                </a:cubicBezTo>
                <a:lnTo>
                  <a:pt x="10831" y="31890"/>
                </a:lnTo>
                <a:cubicBezTo>
                  <a:pt x="10713" y="31800"/>
                  <a:pt x="10593" y="31716"/>
                  <a:pt x="10480" y="31620"/>
                </a:cubicBezTo>
                <a:cubicBezTo>
                  <a:pt x="10448" y="31593"/>
                  <a:pt x="10416" y="31564"/>
                  <a:pt x="10384" y="31535"/>
                </a:cubicBezTo>
                <a:lnTo>
                  <a:pt x="10384" y="31535"/>
                </a:lnTo>
                <a:cubicBezTo>
                  <a:pt x="10399" y="31550"/>
                  <a:pt x="10405" y="31557"/>
                  <a:pt x="10404" y="31557"/>
                </a:cubicBezTo>
                <a:cubicBezTo>
                  <a:pt x="10401" y="31557"/>
                  <a:pt x="10378" y="31537"/>
                  <a:pt x="10337" y="31493"/>
                </a:cubicBezTo>
                <a:lnTo>
                  <a:pt x="10337" y="31493"/>
                </a:lnTo>
                <a:cubicBezTo>
                  <a:pt x="10353" y="31507"/>
                  <a:pt x="10368" y="31521"/>
                  <a:pt x="10384" y="31535"/>
                </a:cubicBezTo>
                <a:lnTo>
                  <a:pt x="10384" y="31535"/>
                </a:lnTo>
                <a:cubicBezTo>
                  <a:pt x="10372" y="31524"/>
                  <a:pt x="10356" y="31508"/>
                  <a:pt x="10333" y="31489"/>
                </a:cubicBezTo>
                <a:lnTo>
                  <a:pt x="10333" y="31489"/>
                </a:lnTo>
                <a:cubicBezTo>
                  <a:pt x="10335" y="31490"/>
                  <a:pt x="10336" y="31491"/>
                  <a:pt x="10337" y="31493"/>
                </a:cubicBezTo>
                <a:lnTo>
                  <a:pt x="10337" y="31493"/>
                </a:lnTo>
                <a:cubicBezTo>
                  <a:pt x="10324" y="31482"/>
                  <a:pt x="10312" y="31471"/>
                  <a:pt x="10300" y="31460"/>
                </a:cubicBezTo>
                <a:lnTo>
                  <a:pt x="10300" y="31460"/>
                </a:lnTo>
                <a:cubicBezTo>
                  <a:pt x="10312" y="31471"/>
                  <a:pt x="10323" y="31480"/>
                  <a:pt x="10333" y="31489"/>
                </a:cubicBezTo>
                <a:lnTo>
                  <a:pt x="10333" y="31489"/>
                </a:lnTo>
                <a:cubicBezTo>
                  <a:pt x="10329" y="31485"/>
                  <a:pt x="10325" y="31480"/>
                  <a:pt x="10320" y="31475"/>
                </a:cubicBezTo>
                <a:cubicBezTo>
                  <a:pt x="10275" y="31425"/>
                  <a:pt x="10232" y="31374"/>
                  <a:pt x="10190" y="31324"/>
                </a:cubicBezTo>
                <a:lnTo>
                  <a:pt x="10190" y="31324"/>
                </a:lnTo>
                <a:cubicBezTo>
                  <a:pt x="10339" y="31271"/>
                  <a:pt x="10485" y="31210"/>
                  <a:pt x="10629" y="31144"/>
                </a:cubicBezTo>
                <a:cubicBezTo>
                  <a:pt x="11084" y="30932"/>
                  <a:pt x="11526" y="30690"/>
                  <a:pt x="11948" y="30417"/>
                </a:cubicBezTo>
                <a:cubicBezTo>
                  <a:pt x="12907" y="29809"/>
                  <a:pt x="13797" y="29083"/>
                  <a:pt x="14600" y="28281"/>
                </a:cubicBezTo>
                <a:cubicBezTo>
                  <a:pt x="15988" y="26898"/>
                  <a:pt x="17752" y="24786"/>
                  <a:pt x="17218" y="22656"/>
                </a:cubicBezTo>
                <a:cubicBezTo>
                  <a:pt x="16773" y="20878"/>
                  <a:pt x="15040" y="19461"/>
                  <a:pt x="13254" y="19461"/>
                </a:cubicBezTo>
                <a:cubicBezTo>
                  <a:pt x="12761" y="19461"/>
                  <a:pt x="12264" y="19568"/>
                  <a:pt x="11788" y="19806"/>
                </a:cubicBezTo>
                <a:cubicBezTo>
                  <a:pt x="9881" y="20762"/>
                  <a:pt x="8485" y="22808"/>
                  <a:pt x="7660" y="24724"/>
                </a:cubicBezTo>
                <a:cubicBezTo>
                  <a:pt x="6966" y="26337"/>
                  <a:pt x="6845" y="28259"/>
                  <a:pt x="7404" y="29942"/>
                </a:cubicBezTo>
                <a:lnTo>
                  <a:pt x="7404" y="29942"/>
                </a:lnTo>
                <a:cubicBezTo>
                  <a:pt x="7265" y="29960"/>
                  <a:pt x="7126" y="29976"/>
                  <a:pt x="6988" y="29987"/>
                </a:cubicBezTo>
                <a:cubicBezTo>
                  <a:pt x="6817" y="30002"/>
                  <a:pt x="6646" y="30011"/>
                  <a:pt x="6475" y="30016"/>
                </a:cubicBezTo>
                <a:cubicBezTo>
                  <a:pt x="6454" y="30017"/>
                  <a:pt x="6432" y="30017"/>
                  <a:pt x="6411" y="30017"/>
                </a:cubicBezTo>
                <a:cubicBezTo>
                  <a:pt x="6373" y="30017"/>
                  <a:pt x="6336" y="30016"/>
                  <a:pt x="6298" y="30016"/>
                </a:cubicBezTo>
                <a:cubicBezTo>
                  <a:pt x="6263" y="30016"/>
                  <a:pt x="6229" y="30017"/>
                  <a:pt x="6194" y="30018"/>
                </a:cubicBezTo>
                <a:cubicBezTo>
                  <a:pt x="6185" y="30018"/>
                  <a:pt x="6178" y="30018"/>
                  <a:pt x="6172" y="30019"/>
                </a:cubicBezTo>
                <a:lnTo>
                  <a:pt x="6172" y="30019"/>
                </a:lnTo>
                <a:cubicBezTo>
                  <a:pt x="6159" y="30018"/>
                  <a:pt x="6143" y="30016"/>
                  <a:pt x="6124" y="30015"/>
                </a:cubicBezTo>
                <a:cubicBezTo>
                  <a:pt x="5962" y="30000"/>
                  <a:pt x="5801" y="29986"/>
                  <a:pt x="5641" y="29962"/>
                </a:cubicBezTo>
                <a:cubicBezTo>
                  <a:pt x="5569" y="29952"/>
                  <a:pt x="5497" y="29938"/>
                  <a:pt x="5425" y="29927"/>
                </a:cubicBezTo>
                <a:cubicBezTo>
                  <a:pt x="5404" y="29922"/>
                  <a:pt x="5383" y="29917"/>
                  <a:pt x="5361" y="29912"/>
                </a:cubicBezTo>
                <a:lnTo>
                  <a:pt x="5361" y="29912"/>
                </a:lnTo>
                <a:cubicBezTo>
                  <a:pt x="5235" y="29864"/>
                  <a:pt x="5095" y="29839"/>
                  <a:pt x="4967" y="29793"/>
                </a:cubicBezTo>
                <a:cubicBezTo>
                  <a:pt x="4912" y="29773"/>
                  <a:pt x="4859" y="29746"/>
                  <a:pt x="4805" y="29728"/>
                </a:cubicBezTo>
                <a:lnTo>
                  <a:pt x="4805" y="29728"/>
                </a:lnTo>
                <a:cubicBezTo>
                  <a:pt x="4801" y="29726"/>
                  <a:pt x="4796" y="29723"/>
                  <a:pt x="4791" y="29721"/>
                </a:cubicBezTo>
                <a:cubicBezTo>
                  <a:pt x="4681" y="29662"/>
                  <a:pt x="4573" y="29589"/>
                  <a:pt x="4462" y="29533"/>
                </a:cubicBezTo>
                <a:lnTo>
                  <a:pt x="4462" y="29533"/>
                </a:lnTo>
                <a:cubicBezTo>
                  <a:pt x="4409" y="29493"/>
                  <a:pt x="4355" y="29453"/>
                  <a:pt x="4304" y="29411"/>
                </a:cubicBezTo>
                <a:cubicBezTo>
                  <a:pt x="4255" y="29371"/>
                  <a:pt x="4209" y="29330"/>
                  <a:pt x="4161" y="29290"/>
                </a:cubicBezTo>
                <a:lnTo>
                  <a:pt x="4161" y="29290"/>
                </a:lnTo>
                <a:cubicBezTo>
                  <a:pt x="4074" y="29187"/>
                  <a:pt x="3976" y="29092"/>
                  <a:pt x="3890" y="28986"/>
                </a:cubicBezTo>
                <a:cubicBezTo>
                  <a:pt x="3852" y="28938"/>
                  <a:pt x="3816" y="28888"/>
                  <a:pt x="3776" y="28840"/>
                </a:cubicBezTo>
                <a:lnTo>
                  <a:pt x="3776" y="28840"/>
                </a:lnTo>
                <a:cubicBezTo>
                  <a:pt x="3704" y="28714"/>
                  <a:pt x="3621" y="28596"/>
                  <a:pt x="3552" y="28468"/>
                </a:cubicBezTo>
                <a:cubicBezTo>
                  <a:pt x="3483" y="28342"/>
                  <a:pt x="3417" y="28214"/>
                  <a:pt x="3358" y="28082"/>
                </a:cubicBezTo>
                <a:cubicBezTo>
                  <a:pt x="3330" y="28019"/>
                  <a:pt x="3304" y="27955"/>
                  <a:pt x="3277" y="27893"/>
                </a:cubicBezTo>
                <a:cubicBezTo>
                  <a:pt x="3275" y="27890"/>
                  <a:pt x="3274" y="27887"/>
                  <a:pt x="3272" y="27884"/>
                </a:cubicBezTo>
                <a:lnTo>
                  <a:pt x="3272" y="27884"/>
                </a:lnTo>
                <a:cubicBezTo>
                  <a:pt x="3263" y="27860"/>
                  <a:pt x="3255" y="27837"/>
                  <a:pt x="3246" y="27813"/>
                </a:cubicBezTo>
                <a:cubicBezTo>
                  <a:pt x="3031" y="27192"/>
                  <a:pt x="2881" y="26553"/>
                  <a:pt x="2798" y="25901"/>
                </a:cubicBezTo>
                <a:cubicBezTo>
                  <a:pt x="2774" y="25728"/>
                  <a:pt x="2756" y="25556"/>
                  <a:pt x="2738" y="25382"/>
                </a:cubicBezTo>
                <a:cubicBezTo>
                  <a:pt x="2736" y="25356"/>
                  <a:pt x="2734" y="25339"/>
                  <a:pt x="2733" y="25326"/>
                </a:cubicBezTo>
                <a:lnTo>
                  <a:pt x="2733" y="25326"/>
                </a:lnTo>
                <a:cubicBezTo>
                  <a:pt x="2733" y="25320"/>
                  <a:pt x="2732" y="25299"/>
                  <a:pt x="2729" y="25246"/>
                </a:cubicBezTo>
                <a:cubicBezTo>
                  <a:pt x="2722" y="25149"/>
                  <a:pt x="2716" y="25053"/>
                  <a:pt x="2713" y="24955"/>
                </a:cubicBezTo>
                <a:cubicBezTo>
                  <a:pt x="2694" y="24567"/>
                  <a:pt x="2690" y="24179"/>
                  <a:pt x="2698" y="23791"/>
                </a:cubicBezTo>
                <a:cubicBezTo>
                  <a:pt x="2719" y="22957"/>
                  <a:pt x="2783" y="22126"/>
                  <a:pt x="2890" y="21299"/>
                </a:cubicBezTo>
                <a:cubicBezTo>
                  <a:pt x="3357" y="17632"/>
                  <a:pt x="4406" y="14162"/>
                  <a:pt x="5766" y="10761"/>
                </a:cubicBezTo>
                <a:cubicBezTo>
                  <a:pt x="6900" y="7918"/>
                  <a:pt x="8229" y="4980"/>
                  <a:pt x="10153" y="2571"/>
                </a:cubicBezTo>
                <a:cubicBezTo>
                  <a:pt x="10192" y="2521"/>
                  <a:pt x="10232" y="2472"/>
                  <a:pt x="10272" y="2422"/>
                </a:cubicBezTo>
                <a:cubicBezTo>
                  <a:pt x="10293" y="2397"/>
                  <a:pt x="10316" y="2371"/>
                  <a:pt x="10337" y="2345"/>
                </a:cubicBezTo>
                <a:lnTo>
                  <a:pt x="10337" y="2345"/>
                </a:lnTo>
                <a:cubicBezTo>
                  <a:pt x="10410" y="2262"/>
                  <a:pt x="10484" y="2180"/>
                  <a:pt x="10560" y="2099"/>
                </a:cubicBezTo>
                <a:cubicBezTo>
                  <a:pt x="10715" y="1935"/>
                  <a:pt x="10876" y="1778"/>
                  <a:pt x="11047" y="1630"/>
                </a:cubicBezTo>
                <a:cubicBezTo>
                  <a:pt x="11750" y="1024"/>
                  <a:pt x="10588" y="1"/>
                  <a:pt x="9734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0" name="Google Shape;1260;p31"/>
          <p:cNvSpPr/>
          <p:nvPr/>
        </p:nvSpPr>
        <p:spPr>
          <a:xfrm rot="-2225305">
            <a:off x="11350910" y="4994413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1" name="Google Shape;1261;p31"/>
          <p:cNvSpPr/>
          <p:nvPr/>
        </p:nvSpPr>
        <p:spPr>
          <a:xfrm>
            <a:off x="10739770" y="-106304"/>
            <a:ext cx="1406447" cy="1908216"/>
          </a:xfrm>
          <a:custGeom>
            <a:avLst/>
            <a:gdLst/>
            <a:ahLst/>
            <a:cxnLst/>
            <a:rect l="l" t="t" r="r" b="b"/>
            <a:pathLst>
              <a:path w="36405" h="49393" extrusionOk="0">
                <a:moveTo>
                  <a:pt x="14570" y="18820"/>
                </a:moveTo>
                <a:cubicBezTo>
                  <a:pt x="14571" y="18820"/>
                  <a:pt x="14584" y="18822"/>
                  <a:pt x="14618" y="18826"/>
                </a:cubicBezTo>
                <a:lnTo>
                  <a:pt x="14618" y="18826"/>
                </a:lnTo>
                <a:cubicBezTo>
                  <a:pt x="14592" y="18823"/>
                  <a:pt x="14569" y="18820"/>
                  <a:pt x="14570" y="18820"/>
                </a:cubicBezTo>
                <a:close/>
                <a:moveTo>
                  <a:pt x="14649" y="18829"/>
                </a:moveTo>
                <a:cubicBezTo>
                  <a:pt x="14656" y="18830"/>
                  <a:pt x="14663" y="18831"/>
                  <a:pt x="14671" y="18831"/>
                </a:cubicBezTo>
                <a:cubicBezTo>
                  <a:pt x="14664" y="18831"/>
                  <a:pt x="14656" y="18830"/>
                  <a:pt x="14649" y="18829"/>
                </a:cubicBezTo>
                <a:close/>
                <a:moveTo>
                  <a:pt x="4756" y="1"/>
                </a:moveTo>
                <a:cubicBezTo>
                  <a:pt x="4233" y="1"/>
                  <a:pt x="3605" y="121"/>
                  <a:pt x="3325" y="476"/>
                </a:cubicBezTo>
                <a:lnTo>
                  <a:pt x="3326" y="476"/>
                </a:lnTo>
                <a:cubicBezTo>
                  <a:pt x="2008" y="2142"/>
                  <a:pt x="1178" y="4142"/>
                  <a:pt x="699" y="6201"/>
                </a:cubicBezTo>
                <a:cubicBezTo>
                  <a:pt x="189" y="8379"/>
                  <a:pt x="0" y="10711"/>
                  <a:pt x="513" y="12908"/>
                </a:cubicBezTo>
                <a:cubicBezTo>
                  <a:pt x="1037" y="15152"/>
                  <a:pt x="2290" y="16981"/>
                  <a:pt x="4410" y="17964"/>
                </a:cubicBezTo>
                <a:cubicBezTo>
                  <a:pt x="5998" y="18700"/>
                  <a:pt x="7727" y="18857"/>
                  <a:pt x="9460" y="18857"/>
                </a:cubicBezTo>
                <a:cubicBezTo>
                  <a:pt x="10349" y="18857"/>
                  <a:pt x="11239" y="18815"/>
                  <a:pt x="12111" y="18790"/>
                </a:cubicBezTo>
                <a:cubicBezTo>
                  <a:pt x="12453" y="18779"/>
                  <a:pt x="12794" y="18772"/>
                  <a:pt x="13136" y="18772"/>
                </a:cubicBezTo>
                <a:cubicBezTo>
                  <a:pt x="13425" y="18772"/>
                  <a:pt x="13714" y="18777"/>
                  <a:pt x="14003" y="18790"/>
                </a:cubicBezTo>
                <a:cubicBezTo>
                  <a:pt x="14159" y="18796"/>
                  <a:pt x="14314" y="18804"/>
                  <a:pt x="14471" y="18815"/>
                </a:cubicBezTo>
                <a:cubicBezTo>
                  <a:pt x="14524" y="18819"/>
                  <a:pt x="14579" y="18823"/>
                  <a:pt x="14634" y="18828"/>
                </a:cubicBezTo>
                <a:lnTo>
                  <a:pt x="14634" y="18828"/>
                </a:lnTo>
                <a:cubicBezTo>
                  <a:pt x="14656" y="18831"/>
                  <a:pt x="14684" y="18835"/>
                  <a:pt x="14720" y="18839"/>
                </a:cubicBezTo>
                <a:cubicBezTo>
                  <a:pt x="15027" y="18879"/>
                  <a:pt x="15332" y="18924"/>
                  <a:pt x="15635" y="18988"/>
                </a:cubicBezTo>
                <a:cubicBezTo>
                  <a:pt x="16640" y="19200"/>
                  <a:pt x="17890" y="19807"/>
                  <a:pt x="18695" y="20664"/>
                </a:cubicBezTo>
                <a:cubicBezTo>
                  <a:pt x="19527" y="21549"/>
                  <a:pt x="20224" y="22576"/>
                  <a:pt x="20570" y="23749"/>
                </a:cubicBezTo>
                <a:cubicBezTo>
                  <a:pt x="20886" y="24819"/>
                  <a:pt x="20955" y="25940"/>
                  <a:pt x="20971" y="27052"/>
                </a:cubicBezTo>
                <a:cubicBezTo>
                  <a:pt x="20990" y="28322"/>
                  <a:pt x="20957" y="29591"/>
                  <a:pt x="21038" y="30859"/>
                </a:cubicBezTo>
                <a:cubicBezTo>
                  <a:pt x="21109" y="31947"/>
                  <a:pt x="21323" y="33040"/>
                  <a:pt x="21492" y="34117"/>
                </a:cubicBezTo>
                <a:cubicBezTo>
                  <a:pt x="21808" y="36134"/>
                  <a:pt x="22180" y="38161"/>
                  <a:pt x="22863" y="40093"/>
                </a:cubicBezTo>
                <a:cubicBezTo>
                  <a:pt x="23527" y="41973"/>
                  <a:pt x="24467" y="43754"/>
                  <a:pt x="25866" y="45194"/>
                </a:cubicBezTo>
                <a:cubicBezTo>
                  <a:pt x="27515" y="46892"/>
                  <a:pt x="29609" y="48042"/>
                  <a:pt x="31850" y="48764"/>
                </a:cubicBezTo>
                <a:cubicBezTo>
                  <a:pt x="32564" y="48994"/>
                  <a:pt x="33293" y="49180"/>
                  <a:pt x="34025" y="49343"/>
                </a:cubicBezTo>
                <a:cubicBezTo>
                  <a:pt x="34171" y="49376"/>
                  <a:pt x="34339" y="49393"/>
                  <a:pt x="34515" y="49393"/>
                </a:cubicBezTo>
                <a:cubicBezTo>
                  <a:pt x="35034" y="49393"/>
                  <a:pt x="35624" y="49242"/>
                  <a:pt x="35945" y="48906"/>
                </a:cubicBezTo>
                <a:cubicBezTo>
                  <a:pt x="36405" y="48427"/>
                  <a:pt x="35742" y="48132"/>
                  <a:pt x="35343" y="48042"/>
                </a:cubicBezTo>
                <a:cubicBezTo>
                  <a:pt x="33117" y="47542"/>
                  <a:pt x="30972" y="46657"/>
                  <a:pt x="29210" y="45162"/>
                </a:cubicBezTo>
                <a:cubicBezTo>
                  <a:pt x="27772" y="43941"/>
                  <a:pt x="26721" y="42297"/>
                  <a:pt x="25997" y="40569"/>
                </a:cubicBezTo>
                <a:cubicBezTo>
                  <a:pt x="25240" y="38761"/>
                  <a:pt x="24837" y="36808"/>
                  <a:pt x="24506" y="34883"/>
                </a:cubicBezTo>
                <a:cubicBezTo>
                  <a:pt x="24332" y="33863"/>
                  <a:pt x="24182" y="32837"/>
                  <a:pt x="24032" y="31813"/>
                </a:cubicBezTo>
                <a:cubicBezTo>
                  <a:pt x="23850" y="30583"/>
                  <a:pt x="23821" y="29356"/>
                  <a:pt x="23820" y="28115"/>
                </a:cubicBezTo>
                <a:cubicBezTo>
                  <a:pt x="23818" y="25859"/>
                  <a:pt x="23799" y="23608"/>
                  <a:pt x="22609" y="21606"/>
                </a:cubicBezTo>
                <a:cubicBezTo>
                  <a:pt x="21187" y="19216"/>
                  <a:pt x="18762" y="17862"/>
                  <a:pt x="16038" y="17537"/>
                </a:cubicBezTo>
                <a:cubicBezTo>
                  <a:pt x="15248" y="17443"/>
                  <a:pt x="14457" y="17412"/>
                  <a:pt x="13665" y="17412"/>
                </a:cubicBezTo>
                <a:cubicBezTo>
                  <a:pt x="13152" y="17412"/>
                  <a:pt x="12639" y="17425"/>
                  <a:pt x="12124" y="17443"/>
                </a:cubicBezTo>
                <a:cubicBezTo>
                  <a:pt x="11515" y="17466"/>
                  <a:pt x="10907" y="17489"/>
                  <a:pt x="10298" y="17494"/>
                </a:cubicBezTo>
                <a:cubicBezTo>
                  <a:pt x="10236" y="17495"/>
                  <a:pt x="10174" y="17495"/>
                  <a:pt x="10111" y="17495"/>
                </a:cubicBezTo>
                <a:cubicBezTo>
                  <a:pt x="9884" y="17495"/>
                  <a:pt x="9657" y="17492"/>
                  <a:pt x="9429" y="17485"/>
                </a:cubicBezTo>
                <a:cubicBezTo>
                  <a:pt x="9274" y="17480"/>
                  <a:pt x="9119" y="17472"/>
                  <a:pt x="8966" y="17464"/>
                </a:cubicBezTo>
                <a:cubicBezTo>
                  <a:pt x="8913" y="17460"/>
                  <a:pt x="8629" y="17434"/>
                  <a:pt x="8602" y="17434"/>
                </a:cubicBezTo>
                <a:cubicBezTo>
                  <a:pt x="8594" y="17434"/>
                  <a:pt x="8608" y="17436"/>
                  <a:pt x="8656" y="17442"/>
                </a:cubicBezTo>
                <a:cubicBezTo>
                  <a:pt x="8063" y="17371"/>
                  <a:pt x="7584" y="17285"/>
                  <a:pt x="7114" y="17128"/>
                </a:cubicBezTo>
                <a:cubicBezTo>
                  <a:pt x="6585" y="16956"/>
                  <a:pt x="6084" y="16707"/>
                  <a:pt x="5625" y="16392"/>
                </a:cubicBezTo>
                <a:cubicBezTo>
                  <a:pt x="4850" y="15860"/>
                  <a:pt x="4275" y="15020"/>
                  <a:pt x="3874" y="14167"/>
                </a:cubicBezTo>
                <a:cubicBezTo>
                  <a:pt x="2983" y="12275"/>
                  <a:pt x="2927" y="10002"/>
                  <a:pt x="3176" y="7962"/>
                </a:cubicBezTo>
                <a:cubicBezTo>
                  <a:pt x="3430" y="5869"/>
                  <a:pt x="4087" y="3764"/>
                  <a:pt x="5152" y="1939"/>
                </a:cubicBezTo>
                <a:cubicBezTo>
                  <a:pt x="5360" y="1578"/>
                  <a:pt x="5592" y="1233"/>
                  <a:pt x="5847" y="906"/>
                </a:cubicBezTo>
                <a:cubicBezTo>
                  <a:pt x="6232" y="418"/>
                  <a:pt x="5708" y="123"/>
                  <a:pt x="5245" y="40"/>
                </a:cubicBezTo>
                <a:cubicBezTo>
                  <a:pt x="5108" y="15"/>
                  <a:pt x="4938" y="1"/>
                  <a:pt x="4756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2" name="Google Shape;1262;p31"/>
          <p:cNvSpPr/>
          <p:nvPr/>
        </p:nvSpPr>
        <p:spPr>
          <a:xfrm>
            <a:off x="11837022" y="4178403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3" name="Google Shape;1263;p31"/>
          <p:cNvSpPr/>
          <p:nvPr/>
        </p:nvSpPr>
        <p:spPr>
          <a:xfrm>
            <a:off x="-150345" y="1708803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4" name="Google Shape;1264;p31"/>
          <p:cNvSpPr/>
          <p:nvPr/>
        </p:nvSpPr>
        <p:spPr>
          <a:xfrm rot="-2225305">
            <a:off x="11350910" y="151913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5" name="Google Shape;1265;p31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6" name="Google Shape;1266;p31"/>
          <p:cNvSpPr/>
          <p:nvPr/>
        </p:nvSpPr>
        <p:spPr>
          <a:xfrm rot="2114296" flipH="1">
            <a:off x="7730815" y="90161"/>
            <a:ext cx="725323" cy="1246356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7" name="Google Shape;1267;p31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8" name="Google Shape;1268;p31"/>
          <p:cNvSpPr/>
          <p:nvPr/>
        </p:nvSpPr>
        <p:spPr>
          <a:xfrm flipH="1">
            <a:off x="10509253" y="5808817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9" name="Google Shape;1269;p31"/>
          <p:cNvSpPr/>
          <p:nvPr/>
        </p:nvSpPr>
        <p:spPr>
          <a:xfrm rot="5626181" flipH="1">
            <a:off x="2445012" y="5588499"/>
            <a:ext cx="725345" cy="1246397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06112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1" name="Google Shape;1271;p32"/>
          <p:cNvGrpSpPr/>
          <p:nvPr/>
        </p:nvGrpSpPr>
        <p:grpSpPr>
          <a:xfrm rot="10800000">
            <a:off x="43091" y="-15036"/>
            <a:ext cx="12190400" cy="6858000"/>
            <a:chOff x="10900" y="0"/>
            <a:chExt cx="9142800" cy="5143500"/>
          </a:xfrm>
        </p:grpSpPr>
        <p:cxnSp>
          <p:nvCxnSpPr>
            <p:cNvPr id="1272" name="Google Shape;1272;p32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32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32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32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32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32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32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32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32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32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32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32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32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32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32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32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32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32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32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32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32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32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32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32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32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32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32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32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00" name="Google Shape;1300;p32"/>
          <p:cNvSpPr/>
          <p:nvPr/>
        </p:nvSpPr>
        <p:spPr>
          <a:xfrm rot="10800000">
            <a:off x="11573740" y="2382213"/>
            <a:ext cx="453864" cy="500340"/>
          </a:xfrm>
          <a:custGeom>
            <a:avLst/>
            <a:gdLst/>
            <a:ahLst/>
            <a:cxnLst/>
            <a:rect l="l" t="t" r="r" b="b"/>
            <a:pathLst>
              <a:path w="11748" h="12951" extrusionOk="0">
                <a:moveTo>
                  <a:pt x="2065" y="1"/>
                </a:moveTo>
                <a:cubicBezTo>
                  <a:pt x="1319" y="1"/>
                  <a:pt x="488" y="136"/>
                  <a:pt x="417" y="513"/>
                </a:cubicBezTo>
                <a:cubicBezTo>
                  <a:pt x="160" y="1879"/>
                  <a:pt x="0" y="3428"/>
                  <a:pt x="608" y="4730"/>
                </a:cubicBezTo>
                <a:cubicBezTo>
                  <a:pt x="1026" y="5631"/>
                  <a:pt x="1766" y="6254"/>
                  <a:pt x="2646" y="6678"/>
                </a:cubicBezTo>
                <a:cubicBezTo>
                  <a:pt x="3565" y="7119"/>
                  <a:pt x="4547" y="7373"/>
                  <a:pt x="5510" y="7692"/>
                </a:cubicBezTo>
                <a:cubicBezTo>
                  <a:pt x="6416" y="7993"/>
                  <a:pt x="7175" y="8275"/>
                  <a:pt x="7867" y="8994"/>
                </a:cubicBezTo>
                <a:cubicBezTo>
                  <a:pt x="8808" y="9972"/>
                  <a:pt x="8907" y="11419"/>
                  <a:pt x="8798" y="12704"/>
                </a:cubicBezTo>
                <a:cubicBezTo>
                  <a:pt x="8780" y="12905"/>
                  <a:pt x="9222" y="12951"/>
                  <a:pt x="9626" y="12951"/>
                </a:cubicBezTo>
                <a:cubicBezTo>
                  <a:pt x="9914" y="12951"/>
                  <a:pt x="10184" y="12928"/>
                  <a:pt x="10255" y="12921"/>
                </a:cubicBezTo>
                <a:cubicBezTo>
                  <a:pt x="10520" y="12894"/>
                  <a:pt x="11608" y="12825"/>
                  <a:pt x="11642" y="12424"/>
                </a:cubicBezTo>
                <a:cubicBezTo>
                  <a:pt x="11747" y="11189"/>
                  <a:pt x="11640" y="9918"/>
                  <a:pt x="10888" y="8889"/>
                </a:cubicBezTo>
                <a:cubicBezTo>
                  <a:pt x="10305" y="8095"/>
                  <a:pt x="9408" y="7638"/>
                  <a:pt x="8507" y="7294"/>
                </a:cubicBezTo>
                <a:cubicBezTo>
                  <a:pt x="6779" y="6638"/>
                  <a:pt x="4651" y="6461"/>
                  <a:pt x="3622" y="4774"/>
                </a:cubicBezTo>
                <a:cubicBezTo>
                  <a:pt x="2807" y="3438"/>
                  <a:pt x="2986" y="1695"/>
                  <a:pt x="3261" y="233"/>
                </a:cubicBezTo>
                <a:cubicBezTo>
                  <a:pt x="3286" y="101"/>
                  <a:pt x="2707" y="1"/>
                  <a:pt x="206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1" name="Google Shape;1301;p32"/>
          <p:cNvSpPr/>
          <p:nvPr/>
        </p:nvSpPr>
        <p:spPr>
          <a:xfrm rot="10800000">
            <a:off x="11294541" y="-183306"/>
            <a:ext cx="1012232" cy="2264068"/>
          </a:xfrm>
          <a:custGeom>
            <a:avLst/>
            <a:gdLst/>
            <a:ahLst/>
            <a:cxnLst/>
            <a:rect l="l" t="t" r="r" b="b"/>
            <a:pathLst>
              <a:path w="26201" h="58604" extrusionOk="0">
                <a:moveTo>
                  <a:pt x="5742" y="22424"/>
                </a:moveTo>
                <a:cubicBezTo>
                  <a:pt x="5704" y="22426"/>
                  <a:pt x="5689" y="22426"/>
                  <a:pt x="5687" y="22426"/>
                </a:cubicBezTo>
                <a:cubicBezTo>
                  <a:pt x="5683" y="22426"/>
                  <a:pt x="5717" y="22425"/>
                  <a:pt x="5742" y="22424"/>
                </a:cubicBezTo>
                <a:close/>
                <a:moveTo>
                  <a:pt x="15230" y="22608"/>
                </a:moveTo>
                <a:lnTo>
                  <a:pt x="15230" y="22608"/>
                </a:lnTo>
                <a:cubicBezTo>
                  <a:pt x="15231" y="22608"/>
                  <a:pt x="15232" y="22608"/>
                  <a:pt x="15233" y="22608"/>
                </a:cubicBezTo>
                <a:lnTo>
                  <a:pt x="15233" y="22608"/>
                </a:lnTo>
                <a:cubicBezTo>
                  <a:pt x="15231" y="22608"/>
                  <a:pt x="15230" y="22608"/>
                  <a:pt x="15230" y="22608"/>
                </a:cubicBezTo>
                <a:close/>
                <a:moveTo>
                  <a:pt x="15790" y="22813"/>
                </a:moveTo>
                <a:lnTo>
                  <a:pt x="15790" y="22813"/>
                </a:lnTo>
                <a:cubicBezTo>
                  <a:pt x="15802" y="22823"/>
                  <a:pt x="15812" y="22831"/>
                  <a:pt x="15820" y="22837"/>
                </a:cubicBezTo>
                <a:lnTo>
                  <a:pt x="15820" y="22837"/>
                </a:lnTo>
                <a:cubicBezTo>
                  <a:pt x="15810" y="22829"/>
                  <a:pt x="15800" y="22822"/>
                  <a:pt x="15791" y="22813"/>
                </a:cubicBezTo>
                <a:lnTo>
                  <a:pt x="15791" y="22813"/>
                </a:lnTo>
                <a:cubicBezTo>
                  <a:pt x="15791" y="22813"/>
                  <a:pt x="15791" y="22813"/>
                  <a:pt x="15790" y="22813"/>
                </a:cubicBezTo>
                <a:close/>
                <a:moveTo>
                  <a:pt x="15987" y="22959"/>
                </a:moveTo>
                <a:cubicBezTo>
                  <a:pt x="16003" y="22971"/>
                  <a:pt x="16020" y="22982"/>
                  <a:pt x="16035" y="22994"/>
                </a:cubicBezTo>
                <a:cubicBezTo>
                  <a:pt x="16016" y="22980"/>
                  <a:pt x="16000" y="22968"/>
                  <a:pt x="15987" y="22959"/>
                </a:cubicBezTo>
                <a:close/>
                <a:moveTo>
                  <a:pt x="16201" y="23148"/>
                </a:moveTo>
                <a:cubicBezTo>
                  <a:pt x="16275" y="23214"/>
                  <a:pt x="16300" y="23237"/>
                  <a:pt x="16300" y="23237"/>
                </a:cubicBezTo>
                <a:cubicBezTo>
                  <a:pt x="16300" y="23237"/>
                  <a:pt x="16243" y="23186"/>
                  <a:pt x="16201" y="23148"/>
                </a:cubicBezTo>
                <a:close/>
                <a:moveTo>
                  <a:pt x="16412" y="25138"/>
                </a:moveTo>
                <a:lnTo>
                  <a:pt x="16412" y="25138"/>
                </a:lnTo>
                <a:cubicBezTo>
                  <a:pt x="16412" y="25139"/>
                  <a:pt x="16411" y="25140"/>
                  <a:pt x="16411" y="25141"/>
                </a:cubicBezTo>
                <a:lnTo>
                  <a:pt x="16411" y="25141"/>
                </a:lnTo>
                <a:cubicBezTo>
                  <a:pt x="16411" y="25140"/>
                  <a:pt x="16412" y="25139"/>
                  <a:pt x="16412" y="25138"/>
                </a:cubicBezTo>
                <a:close/>
                <a:moveTo>
                  <a:pt x="19352" y="36701"/>
                </a:moveTo>
                <a:cubicBezTo>
                  <a:pt x="19353" y="36701"/>
                  <a:pt x="19353" y="36701"/>
                  <a:pt x="19354" y="36701"/>
                </a:cubicBezTo>
                <a:lnTo>
                  <a:pt x="19354" y="36701"/>
                </a:lnTo>
                <a:cubicBezTo>
                  <a:pt x="19354" y="36705"/>
                  <a:pt x="19353" y="36710"/>
                  <a:pt x="19353" y="36714"/>
                </a:cubicBezTo>
                <a:lnTo>
                  <a:pt x="19353" y="36714"/>
                </a:lnTo>
                <a:cubicBezTo>
                  <a:pt x="19353" y="36709"/>
                  <a:pt x="19353" y="36705"/>
                  <a:pt x="19352" y="36701"/>
                </a:cubicBezTo>
                <a:close/>
                <a:moveTo>
                  <a:pt x="17957" y="36354"/>
                </a:moveTo>
                <a:cubicBezTo>
                  <a:pt x="18149" y="36354"/>
                  <a:pt x="18350" y="36377"/>
                  <a:pt x="18618" y="36421"/>
                </a:cubicBezTo>
                <a:cubicBezTo>
                  <a:pt x="18581" y="36415"/>
                  <a:pt x="18561" y="36413"/>
                  <a:pt x="18556" y="36413"/>
                </a:cubicBezTo>
                <a:cubicBezTo>
                  <a:pt x="18528" y="36413"/>
                  <a:pt x="18808" y="36472"/>
                  <a:pt x="18866" y="36490"/>
                </a:cubicBezTo>
                <a:cubicBezTo>
                  <a:pt x="18922" y="36508"/>
                  <a:pt x="18978" y="36530"/>
                  <a:pt x="19034" y="36546"/>
                </a:cubicBezTo>
                <a:cubicBezTo>
                  <a:pt x="19046" y="36549"/>
                  <a:pt x="19057" y="36552"/>
                  <a:pt x="19067" y="36555"/>
                </a:cubicBezTo>
                <a:lnTo>
                  <a:pt x="19067" y="36555"/>
                </a:lnTo>
                <a:cubicBezTo>
                  <a:pt x="19075" y="36559"/>
                  <a:pt x="19085" y="36564"/>
                  <a:pt x="19096" y="36570"/>
                </a:cubicBezTo>
                <a:cubicBezTo>
                  <a:pt x="19181" y="36613"/>
                  <a:pt x="19265" y="36655"/>
                  <a:pt x="19348" y="36698"/>
                </a:cubicBezTo>
                <a:lnTo>
                  <a:pt x="19348" y="36698"/>
                </a:lnTo>
                <a:cubicBezTo>
                  <a:pt x="19350" y="36708"/>
                  <a:pt x="19351" y="36718"/>
                  <a:pt x="19353" y="36728"/>
                </a:cubicBezTo>
                <a:lnTo>
                  <a:pt x="19353" y="36728"/>
                </a:lnTo>
                <a:cubicBezTo>
                  <a:pt x="19352" y="36754"/>
                  <a:pt x="19348" y="36785"/>
                  <a:pt x="19340" y="36816"/>
                </a:cubicBezTo>
                <a:cubicBezTo>
                  <a:pt x="19323" y="36888"/>
                  <a:pt x="19299" y="36960"/>
                  <a:pt x="19280" y="37032"/>
                </a:cubicBezTo>
                <a:cubicBezTo>
                  <a:pt x="19276" y="37048"/>
                  <a:pt x="19273" y="37061"/>
                  <a:pt x="19271" y="37070"/>
                </a:cubicBezTo>
                <a:lnTo>
                  <a:pt x="19271" y="37070"/>
                </a:lnTo>
                <a:cubicBezTo>
                  <a:pt x="19264" y="37079"/>
                  <a:pt x="19254" y="37092"/>
                  <a:pt x="19241" y="37111"/>
                </a:cubicBezTo>
                <a:cubicBezTo>
                  <a:pt x="19142" y="37257"/>
                  <a:pt x="19054" y="37402"/>
                  <a:pt x="18938" y="37535"/>
                </a:cubicBezTo>
                <a:cubicBezTo>
                  <a:pt x="18876" y="37607"/>
                  <a:pt x="18808" y="37674"/>
                  <a:pt x="18743" y="37742"/>
                </a:cubicBezTo>
                <a:cubicBezTo>
                  <a:pt x="18708" y="37778"/>
                  <a:pt x="18671" y="37810"/>
                  <a:pt x="18634" y="37843"/>
                </a:cubicBezTo>
                <a:cubicBezTo>
                  <a:pt x="18631" y="37846"/>
                  <a:pt x="18628" y="37849"/>
                  <a:pt x="18625" y="37852"/>
                </a:cubicBezTo>
                <a:lnTo>
                  <a:pt x="18625" y="37852"/>
                </a:lnTo>
                <a:cubicBezTo>
                  <a:pt x="18623" y="37853"/>
                  <a:pt x="18622" y="37854"/>
                  <a:pt x="18620" y="37856"/>
                </a:cubicBezTo>
                <a:cubicBezTo>
                  <a:pt x="18451" y="37993"/>
                  <a:pt x="18273" y="38123"/>
                  <a:pt x="18091" y="38243"/>
                </a:cubicBezTo>
                <a:cubicBezTo>
                  <a:pt x="17679" y="38506"/>
                  <a:pt x="17243" y="38733"/>
                  <a:pt x="16791" y="38921"/>
                </a:cubicBezTo>
                <a:cubicBezTo>
                  <a:pt x="16233" y="39158"/>
                  <a:pt x="15938" y="39255"/>
                  <a:pt x="15351" y="39401"/>
                </a:cubicBezTo>
                <a:cubicBezTo>
                  <a:pt x="14819" y="39535"/>
                  <a:pt x="14276" y="39629"/>
                  <a:pt x="13730" y="39680"/>
                </a:cubicBezTo>
                <a:cubicBezTo>
                  <a:pt x="13608" y="39691"/>
                  <a:pt x="13487" y="39701"/>
                  <a:pt x="13364" y="39707"/>
                </a:cubicBezTo>
                <a:cubicBezTo>
                  <a:pt x="13348" y="39708"/>
                  <a:pt x="13332" y="39709"/>
                  <a:pt x="13315" y="39710"/>
                </a:cubicBezTo>
                <a:lnTo>
                  <a:pt x="13315" y="39710"/>
                </a:lnTo>
                <a:cubicBezTo>
                  <a:pt x="13600" y="39178"/>
                  <a:pt x="13950" y="38677"/>
                  <a:pt x="14359" y="38222"/>
                </a:cubicBezTo>
                <a:cubicBezTo>
                  <a:pt x="15102" y="37394"/>
                  <a:pt x="16144" y="36693"/>
                  <a:pt x="17152" y="36466"/>
                </a:cubicBezTo>
                <a:cubicBezTo>
                  <a:pt x="17487" y="36390"/>
                  <a:pt x="17715" y="36354"/>
                  <a:pt x="17957" y="36354"/>
                </a:cubicBezTo>
                <a:close/>
                <a:moveTo>
                  <a:pt x="9409" y="1"/>
                </a:moveTo>
                <a:cubicBezTo>
                  <a:pt x="9281" y="1"/>
                  <a:pt x="9160" y="30"/>
                  <a:pt x="9057" y="97"/>
                </a:cubicBezTo>
                <a:lnTo>
                  <a:pt x="9057" y="94"/>
                </a:lnTo>
                <a:cubicBezTo>
                  <a:pt x="7445" y="1132"/>
                  <a:pt x="6145" y="2683"/>
                  <a:pt x="5023" y="4215"/>
                </a:cubicBezTo>
                <a:cubicBezTo>
                  <a:pt x="3600" y="6163"/>
                  <a:pt x="2415" y="8275"/>
                  <a:pt x="1491" y="10505"/>
                </a:cubicBezTo>
                <a:cubicBezTo>
                  <a:pt x="633" y="12581"/>
                  <a:pt x="1" y="14816"/>
                  <a:pt x="69" y="17082"/>
                </a:cubicBezTo>
                <a:cubicBezTo>
                  <a:pt x="98" y="18048"/>
                  <a:pt x="288" y="19039"/>
                  <a:pt x="702" y="19917"/>
                </a:cubicBezTo>
                <a:cubicBezTo>
                  <a:pt x="1183" y="20938"/>
                  <a:pt x="1863" y="22077"/>
                  <a:pt x="2838" y="22906"/>
                </a:cubicBezTo>
                <a:cubicBezTo>
                  <a:pt x="3949" y="23851"/>
                  <a:pt x="5280" y="24228"/>
                  <a:pt x="6653" y="24228"/>
                </a:cubicBezTo>
                <a:cubicBezTo>
                  <a:pt x="7272" y="24228"/>
                  <a:pt x="7899" y="24151"/>
                  <a:pt x="8519" y="24017"/>
                </a:cubicBezTo>
                <a:cubicBezTo>
                  <a:pt x="10343" y="23619"/>
                  <a:pt x="12084" y="22830"/>
                  <a:pt x="13946" y="22600"/>
                </a:cubicBezTo>
                <a:cubicBezTo>
                  <a:pt x="14224" y="22565"/>
                  <a:pt x="14376" y="22546"/>
                  <a:pt x="14541" y="22546"/>
                </a:cubicBezTo>
                <a:cubicBezTo>
                  <a:pt x="14671" y="22546"/>
                  <a:pt x="14809" y="22558"/>
                  <a:pt x="15025" y="22582"/>
                </a:cubicBezTo>
                <a:cubicBezTo>
                  <a:pt x="15105" y="22592"/>
                  <a:pt x="15184" y="22604"/>
                  <a:pt x="15263" y="22616"/>
                </a:cubicBezTo>
                <a:lnTo>
                  <a:pt x="15263" y="22616"/>
                </a:lnTo>
                <a:cubicBezTo>
                  <a:pt x="15303" y="22626"/>
                  <a:pt x="15343" y="22635"/>
                  <a:pt x="15382" y="22647"/>
                </a:cubicBezTo>
                <a:cubicBezTo>
                  <a:pt x="15457" y="22671"/>
                  <a:pt x="15533" y="22698"/>
                  <a:pt x="15609" y="22723"/>
                </a:cubicBezTo>
                <a:lnTo>
                  <a:pt x="15609" y="22723"/>
                </a:lnTo>
                <a:cubicBezTo>
                  <a:pt x="15659" y="22749"/>
                  <a:pt x="15712" y="22774"/>
                  <a:pt x="15764" y="22799"/>
                </a:cubicBezTo>
                <a:cubicBezTo>
                  <a:pt x="15773" y="22804"/>
                  <a:pt x="15782" y="22809"/>
                  <a:pt x="15790" y="22813"/>
                </a:cubicBezTo>
                <a:lnTo>
                  <a:pt x="15790" y="22813"/>
                </a:lnTo>
                <a:cubicBezTo>
                  <a:pt x="15786" y="22810"/>
                  <a:pt x="15782" y="22806"/>
                  <a:pt x="15778" y="22803"/>
                </a:cubicBezTo>
                <a:lnTo>
                  <a:pt x="15778" y="22803"/>
                </a:lnTo>
                <a:cubicBezTo>
                  <a:pt x="15782" y="22806"/>
                  <a:pt x="15786" y="22810"/>
                  <a:pt x="15791" y="22813"/>
                </a:cubicBezTo>
                <a:lnTo>
                  <a:pt x="15791" y="22813"/>
                </a:lnTo>
                <a:cubicBezTo>
                  <a:pt x="15850" y="22846"/>
                  <a:pt x="15877" y="22870"/>
                  <a:pt x="15871" y="22870"/>
                </a:cubicBezTo>
                <a:cubicBezTo>
                  <a:pt x="15867" y="22870"/>
                  <a:pt x="15850" y="22860"/>
                  <a:pt x="15820" y="22837"/>
                </a:cubicBezTo>
                <a:lnTo>
                  <a:pt x="15820" y="22837"/>
                </a:lnTo>
                <a:cubicBezTo>
                  <a:pt x="15863" y="22870"/>
                  <a:pt x="15908" y="22902"/>
                  <a:pt x="15952" y="22933"/>
                </a:cubicBezTo>
                <a:lnTo>
                  <a:pt x="15952" y="22933"/>
                </a:lnTo>
                <a:cubicBezTo>
                  <a:pt x="15943" y="22928"/>
                  <a:pt x="15939" y="22925"/>
                  <a:pt x="15938" y="22925"/>
                </a:cubicBezTo>
                <a:cubicBezTo>
                  <a:pt x="15932" y="22925"/>
                  <a:pt x="16115" y="23070"/>
                  <a:pt x="16171" y="23120"/>
                </a:cubicBezTo>
                <a:cubicBezTo>
                  <a:pt x="16179" y="23127"/>
                  <a:pt x="16186" y="23134"/>
                  <a:pt x="16193" y="23140"/>
                </a:cubicBezTo>
                <a:lnTo>
                  <a:pt x="16193" y="23140"/>
                </a:lnTo>
                <a:cubicBezTo>
                  <a:pt x="16230" y="23176"/>
                  <a:pt x="16269" y="23210"/>
                  <a:pt x="16305" y="23247"/>
                </a:cubicBezTo>
                <a:cubicBezTo>
                  <a:pt x="16361" y="23306"/>
                  <a:pt x="16413" y="23376"/>
                  <a:pt x="16472" y="23428"/>
                </a:cubicBezTo>
                <a:lnTo>
                  <a:pt x="16472" y="23428"/>
                </a:lnTo>
                <a:cubicBezTo>
                  <a:pt x="16392" y="23356"/>
                  <a:pt x="16363" y="23330"/>
                  <a:pt x="16362" y="23330"/>
                </a:cubicBezTo>
                <a:lnTo>
                  <a:pt x="16362" y="23330"/>
                </a:lnTo>
                <a:cubicBezTo>
                  <a:pt x="16361" y="23330"/>
                  <a:pt x="16447" y="23411"/>
                  <a:pt x="16489" y="23467"/>
                </a:cubicBezTo>
                <a:cubicBezTo>
                  <a:pt x="16498" y="23480"/>
                  <a:pt x="16506" y="23493"/>
                  <a:pt x="16514" y="23507"/>
                </a:cubicBezTo>
                <a:lnTo>
                  <a:pt x="16514" y="23507"/>
                </a:lnTo>
                <a:cubicBezTo>
                  <a:pt x="16539" y="23572"/>
                  <a:pt x="16567" y="23639"/>
                  <a:pt x="16597" y="23700"/>
                </a:cubicBezTo>
                <a:cubicBezTo>
                  <a:pt x="16601" y="23708"/>
                  <a:pt x="16605" y="23715"/>
                  <a:pt x="16608" y="23721"/>
                </a:cubicBezTo>
                <a:lnTo>
                  <a:pt x="16608" y="23721"/>
                </a:lnTo>
                <a:cubicBezTo>
                  <a:pt x="16608" y="23723"/>
                  <a:pt x="16608" y="23724"/>
                  <a:pt x="16609" y="23726"/>
                </a:cubicBezTo>
                <a:cubicBezTo>
                  <a:pt x="16621" y="23802"/>
                  <a:pt x="16639" y="23878"/>
                  <a:pt x="16647" y="23956"/>
                </a:cubicBezTo>
                <a:cubicBezTo>
                  <a:pt x="16653" y="24025"/>
                  <a:pt x="16655" y="24092"/>
                  <a:pt x="16658" y="24160"/>
                </a:cubicBezTo>
                <a:cubicBezTo>
                  <a:pt x="16658" y="24162"/>
                  <a:pt x="16658" y="24163"/>
                  <a:pt x="16658" y="24164"/>
                </a:cubicBezTo>
                <a:lnTo>
                  <a:pt x="16658" y="24164"/>
                </a:lnTo>
                <a:cubicBezTo>
                  <a:pt x="16656" y="24191"/>
                  <a:pt x="16654" y="24219"/>
                  <a:pt x="16650" y="24245"/>
                </a:cubicBezTo>
                <a:cubicBezTo>
                  <a:pt x="16609" y="24560"/>
                  <a:pt x="16524" y="24868"/>
                  <a:pt x="16401" y="25160"/>
                </a:cubicBezTo>
                <a:cubicBezTo>
                  <a:pt x="16400" y="25163"/>
                  <a:pt x="16398" y="25166"/>
                  <a:pt x="16397" y="25169"/>
                </a:cubicBezTo>
                <a:lnTo>
                  <a:pt x="16397" y="25169"/>
                </a:lnTo>
                <a:cubicBezTo>
                  <a:pt x="16382" y="25201"/>
                  <a:pt x="16367" y="25233"/>
                  <a:pt x="16351" y="25264"/>
                </a:cubicBezTo>
                <a:cubicBezTo>
                  <a:pt x="16313" y="25339"/>
                  <a:pt x="16275" y="25413"/>
                  <a:pt x="16235" y="25486"/>
                </a:cubicBezTo>
                <a:cubicBezTo>
                  <a:pt x="16137" y="25664"/>
                  <a:pt x="16032" y="25835"/>
                  <a:pt x="15920" y="26001"/>
                </a:cubicBezTo>
                <a:cubicBezTo>
                  <a:pt x="15690" y="26344"/>
                  <a:pt x="15442" y="26673"/>
                  <a:pt x="15177" y="26991"/>
                </a:cubicBezTo>
                <a:cubicBezTo>
                  <a:pt x="13966" y="28456"/>
                  <a:pt x="12552" y="29742"/>
                  <a:pt x="11243" y="31118"/>
                </a:cubicBezTo>
                <a:cubicBezTo>
                  <a:pt x="10048" y="32372"/>
                  <a:pt x="8782" y="33752"/>
                  <a:pt x="8226" y="35431"/>
                </a:cubicBezTo>
                <a:cubicBezTo>
                  <a:pt x="7701" y="37022"/>
                  <a:pt x="8263" y="38848"/>
                  <a:pt x="9484" y="39968"/>
                </a:cubicBezTo>
                <a:cubicBezTo>
                  <a:pt x="9800" y="40258"/>
                  <a:pt x="10141" y="40502"/>
                  <a:pt x="10499" y="40704"/>
                </a:cubicBezTo>
                <a:lnTo>
                  <a:pt x="10499" y="40704"/>
                </a:lnTo>
                <a:cubicBezTo>
                  <a:pt x="10290" y="41706"/>
                  <a:pt x="10257" y="42744"/>
                  <a:pt x="10420" y="43759"/>
                </a:cubicBezTo>
                <a:cubicBezTo>
                  <a:pt x="10829" y="46302"/>
                  <a:pt x="12410" y="48773"/>
                  <a:pt x="14509" y="50262"/>
                </a:cubicBezTo>
                <a:cubicBezTo>
                  <a:pt x="16198" y="51460"/>
                  <a:pt x="18182" y="51989"/>
                  <a:pt x="20141" y="52561"/>
                </a:cubicBezTo>
                <a:cubicBezTo>
                  <a:pt x="20575" y="52687"/>
                  <a:pt x="21010" y="52820"/>
                  <a:pt x="21436" y="52973"/>
                </a:cubicBezTo>
                <a:cubicBezTo>
                  <a:pt x="21532" y="53007"/>
                  <a:pt x="21628" y="53042"/>
                  <a:pt x="21724" y="53079"/>
                </a:cubicBezTo>
                <a:cubicBezTo>
                  <a:pt x="21774" y="53099"/>
                  <a:pt x="21853" y="53132"/>
                  <a:pt x="21887" y="53146"/>
                </a:cubicBezTo>
                <a:lnTo>
                  <a:pt x="21887" y="53146"/>
                </a:lnTo>
                <a:cubicBezTo>
                  <a:pt x="22068" y="53227"/>
                  <a:pt x="22249" y="53310"/>
                  <a:pt x="22424" y="53403"/>
                </a:cubicBezTo>
                <a:cubicBezTo>
                  <a:pt x="22510" y="53448"/>
                  <a:pt x="22593" y="53496"/>
                  <a:pt x="22676" y="53544"/>
                </a:cubicBezTo>
                <a:cubicBezTo>
                  <a:pt x="22684" y="53548"/>
                  <a:pt x="22692" y="53552"/>
                  <a:pt x="22699" y="53556"/>
                </a:cubicBezTo>
                <a:lnTo>
                  <a:pt x="22699" y="53556"/>
                </a:lnTo>
                <a:cubicBezTo>
                  <a:pt x="22704" y="53560"/>
                  <a:pt x="22710" y="53565"/>
                  <a:pt x="22718" y="53571"/>
                </a:cubicBezTo>
                <a:cubicBezTo>
                  <a:pt x="22793" y="53628"/>
                  <a:pt x="22873" y="53678"/>
                  <a:pt x="22948" y="53735"/>
                </a:cubicBezTo>
                <a:cubicBezTo>
                  <a:pt x="23010" y="53783"/>
                  <a:pt x="23129" y="53916"/>
                  <a:pt x="23133" y="53916"/>
                </a:cubicBezTo>
                <a:cubicBezTo>
                  <a:pt x="23135" y="53916"/>
                  <a:pt x="23112" y="53888"/>
                  <a:pt x="23049" y="53811"/>
                </a:cubicBezTo>
                <a:lnTo>
                  <a:pt x="23049" y="53811"/>
                </a:lnTo>
                <a:cubicBezTo>
                  <a:pt x="23108" y="53882"/>
                  <a:pt x="23183" y="53941"/>
                  <a:pt x="23246" y="54007"/>
                </a:cubicBezTo>
                <a:cubicBezTo>
                  <a:pt x="23295" y="54059"/>
                  <a:pt x="23361" y="54139"/>
                  <a:pt x="23363" y="54139"/>
                </a:cubicBezTo>
                <a:cubicBezTo>
                  <a:pt x="23363" y="54139"/>
                  <a:pt x="23363" y="54139"/>
                  <a:pt x="23363" y="54139"/>
                </a:cubicBezTo>
                <a:lnTo>
                  <a:pt x="23363" y="54139"/>
                </a:lnTo>
                <a:cubicBezTo>
                  <a:pt x="23399" y="54187"/>
                  <a:pt x="23434" y="54236"/>
                  <a:pt x="23468" y="54285"/>
                </a:cubicBezTo>
                <a:cubicBezTo>
                  <a:pt x="23492" y="54319"/>
                  <a:pt x="23607" y="54516"/>
                  <a:pt x="23612" y="54516"/>
                </a:cubicBezTo>
                <a:cubicBezTo>
                  <a:pt x="23613" y="54516"/>
                  <a:pt x="23604" y="54497"/>
                  <a:pt x="23579" y="54448"/>
                </a:cubicBezTo>
                <a:lnTo>
                  <a:pt x="23579" y="54448"/>
                </a:lnTo>
                <a:cubicBezTo>
                  <a:pt x="24016" y="55277"/>
                  <a:pt x="24114" y="56167"/>
                  <a:pt x="24067" y="57165"/>
                </a:cubicBezTo>
                <a:cubicBezTo>
                  <a:pt x="24040" y="57731"/>
                  <a:pt x="24456" y="58196"/>
                  <a:pt x="24941" y="58443"/>
                </a:cubicBezTo>
                <a:cubicBezTo>
                  <a:pt x="25080" y="58514"/>
                  <a:pt x="25373" y="58604"/>
                  <a:pt x="25634" y="58604"/>
                </a:cubicBezTo>
                <a:cubicBezTo>
                  <a:pt x="25894" y="58604"/>
                  <a:pt x="26124" y="58515"/>
                  <a:pt x="26136" y="58231"/>
                </a:cubicBezTo>
                <a:cubicBezTo>
                  <a:pt x="26200" y="56865"/>
                  <a:pt x="26050" y="55539"/>
                  <a:pt x="25369" y="54330"/>
                </a:cubicBezTo>
                <a:cubicBezTo>
                  <a:pt x="24801" y="53318"/>
                  <a:pt x="23892" y="52555"/>
                  <a:pt x="22892" y="51992"/>
                </a:cubicBezTo>
                <a:cubicBezTo>
                  <a:pt x="20999" y="50926"/>
                  <a:pt x="18775" y="50634"/>
                  <a:pt x="16767" y="49853"/>
                </a:cubicBezTo>
                <a:lnTo>
                  <a:pt x="16767" y="49853"/>
                </a:lnTo>
                <a:cubicBezTo>
                  <a:pt x="16768" y="49853"/>
                  <a:pt x="16768" y="49853"/>
                  <a:pt x="16768" y="49853"/>
                </a:cubicBezTo>
                <a:cubicBezTo>
                  <a:pt x="16768" y="49853"/>
                  <a:pt x="16767" y="49853"/>
                  <a:pt x="16766" y="49852"/>
                </a:cubicBezTo>
                <a:lnTo>
                  <a:pt x="16766" y="49852"/>
                </a:lnTo>
                <a:cubicBezTo>
                  <a:pt x="16767" y="49853"/>
                  <a:pt x="16767" y="49853"/>
                  <a:pt x="16767" y="49853"/>
                </a:cubicBezTo>
                <a:lnTo>
                  <a:pt x="16767" y="49853"/>
                </a:lnTo>
                <a:cubicBezTo>
                  <a:pt x="16763" y="49851"/>
                  <a:pt x="16759" y="49849"/>
                  <a:pt x="16753" y="49847"/>
                </a:cubicBezTo>
                <a:lnTo>
                  <a:pt x="16753" y="49847"/>
                </a:lnTo>
                <a:cubicBezTo>
                  <a:pt x="16758" y="49849"/>
                  <a:pt x="16762" y="49851"/>
                  <a:pt x="16766" y="49852"/>
                </a:cubicBezTo>
                <a:lnTo>
                  <a:pt x="16766" y="49852"/>
                </a:lnTo>
                <a:cubicBezTo>
                  <a:pt x="16764" y="49852"/>
                  <a:pt x="16762" y="49851"/>
                  <a:pt x="16760" y="49850"/>
                </a:cubicBezTo>
                <a:cubicBezTo>
                  <a:pt x="16688" y="49822"/>
                  <a:pt x="16664" y="49812"/>
                  <a:pt x="16665" y="49812"/>
                </a:cubicBezTo>
                <a:lnTo>
                  <a:pt x="16665" y="49812"/>
                </a:lnTo>
                <a:cubicBezTo>
                  <a:pt x="16666" y="49812"/>
                  <a:pt x="16721" y="49833"/>
                  <a:pt x="16753" y="49847"/>
                </a:cubicBezTo>
                <a:lnTo>
                  <a:pt x="16753" y="49847"/>
                </a:lnTo>
                <a:cubicBezTo>
                  <a:pt x="16699" y="49823"/>
                  <a:pt x="16647" y="49800"/>
                  <a:pt x="16594" y="49777"/>
                </a:cubicBezTo>
                <a:cubicBezTo>
                  <a:pt x="16463" y="49716"/>
                  <a:pt x="16334" y="49658"/>
                  <a:pt x="16206" y="49595"/>
                </a:cubicBezTo>
                <a:cubicBezTo>
                  <a:pt x="16093" y="49539"/>
                  <a:pt x="15981" y="49479"/>
                  <a:pt x="15869" y="49419"/>
                </a:cubicBezTo>
                <a:cubicBezTo>
                  <a:pt x="15800" y="49380"/>
                  <a:pt x="15732" y="49341"/>
                  <a:pt x="15663" y="49302"/>
                </a:cubicBezTo>
                <a:cubicBezTo>
                  <a:pt x="15648" y="49294"/>
                  <a:pt x="15593" y="49260"/>
                  <a:pt x="15552" y="49234"/>
                </a:cubicBezTo>
                <a:lnTo>
                  <a:pt x="15552" y="49234"/>
                </a:lnTo>
                <a:cubicBezTo>
                  <a:pt x="15489" y="49190"/>
                  <a:pt x="15355" y="49099"/>
                  <a:pt x="15332" y="49082"/>
                </a:cubicBezTo>
                <a:cubicBezTo>
                  <a:pt x="15214" y="48997"/>
                  <a:pt x="15104" y="48906"/>
                  <a:pt x="14989" y="48818"/>
                </a:cubicBezTo>
                <a:cubicBezTo>
                  <a:pt x="14978" y="48810"/>
                  <a:pt x="14963" y="48798"/>
                  <a:pt x="14949" y="48786"/>
                </a:cubicBezTo>
                <a:lnTo>
                  <a:pt x="14949" y="48786"/>
                </a:lnTo>
                <a:cubicBezTo>
                  <a:pt x="14920" y="48759"/>
                  <a:pt x="14891" y="48733"/>
                  <a:pt x="14863" y="48706"/>
                </a:cubicBezTo>
                <a:cubicBezTo>
                  <a:pt x="14708" y="48559"/>
                  <a:pt x="14561" y="48404"/>
                  <a:pt x="14417" y="48246"/>
                </a:cubicBezTo>
                <a:cubicBezTo>
                  <a:pt x="13541" y="47289"/>
                  <a:pt x="12856" y="46101"/>
                  <a:pt x="12578" y="44799"/>
                </a:cubicBezTo>
                <a:cubicBezTo>
                  <a:pt x="12337" y="43674"/>
                  <a:pt x="12370" y="42521"/>
                  <a:pt x="12647" y="41430"/>
                </a:cubicBezTo>
                <a:lnTo>
                  <a:pt x="12647" y="41430"/>
                </a:lnTo>
                <a:cubicBezTo>
                  <a:pt x="13099" y="41503"/>
                  <a:pt x="13561" y="41535"/>
                  <a:pt x="14025" y="41535"/>
                </a:cubicBezTo>
                <a:cubicBezTo>
                  <a:pt x="14196" y="41535"/>
                  <a:pt x="14367" y="41531"/>
                  <a:pt x="14538" y="41522"/>
                </a:cubicBezTo>
                <a:cubicBezTo>
                  <a:pt x="16157" y="41439"/>
                  <a:pt x="17828" y="40974"/>
                  <a:pt x="19248" y="40191"/>
                </a:cubicBezTo>
                <a:cubicBezTo>
                  <a:pt x="20278" y="39623"/>
                  <a:pt x="21519" y="38687"/>
                  <a:pt x="21438" y="37370"/>
                </a:cubicBezTo>
                <a:cubicBezTo>
                  <a:pt x="21372" y="36302"/>
                  <a:pt x="20462" y="35607"/>
                  <a:pt x="19582" y="35159"/>
                </a:cubicBezTo>
                <a:cubicBezTo>
                  <a:pt x="18782" y="34755"/>
                  <a:pt x="17912" y="34539"/>
                  <a:pt x="17024" y="34539"/>
                </a:cubicBezTo>
                <a:cubicBezTo>
                  <a:pt x="16859" y="34539"/>
                  <a:pt x="16694" y="34547"/>
                  <a:pt x="16529" y="34562"/>
                </a:cubicBezTo>
                <a:cubicBezTo>
                  <a:pt x="14628" y="34734"/>
                  <a:pt x="12934" y="36006"/>
                  <a:pt x="11867" y="37533"/>
                </a:cubicBezTo>
                <a:cubicBezTo>
                  <a:pt x="11486" y="38078"/>
                  <a:pt x="11171" y="38666"/>
                  <a:pt x="10927" y="39283"/>
                </a:cubicBezTo>
                <a:lnTo>
                  <a:pt x="10927" y="39283"/>
                </a:lnTo>
                <a:cubicBezTo>
                  <a:pt x="10913" y="39274"/>
                  <a:pt x="10898" y="39266"/>
                  <a:pt x="10884" y="39258"/>
                </a:cubicBezTo>
                <a:lnTo>
                  <a:pt x="10884" y="39258"/>
                </a:lnTo>
                <a:cubicBezTo>
                  <a:pt x="10805" y="39194"/>
                  <a:pt x="10716" y="39124"/>
                  <a:pt x="10632" y="39067"/>
                </a:cubicBezTo>
                <a:lnTo>
                  <a:pt x="10632" y="39067"/>
                </a:lnTo>
                <a:cubicBezTo>
                  <a:pt x="10730" y="39132"/>
                  <a:pt x="10768" y="39156"/>
                  <a:pt x="10773" y="39156"/>
                </a:cubicBezTo>
                <a:cubicBezTo>
                  <a:pt x="10783" y="39156"/>
                  <a:pt x="10623" y="39036"/>
                  <a:pt x="10557" y="38971"/>
                </a:cubicBezTo>
                <a:cubicBezTo>
                  <a:pt x="10551" y="38965"/>
                  <a:pt x="10545" y="38959"/>
                  <a:pt x="10540" y="38955"/>
                </a:cubicBezTo>
                <a:lnTo>
                  <a:pt x="10540" y="38955"/>
                </a:lnTo>
                <a:cubicBezTo>
                  <a:pt x="10533" y="38942"/>
                  <a:pt x="10524" y="38925"/>
                  <a:pt x="10511" y="38904"/>
                </a:cubicBezTo>
                <a:cubicBezTo>
                  <a:pt x="10481" y="38856"/>
                  <a:pt x="10390" y="38677"/>
                  <a:pt x="10384" y="38677"/>
                </a:cubicBezTo>
                <a:lnTo>
                  <a:pt x="10384" y="38677"/>
                </a:lnTo>
                <a:cubicBezTo>
                  <a:pt x="10382" y="38677"/>
                  <a:pt x="10392" y="38704"/>
                  <a:pt x="10425" y="38778"/>
                </a:cubicBezTo>
                <a:cubicBezTo>
                  <a:pt x="10375" y="38666"/>
                  <a:pt x="10322" y="38557"/>
                  <a:pt x="10281" y="38444"/>
                </a:cubicBezTo>
                <a:cubicBezTo>
                  <a:pt x="10263" y="38396"/>
                  <a:pt x="10247" y="38350"/>
                  <a:pt x="10231" y="38302"/>
                </a:cubicBezTo>
                <a:cubicBezTo>
                  <a:pt x="10224" y="38279"/>
                  <a:pt x="10219" y="38265"/>
                  <a:pt x="10216" y="38257"/>
                </a:cubicBezTo>
                <a:lnTo>
                  <a:pt x="10216" y="38257"/>
                </a:lnTo>
                <a:cubicBezTo>
                  <a:pt x="10213" y="38243"/>
                  <a:pt x="10210" y="38222"/>
                  <a:pt x="10204" y="38191"/>
                </a:cubicBezTo>
                <a:cubicBezTo>
                  <a:pt x="10161" y="37963"/>
                  <a:pt x="10131" y="37731"/>
                  <a:pt x="10113" y="37498"/>
                </a:cubicBezTo>
                <a:cubicBezTo>
                  <a:pt x="10109" y="37437"/>
                  <a:pt x="10105" y="37412"/>
                  <a:pt x="10102" y="37404"/>
                </a:cubicBezTo>
                <a:lnTo>
                  <a:pt x="10102" y="37404"/>
                </a:lnTo>
                <a:cubicBezTo>
                  <a:pt x="10105" y="37397"/>
                  <a:pt x="10111" y="37373"/>
                  <a:pt x="10119" y="37308"/>
                </a:cubicBezTo>
                <a:cubicBezTo>
                  <a:pt x="10135" y="37183"/>
                  <a:pt x="10151" y="37060"/>
                  <a:pt x="10177" y="36937"/>
                </a:cubicBezTo>
                <a:cubicBezTo>
                  <a:pt x="10287" y="36409"/>
                  <a:pt x="10437" y="36087"/>
                  <a:pt x="10667" y="35674"/>
                </a:cubicBezTo>
                <a:cubicBezTo>
                  <a:pt x="11890" y="33488"/>
                  <a:pt x="13912" y="31792"/>
                  <a:pt x="15633" y="30014"/>
                </a:cubicBezTo>
                <a:cubicBezTo>
                  <a:pt x="16970" y="28632"/>
                  <a:pt x="18959" y="26726"/>
                  <a:pt x="18729" y="24603"/>
                </a:cubicBezTo>
                <a:cubicBezTo>
                  <a:pt x="18673" y="24080"/>
                  <a:pt x="18455" y="23566"/>
                  <a:pt x="18158" y="23136"/>
                </a:cubicBezTo>
                <a:cubicBezTo>
                  <a:pt x="17990" y="22893"/>
                  <a:pt x="17799" y="22668"/>
                  <a:pt x="17588" y="22461"/>
                </a:cubicBezTo>
                <a:cubicBezTo>
                  <a:pt x="17529" y="22403"/>
                  <a:pt x="17338" y="22232"/>
                  <a:pt x="17261" y="22162"/>
                </a:cubicBezTo>
                <a:lnTo>
                  <a:pt x="17261" y="22162"/>
                </a:lnTo>
                <a:cubicBezTo>
                  <a:pt x="17099" y="22016"/>
                  <a:pt x="16938" y="21868"/>
                  <a:pt x="16764" y="21738"/>
                </a:cubicBezTo>
                <a:cubicBezTo>
                  <a:pt x="15822" y="21037"/>
                  <a:pt x="14720" y="20736"/>
                  <a:pt x="13579" y="20736"/>
                </a:cubicBezTo>
                <a:cubicBezTo>
                  <a:pt x="13382" y="20736"/>
                  <a:pt x="13184" y="20745"/>
                  <a:pt x="12985" y="20762"/>
                </a:cubicBezTo>
                <a:cubicBezTo>
                  <a:pt x="10516" y="20980"/>
                  <a:pt x="8273" y="22299"/>
                  <a:pt x="5785" y="22422"/>
                </a:cubicBezTo>
                <a:cubicBezTo>
                  <a:pt x="5771" y="22423"/>
                  <a:pt x="5759" y="22423"/>
                  <a:pt x="5749" y="22424"/>
                </a:cubicBezTo>
                <a:lnTo>
                  <a:pt x="5749" y="22424"/>
                </a:lnTo>
                <a:cubicBezTo>
                  <a:pt x="5666" y="22424"/>
                  <a:pt x="5584" y="22422"/>
                  <a:pt x="5501" y="22419"/>
                </a:cubicBezTo>
                <a:cubicBezTo>
                  <a:pt x="5373" y="22414"/>
                  <a:pt x="5247" y="22405"/>
                  <a:pt x="5119" y="22390"/>
                </a:cubicBezTo>
                <a:cubicBezTo>
                  <a:pt x="5049" y="22382"/>
                  <a:pt x="4980" y="22371"/>
                  <a:pt x="4910" y="22362"/>
                </a:cubicBezTo>
                <a:cubicBezTo>
                  <a:pt x="4892" y="22359"/>
                  <a:pt x="4878" y="22358"/>
                  <a:pt x="4865" y="22356"/>
                </a:cubicBezTo>
                <a:lnTo>
                  <a:pt x="4865" y="22356"/>
                </a:lnTo>
                <a:cubicBezTo>
                  <a:pt x="4721" y="22321"/>
                  <a:pt x="4582" y="22268"/>
                  <a:pt x="4437" y="22231"/>
                </a:cubicBezTo>
                <a:cubicBezTo>
                  <a:pt x="4429" y="22228"/>
                  <a:pt x="4422" y="22227"/>
                  <a:pt x="4415" y="22225"/>
                </a:cubicBezTo>
                <a:lnTo>
                  <a:pt x="4415" y="22225"/>
                </a:lnTo>
                <a:cubicBezTo>
                  <a:pt x="4356" y="22197"/>
                  <a:pt x="4298" y="22170"/>
                  <a:pt x="4241" y="22141"/>
                </a:cubicBezTo>
                <a:cubicBezTo>
                  <a:pt x="4189" y="22115"/>
                  <a:pt x="4140" y="22084"/>
                  <a:pt x="4087" y="22058"/>
                </a:cubicBezTo>
                <a:cubicBezTo>
                  <a:pt x="4082" y="22056"/>
                  <a:pt x="4077" y="22053"/>
                  <a:pt x="4073" y="22051"/>
                </a:cubicBezTo>
                <a:lnTo>
                  <a:pt x="4073" y="22051"/>
                </a:lnTo>
                <a:cubicBezTo>
                  <a:pt x="4068" y="22047"/>
                  <a:pt x="4064" y="22043"/>
                  <a:pt x="4058" y="22039"/>
                </a:cubicBezTo>
                <a:cubicBezTo>
                  <a:pt x="4018" y="22004"/>
                  <a:pt x="3859" y="21880"/>
                  <a:pt x="3808" y="21845"/>
                </a:cubicBezTo>
                <a:lnTo>
                  <a:pt x="3808" y="21845"/>
                </a:lnTo>
                <a:cubicBezTo>
                  <a:pt x="3771" y="21810"/>
                  <a:pt x="3728" y="21770"/>
                  <a:pt x="3726" y="21767"/>
                </a:cubicBezTo>
                <a:cubicBezTo>
                  <a:pt x="3654" y="21697"/>
                  <a:pt x="3589" y="21623"/>
                  <a:pt x="3522" y="21550"/>
                </a:cubicBezTo>
                <a:cubicBezTo>
                  <a:pt x="3508" y="21535"/>
                  <a:pt x="3497" y="21523"/>
                  <a:pt x="3487" y="21512"/>
                </a:cubicBezTo>
                <a:lnTo>
                  <a:pt x="3487" y="21512"/>
                </a:lnTo>
                <a:cubicBezTo>
                  <a:pt x="3484" y="21507"/>
                  <a:pt x="3479" y="21501"/>
                  <a:pt x="3474" y="21494"/>
                </a:cubicBezTo>
                <a:cubicBezTo>
                  <a:pt x="3419" y="21422"/>
                  <a:pt x="3365" y="21349"/>
                  <a:pt x="3314" y="21275"/>
                </a:cubicBezTo>
                <a:cubicBezTo>
                  <a:pt x="3205" y="21117"/>
                  <a:pt x="3102" y="20952"/>
                  <a:pt x="3007" y="20785"/>
                </a:cubicBezTo>
                <a:cubicBezTo>
                  <a:pt x="2931" y="20649"/>
                  <a:pt x="2868" y="20515"/>
                  <a:pt x="2779" y="20344"/>
                </a:cubicBezTo>
                <a:cubicBezTo>
                  <a:pt x="2748" y="20284"/>
                  <a:pt x="2728" y="20247"/>
                  <a:pt x="2717" y="20227"/>
                </a:cubicBezTo>
                <a:lnTo>
                  <a:pt x="2717" y="20227"/>
                </a:lnTo>
                <a:cubicBezTo>
                  <a:pt x="2679" y="20148"/>
                  <a:pt x="2641" y="20070"/>
                  <a:pt x="2605" y="19989"/>
                </a:cubicBezTo>
                <a:cubicBezTo>
                  <a:pt x="2351" y="19411"/>
                  <a:pt x="2266" y="19037"/>
                  <a:pt x="2194" y="18361"/>
                </a:cubicBezTo>
                <a:cubicBezTo>
                  <a:pt x="1887" y="15500"/>
                  <a:pt x="3049" y="12454"/>
                  <a:pt x="4320" y="9923"/>
                </a:cubicBezTo>
                <a:cubicBezTo>
                  <a:pt x="5638" y="7298"/>
                  <a:pt x="7329" y="4706"/>
                  <a:pt x="9493" y="2696"/>
                </a:cubicBezTo>
                <a:cubicBezTo>
                  <a:pt x="9857" y="2356"/>
                  <a:pt x="10252" y="2047"/>
                  <a:pt x="10671" y="1776"/>
                </a:cubicBezTo>
                <a:cubicBezTo>
                  <a:pt x="11456" y="1270"/>
                  <a:pt x="10251" y="1"/>
                  <a:pt x="9409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2" name="Google Shape;1302;p32"/>
          <p:cNvSpPr/>
          <p:nvPr/>
        </p:nvSpPr>
        <p:spPr>
          <a:xfrm rot="-6559656">
            <a:off x="10296635" y="5284998"/>
            <a:ext cx="997955" cy="2335967"/>
          </a:xfrm>
          <a:custGeom>
            <a:avLst/>
            <a:gdLst/>
            <a:ahLst/>
            <a:cxnLst/>
            <a:rect l="l" t="t" r="r" b="b"/>
            <a:pathLst>
              <a:path w="25831" h="60464" extrusionOk="0">
                <a:moveTo>
                  <a:pt x="14353" y="21284"/>
                </a:moveTo>
                <a:cubicBezTo>
                  <a:pt x="14354" y="21284"/>
                  <a:pt x="14354" y="21284"/>
                  <a:pt x="14354" y="21284"/>
                </a:cubicBezTo>
                <a:cubicBezTo>
                  <a:pt x="14354" y="21284"/>
                  <a:pt x="14354" y="21284"/>
                  <a:pt x="14353" y="21284"/>
                </a:cubicBezTo>
                <a:close/>
                <a:moveTo>
                  <a:pt x="14972" y="22124"/>
                </a:moveTo>
                <a:cubicBezTo>
                  <a:pt x="14973" y="22126"/>
                  <a:pt x="14974" y="22128"/>
                  <a:pt x="14974" y="22130"/>
                </a:cubicBezTo>
                <a:lnTo>
                  <a:pt x="14974" y="22130"/>
                </a:lnTo>
                <a:cubicBezTo>
                  <a:pt x="14974" y="22128"/>
                  <a:pt x="14973" y="22126"/>
                  <a:pt x="14972" y="22124"/>
                </a:cubicBezTo>
                <a:close/>
                <a:moveTo>
                  <a:pt x="14144" y="21194"/>
                </a:moveTo>
                <a:cubicBezTo>
                  <a:pt x="14170" y="21203"/>
                  <a:pt x="14227" y="21221"/>
                  <a:pt x="14276" y="21236"/>
                </a:cubicBezTo>
                <a:lnTo>
                  <a:pt x="14276" y="21236"/>
                </a:lnTo>
                <a:cubicBezTo>
                  <a:pt x="14312" y="21272"/>
                  <a:pt x="14362" y="21305"/>
                  <a:pt x="14404" y="21335"/>
                </a:cubicBezTo>
                <a:cubicBezTo>
                  <a:pt x="14411" y="21341"/>
                  <a:pt x="14417" y="21345"/>
                  <a:pt x="14421" y="21347"/>
                </a:cubicBezTo>
                <a:lnTo>
                  <a:pt x="14421" y="21347"/>
                </a:lnTo>
                <a:cubicBezTo>
                  <a:pt x="14423" y="21349"/>
                  <a:pt x="14425" y="21352"/>
                  <a:pt x="14428" y="21354"/>
                </a:cubicBezTo>
                <a:cubicBezTo>
                  <a:pt x="14614" y="21565"/>
                  <a:pt x="14726" y="21709"/>
                  <a:pt x="14822" y="21872"/>
                </a:cubicBezTo>
                <a:cubicBezTo>
                  <a:pt x="14873" y="21958"/>
                  <a:pt x="14921" y="22046"/>
                  <a:pt x="14971" y="22134"/>
                </a:cubicBezTo>
                <a:cubicBezTo>
                  <a:pt x="14977" y="22145"/>
                  <a:pt x="14986" y="22167"/>
                  <a:pt x="14994" y="22184"/>
                </a:cubicBezTo>
                <a:lnTo>
                  <a:pt x="14994" y="22184"/>
                </a:lnTo>
                <a:cubicBezTo>
                  <a:pt x="15007" y="22225"/>
                  <a:pt x="15019" y="22267"/>
                  <a:pt x="15030" y="22308"/>
                </a:cubicBezTo>
                <a:cubicBezTo>
                  <a:pt x="15054" y="22396"/>
                  <a:pt x="15071" y="22485"/>
                  <a:pt x="15086" y="22573"/>
                </a:cubicBezTo>
                <a:cubicBezTo>
                  <a:pt x="15088" y="22587"/>
                  <a:pt x="15091" y="22624"/>
                  <a:pt x="15093" y="22643"/>
                </a:cubicBezTo>
                <a:lnTo>
                  <a:pt x="15093" y="22643"/>
                </a:lnTo>
                <a:cubicBezTo>
                  <a:pt x="15094" y="22677"/>
                  <a:pt x="15095" y="22713"/>
                  <a:pt x="15094" y="22746"/>
                </a:cubicBezTo>
                <a:cubicBezTo>
                  <a:pt x="15087" y="22963"/>
                  <a:pt x="15062" y="23180"/>
                  <a:pt x="15017" y="23393"/>
                </a:cubicBezTo>
                <a:cubicBezTo>
                  <a:pt x="14942" y="23741"/>
                  <a:pt x="14761" y="24150"/>
                  <a:pt x="14549" y="24538"/>
                </a:cubicBezTo>
                <a:cubicBezTo>
                  <a:pt x="13546" y="26367"/>
                  <a:pt x="11836" y="27877"/>
                  <a:pt x="10089" y="28978"/>
                </a:cubicBezTo>
                <a:cubicBezTo>
                  <a:pt x="9781" y="29172"/>
                  <a:pt x="9606" y="29280"/>
                  <a:pt x="9368" y="29395"/>
                </a:cubicBezTo>
                <a:lnTo>
                  <a:pt x="9368" y="29395"/>
                </a:lnTo>
                <a:cubicBezTo>
                  <a:pt x="9239" y="28649"/>
                  <a:pt x="9206" y="27758"/>
                  <a:pt x="9386" y="26920"/>
                </a:cubicBezTo>
                <a:cubicBezTo>
                  <a:pt x="9414" y="26780"/>
                  <a:pt x="9453" y="26641"/>
                  <a:pt x="9499" y="26505"/>
                </a:cubicBezTo>
                <a:cubicBezTo>
                  <a:pt x="9574" y="26289"/>
                  <a:pt x="9657" y="26075"/>
                  <a:pt x="9748" y="25864"/>
                </a:cubicBezTo>
                <a:cubicBezTo>
                  <a:pt x="9946" y="25406"/>
                  <a:pt x="10175" y="24960"/>
                  <a:pt x="10431" y="24529"/>
                </a:cubicBezTo>
                <a:cubicBezTo>
                  <a:pt x="10950" y="23648"/>
                  <a:pt x="11550" y="22826"/>
                  <a:pt x="12309" y="22147"/>
                </a:cubicBezTo>
                <a:cubicBezTo>
                  <a:pt x="12471" y="22001"/>
                  <a:pt x="12640" y="21864"/>
                  <a:pt x="12817" y="21735"/>
                </a:cubicBezTo>
                <a:cubicBezTo>
                  <a:pt x="12913" y="21666"/>
                  <a:pt x="13012" y="21600"/>
                  <a:pt x="13113" y="21537"/>
                </a:cubicBezTo>
                <a:cubicBezTo>
                  <a:pt x="13258" y="21444"/>
                  <a:pt x="13201" y="21477"/>
                  <a:pt x="13292" y="21434"/>
                </a:cubicBezTo>
                <a:cubicBezTo>
                  <a:pt x="13474" y="21350"/>
                  <a:pt x="13662" y="21279"/>
                  <a:pt x="13857" y="21227"/>
                </a:cubicBezTo>
                <a:cubicBezTo>
                  <a:pt x="13862" y="21225"/>
                  <a:pt x="13866" y="21224"/>
                  <a:pt x="13869" y="21223"/>
                </a:cubicBezTo>
                <a:lnTo>
                  <a:pt x="13869" y="21223"/>
                </a:lnTo>
                <a:cubicBezTo>
                  <a:pt x="13898" y="21219"/>
                  <a:pt x="13928" y="21214"/>
                  <a:pt x="13956" y="21212"/>
                </a:cubicBezTo>
                <a:cubicBezTo>
                  <a:pt x="14002" y="21209"/>
                  <a:pt x="14060" y="21209"/>
                  <a:pt x="14106" y="21201"/>
                </a:cubicBezTo>
                <a:lnTo>
                  <a:pt x="14106" y="21201"/>
                </a:lnTo>
                <a:cubicBezTo>
                  <a:pt x="14186" y="21216"/>
                  <a:pt x="14246" y="21232"/>
                  <a:pt x="14250" y="21232"/>
                </a:cubicBezTo>
                <a:cubicBezTo>
                  <a:pt x="14254" y="21232"/>
                  <a:pt x="14224" y="21222"/>
                  <a:pt x="14144" y="21194"/>
                </a:cubicBezTo>
                <a:lnTo>
                  <a:pt x="14144" y="21194"/>
                </a:lnTo>
                <a:cubicBezTo>
                  <a:pt x="14144" y="21194"/>
                  <a:pt x="14144" y="21194"/>
                  <a:pt x="14144" y="21194"/>
                </a:cubicBezTo>
                <a:close/>
                <a:moveTo>
                  <a:pt x="4782" y="29721"/>
                </a:moveTo>
                <a:cubicBezTo>
                  <a:pt x="4783" y="29721"/>
                  <a:pt x="4784" y="29721"/>
                  <a:pt x="4786" y="29722"/>
                </a:cubicBezTo>
                <a:lnTo>
                  <a:pt x="4786" y="29722"/>
                </a:lnTo>
                <a:cubicBezTo>
                  <a:pt x="4784" y="29721"/>
                  <a:pt x="4783" y="29721"/>
                  <a:pt x="4782" y="29721"/>
                </a:cubicBezTo>
                <a:close/>
                <a:moveTo>
                  <a:pt x="4807" y="29729"/>
                </a:moveTo>
                <a:cubicBezTo>
                  <a:pt x="4858" y="29748"/>
                  <a:pt x="4915" y="29780"/>
                  <a:pt x="4910" y="29780"/>
                </a:cubicBezTo>
                <a:cubicBezTo>
                  <a:pt x="4907" y="29780"/>
                  <a:pt x="4879" y="29767"/>
                  <a:pt x="4807" y="29729"/>
                </a:cubicBezTo>
                <a:close/>
                <a:moveTo>
                  <a:pt x="17346" y="35867"/>
                </a:moveTo>
                <a:cubicBezTo>
                  <a:pt x="17350" y="35867"/>
                  <a:pt x="17373" y="35889"/>
                  <a:pt x="17429" y="35954"/>
                </a:cubicBezTo>
                <a:lnTo>
                  <a:pt x="17429" y="35954"/>
                </a:lnTo>
                <a:cubicBezTo>
                  <a:pt x="17385" y="35925"/>
                  <a:pt x="17339" y="35867"/>
                  <a:pt x="17346" y="35867"/>
                </a:cubicBezTo>
                <a:close/>
                <a:moveTo>
                  <a:pt x="17569" y="36120"/>
                </a:moveTo>
                <a:cubicBezTo>
                  <a:pt x="17608" y="36168"/>
                  <a:pt x="17629" y="36219"/>
                  <a:pt x="17630" y="36232"/>
                </a:cubicBezTo>
                <a:lnTo>
                  <a:pt x="17630" y="36232"/>
                </a:lnTo>
                <a:cubicBezTo>
                  <a:pt x="17607" y="36195"/>
                  <a:pt x="17586" y="36158"/>
                  <a:pt x="17569" y="36120"/>
                </a:cubicBezTo>
                <a:close/>
                <a:moveTo>
                  <a:pt x="17781" y="36484"/>
                </a:moveTo>
                <a:lnTo>
                  <a:pt x="17781" y="36484"/>
                </a:lnTo>
                <a:cubicBezTo>
                  <a:pt x="17785" y="36496"/>
                  <a:pt x="17789" y="36508"/>
                  <a:pt x="17793" y="36519"/>
                </a:cubicBezTo>
                <a:lnTo>
                  <a:pt x="17793" y="36519"/>
                </a:lnTo>
                <a:cubicBezTo>
                  <a:pt x="17789" y="36509"/>
                  <a:pt x="17785" y="36497"/>
                  <a:pt x="17781" y="36484"/>
                </a:cubicBezTo>
                <a:close/>
                <a:moveTo>
                  <a:pt x="17796" y="36527"/>
                </a:moveTo>
                <a:cubicBezTo>
                  <a:pt x="17809" y="36560"/>
                  <a:pt x="17817" y="36584"/>
                  <a:pt x="17817" y="36584"/>
                </a:cubicBezTo>
                <a:cubicBezTo>
                  <a:pt x="17816" y="36584"/>
                  <a:pt x="17810" y="36567"/>
                  <a:pt x="17796" y="36527"/>
                </a:cubicBezTo>
                <a:close/>
                <a:moveTo>
                  <a:pt x="17985" y="37409"/>
                </a:moveTo>
                <a:cubicBezTo>
                  <a:pt x="17985" y="37411"/>
                  <a:pt x="17985" y="37413"/>
                  <a:pt x="17985" y="37414"/>
                </a:cubicBezTo>
                <a:cubicBezTo>
                  <a:pt x="17985" y="37413"/>
                  <a:pt x="17985" y="37411"/>
                  <a:pt x="17985" y="37409"/>
                </a:cubicBezTo>
                <a:close/>
                <a:moveTo>
                  <a:pt x="9734" y="1"/>
                </a:moveTo>
                <a:cubicBezTo>
                  <a:pt x="9543" y="1"/>
                  <a:pt x="9367" y="52"/>
                  <a:pt x="9231" y="170"/>
                </a:cubicBezTo>
                <a:lnTo>
                  <a:pt x="9231" y="173"/>
                </a:lnTo>
                <a:cubicBezTo>
                  <a:pt x="8296" y="981"/>
                  <a:pt x="7563" y="2042"/>
                  <a:pt x="6908" y="3084"/>
                </a:cubicBezTo>
                <a:cubicBezTo>
                  <a:pt x="6018" y="4499"/>
                  <a:pt x="5258" y="5999"/>
                  <a:pt x="4569" y="7521"/>
                </a:cubicBezTo>
                <a:cubicBezTo>
                  <a:pt x="2968" y="11066"/>
                  <a:pt x="1706" y="14822"/>
                  <a:pt x="986" y="18648"/>
                </a:cubicBezTo>
                <a:cubicBezTo>
                  <a:pt x="401" y="21749"/>
                  <a:pt x="0" y="25390"/>
                  <a:pt x="1411" y="28336"/>
                </a:cubicBezTo>
                <a:cubicBezTo>
                  <a:pt x="2074" y="29719"/>
                  <a:pt x="3230" y="30775"/>
                  <a:pt x="4652" y="31339"/>
                </a:cubicBezTo>
                <a:cubicBezTo>
                  <a:pt x="5448" y="31655"/>
                  <a:pt x="6286" y="31781"/>
                  <a:pt x="7129" y="31781"/>
                </a:cubicBezTo>
                <a:cubicBezTo>
                  <a:pt x="7534" y="31781"/>
                  <a:pt x="7940" y="31752"/>
                  <a:pt x="8343" y="31701"/>
                </a:cubicBezTo>
                <a:lnTo>
                  <a:pt x="8343" y="31701"/>
                </a:lnTo>
                <a:cubicBezTo>
                  <a:pt x="8977" y="32515"/>
                  <a:pt x="9817" y="33157"/>
                  <a:pt x="10776" y="33606"/>
                </a:cubicBezTo>
                <a:cubicBezTo>
                  <a:pt x="12086" y="34221"/>
                  <a:pt x="13477" y="34524"/>
                  <a:pt x="14870" y="34884"/>
                </a:cubicBezTo>
                <a:cubicBezTo>
                  <a:pt x="15477" y="35042"/>
                  <a:pt x="16061" y="35238"/>
                  <a:pt x="16650" y="35451"/>
                </a:cubicBezTo>
                <a:lnTo>
                  <a:pt x="16650" y="35451"/>
                </a:lnTo>
                <a:cubicBezTo>
                  <a:pt x="16700" y="35476"/>
                  <a:pt x="16752" y="35500"/>
                  <a:pt x="16803" y="35526"/>
                </a:cubicBezTo>
                <a:cubicBezTo>
                  <a:pt x="16925" y="35588"/>
                  <a:pt x="17039" y="35663"/>
                  <a:pt x="17158" y="35729"/>
                </a:cubicBezTo>
                <a:lnTo>
                  <a:pt x="17158" y="35729"/>
                </a:lnTo>
                <a:cubicBezTo>
                  <a:pt x="17208" y="35769"/>
                  <a:pt x="17259" y="35806"/>
                  <a:pt x="17308" y="35846"/>
                </a:cubicBezTo>
                <a:cubicBezTo>
                  <a:pt x="17345" y="35876"/>
                  <a:pt x="17387" y="35928"/>
                  <a:pt x="17430" y="35955"/>
                </a:cubicBezTo>
                <a:lnTo>
                  <a:pt x="17430" y="35955"/>
                </a:lnTo>
                <a:cubicBezTo>
                  <a:pt x="17473" y="36007"/>
                  <a:pt x="17517" y="36058"/>
                  <a:pt x="17560" y="36109"/>
                </a:cubicBezTo>
                <a:cubicBezTo>
                  <a:pt x="17563" y="36112"/>
                  <a:pt x="17566" y="36116"/>
                  <a:pt x="17569" y="36119"/>
                </a:cubicBezTo>
                <a:lnTo>
                  <a:pt x="17569" y="36119"/>
                </a:lnTo>
                <a:cubicBezTo>
                  <a:pt x="17565" y="36111"/>
                  <a:pt x="17562" y="36103"/>
                  <a:pt x="17559" y="36095"/>
                </a:cubicBezTo>
                <a:lnTo>
                  <a:pt x="17559" y="36095"/>
                </a:lnTo>
                <a:cubicBezTo>
                  <a:pt x="17562" y="36103"/>
                  <a:pt x="17566" y="36112"/>
                  <a:pt x="17569" y="36120"/>
                </a:cubicBezTo>
                <a:lnTo>
                  <a:pt x="17569" y="36120"/>
                </a:lnTo>
                <a:cubicBezTo>
                  <a:pt x="17569" y="36120"/>
                  <a:pt x="17569" y="36119"/>
                  <a:pt x="17569" y="36119"/>
                </a:cubicBezTo>
                <a:lnTo>
                  <a:pt x="17569" y="36119"/>
                </a:lnTo>
                <a:cubicBezTo>
                  <a:pt x="17604" y="36204"/>
                  <a:pt x="17623" y="36235"/>
                  <a:pt x="17628" y="36235"/>
                </a:cubicBezTo>
                <a:cubicBezTo>
                  <a:pt x="17629" y="36235"/>
                  <a:pt x="17630" y="36234"/>
                  <a:pt x="17630" y="36232"/>
                </a:cubicBezTo>
                <a:lnTo>
                  <a:pt x="17630" y="36232"/>
                </a:lnTo>
                <a:cubicBezTo>
                  <a:pt x="17675" y="36308"/>
                  <a:pt x="17727" y="36383"/>
                  <a:pt x="17765" y="36459"/>
                </a:cubicBezTo>
                <a:cubicBezTo>
                  <a:pt x="17777" y="36483"/>
                  <a:pt x="17787" y="36507"/>
                  <a:pt x="17796" y="36527"/>
                </a:cubicBezTo>
                <a:lnTo>
                  <a:pt x="17796" y="36527"/>
                </a:lnTo>
                <a:cubicBezTo>
                  <a:pt x="17815" y="36584"/>
                  <a:pt x="17835" y="36640"/>
                  <a:pt x="17851" y="36697"/>
                </a:cubicBezTo>
                <a:cubicBezTo>
                  <a:pt x="17896" y="36849"/>
                  <a:pt x="17931" y="37004"/>
                  <a:pt x="17955" y="37162"/>
                </a:cubicBezTo>
                <a:cubicBezTo>
                  <a:pt x="17965" y="37227"/>
                  <a:pt x="17973" y="37294"/>
                  <a:pt x="17980" y="37360"/>
                </a:cubicBezTo>
                <a:lnTo>
                  <a:pt x="17980" y="37360"/>
                </a:lnTo>
                <a:cubicBezTo>
                  <a:pt x="17978" y="37345"/>
                  <a:pt x="17977" y="37339"/>
                  <a:pt x="17977" y="37339"/>
                </a:cubicBezTo>
                <a:lnTo>
                  <a:pt x="17977" y="37339"/>
                </a:lnTo>
                <a:cubicBezTo>
                  <a:pt x="17975" y="37339"/>
                  <a:pt x="17986" y="37489"/>
                  <a:pt x="17988" y="37531"/>
                </a:cubicBezTo>
                <a:cubicBezTo>
                  <a:pt x="17992" y="37739"/>
                  <a:pt x="17985" y="37945"/>
                  <a:pt x="17968" y="38152"/>
                </a:cubicBezTo>
                <a:cubicBezTo>
                  <a:pt x="17926" y="38613"/>
                  <a:pt x="17849" y="39068"/>
                  <a:pt x="17738" y="39517"/>
                </a:cubicBezTo>
                <a:cubicBezTo>
                  <a:pt x="17100" y="42140"/>
                  <a:pt x="15452" y="44289"/>
                  <a:pt x="14164" y="46616"/>
                </a:cubicBezTo>
                <a:cubicBezTo>
                  <a:pt x="12796" y="49087"/>
                  <a:pt x="11733" y="51966"/>
                  <a:pt x="13044" y="54692"/>
                </a:cubicBezTo>
                <a:cubicBezTo>
                  <a:pt x="13768" y="56195"/>
                  <a:pt x="15054" y="57465"/>
                  <a:pt x="16581" y="58131"/>
                </a:cubicBezTo>
                <a:cubicBezTo>
                  <a:pt x="17907" y="58709"/>
                  <a:pt x="19330" y="58799"/>
                  <a:pt x="20752" y="58927"/>
                </a:cubicBezTo>
                <a:cubicBezTo>
                  <a:pt x="21083" y="58957"/>
                  <a:pt x="21414" y="58992"/>
                  <a:pt x="21743" y="59042"/>
                </a:cubicBezTo>
                <a:cubicBezTo>
                  <a:pt x="22019" y="59083"/>
                  <a:pt x="22345" y="59149"/>
                  <a:pt x="22477" y="59189"/>
                </a:cubicBezTo>
                <a:cubicBezTo>
                  <a:pt x="22634" y="59235"/>
                  <a:pt x="22787" y="59288"/>
                  <a:pt x="22941" y="59344"/>
                </a:cubicBezTo>
                <a:cubicBezTo>
                  <a:pt x="22960" y="59350"/>
                  <a:pt x="23053" y="59392"/>
                  <a:pt x="23056" y="59392"/>
                </a:cubicBezTo>
                <a:cubicBezTo>
                  <a:pt x="23056" y="59392"/>
                  <a:pt x="23056" y="59392"/>
                  <a:pt x="23056" y="59392"/>
                </a:cubicBezTo>
                <a:lnTo>
                  <a:pt x="23056" y="59392"/>
                </a:lnTo>
                <a:cubicBezTo>
                  <a:pt x="23108" y="59417"/>
                  <a:pt x="23159" y="59443"/>
                  <a:pt x="23209" y="59471"/>
                </a:cubicBezTo>
                <a:cubicBezTo>
                  <a:pt x="23396" y="59570"/>
                  <a:pt x="23589" y="59687"/>
                  <a:pt x="23771" y="59864"/>
                </a:cubicBezTo>
                <a:cubicBezTo>
                  <a:pt x="24085" y="60168"/>
                  <a:pt x="24534" y="60464"/>
                  <a:pt x="24991" y="60464"/>
                </a:cubicBezTo>
                <a:cubicBezTo>
                  <a:pt x="25105" y="60464"/>
                  <a:pt x="25219" y="60445"/>
                  <a:pt x="25332" y="60404"/>
                </a:cubicBezTo>
                <a:cubicBezTo>
                  <a:pt x="25831" y="60222"/>
                  <a:pt x="25805" y="59609"/>
                  <a:pt x="25462" y="59276"/>
                </a:cubicBezTo>
                <a:cubicBezTo>
                  <a:pt x="24319" y="58168"/>
                  <a:pt x="22955" y="57554"/>
                  <a:pt x="21386" y="57310"/>
                </a:cubicBezTo>
                <a:cubicBezTo>
                  <a:pt x="20177" y="57120"/>
                  <a:pt x="18802" y="57152"/>
                  <a:pt x="17685" y="56867"/>
                </a:cubicBezTo>
                <a:cubicBezTo>
                  <a:pt x="17163" y="56735"/>
                  <a:pt x="16720" y="56542"/>
                  <a:pt x="16335" y="56232"/>
                </a:cubicBezTo>
                <a:cubicBezTo>
                  <a:pt x="15864" y="55850"/>
                  <a:pt x="15431" y="55292"/>
                  <a:pt x="15132" y="54724"/>
                </a:cubicBezTo>
                <a:cubicBezTo>
                  <a:pt x="14560" y="53634"/>
                  <a:pt x="14539" y="52407"/>
                  <a:pt x="14801" y="51227"/>
                </a:cubicBezTo>
                <a:cubicBezTo>
                  <a:pt x="15392" y="48554"/>
                  <a:pt x="17202" y="46265"/>
                  <a:pt x="18517" y="43918"/>
                </a:cubicBezTo>
                <a:cubicBezTo>
                  <a:pt x="19477" y="42204"/>
                  <a:pt x="20305" y="40076"/>
                  <a:pt x="20188" y="38069"/>
                </a:cubicBezTo>
                <a:cubicBezTo>
                  <a:pt x="20097" y="36493"/>
                  <a:pt x="19294" y="35274"/>
                  <a:pt x="17977" y="34429"/>
                </a:cubicBezTo>
                <a:cubicBezTo>
                  <a:pt x="16899" y="33737"/>
                  <a:pt x="15619" y="33424"/>
                  <a:pt x="14391" y="33120"/>
                </a:cubicBezTo>
                <a:cubicBezTo>
                  <a:pt x="13766" y="32965"/>
                  <a:pt x="13142" y="32815"/>
                  <a:pt x="12528" y="32623"/>
                </a:cubicBezTo>
                <a:cubicBezTo>
                  <a:pt x="12220" y="32528"/>
                  <a:pt x="11915" y="32422"/>
                  <a:pt x="11616" y="32301"/>
                </a:cubicBezTo>
                <a:cubicBezTo>
                  <a:pt x="11582" y="32287"/>
                  <a:pt x="11538" y="32274"/>
                  <a:pt x="11497" y="32258"/>
                </a:cubicBezTo>
                <a:lnTo>
                  <a:pt x="11497" y="32258"/>
                </a:lnTo>
                <a:cubicBezTo>
                  <a:pt x="11475" y="32243"/>
                  <a:pt x="11451" y="32229"/>
                  <a:pt x="11429" y="32218"/>
                </a:cubicBezTo>
                <a:cubicBezTo>
                  <a:pt x="11285" y="32144"/>
                  <a:pt x="11140" y="32072"/>
                  <a:pt x="11001" y="31991"/>
                </a:cubicBezTo>
                <a:cubicBezTo>
                  <a:pt x="10944" y="31958"/>
                  <a:pt x="10888" y="31922"/>
                  <a:pt x="10831" y="31890"/>
                </a:cubicBezTo>
                <a:lnTo>
                  <a:pt x="10831" y="31890"/>
                </a:lnTo>
                <a:cubicBezTo>
                  <a:pt x="10713" y="31800"/>
                  <a:pt x="10593" y="31716"/>
                  <a:pt x="10480" y="31620"/>
                </a:cubicBezTo>
                <a:cubicBezTo>
                  <a:pt x="10448" y="31593"/>
                  <a:pt x="10416" y="31564"/>
                  <a:pt x="10384" y="31535"/>
                </a:cubicBezTo>
                <a:lnTo>
                  <a:pt x="10384" y="31535"/>
                </a:lnTo>
                <a:cubicBezTo>
                  <a:pt x="10399" y="31550"/>
                  <a:pt x="10405" y="31557"/>
                  <a:pt x="10404" y="31557"/>
                </a:cubicBezTo>
                <a:cubicBezTo>
                  <a:pt x="10401" y="31557"/>
                  <a:pt x="10378" y="31537"/>
                  <a:pt x="10337" y="31493"/>
                </a:cubicBezTo>
                <a:lnTo>
                  <a:pt x="10337" y="31493"/>
                </a:lnTo>
                <a:cubicBezTo>
                  <a:pt x="10353" y="31507"/>
                  <a:pt x="10368" y="31521"/>
                  <a:pt x="10384" y="31535"/>
                </a:cubicBezTo>
                <a:lnTo>
                  <a:pt x="10384" y="31535"/>
                </a:lnTo>
                <a:cubicBezTo>
                  <a:pt x="10372" y="31524"/>
                  <a:pt x="10356" y="31508"/>
                  <a:pt x="10333" y="31489"/>
                </a:cubicBezTo>
                <a:lnTo>
                  <a:pt x="10333" y="31489"/>
                </a:lnTo>
                <a:cubicBezTo>
                  <a:pt x="10335" y="31490"/>
                  <a:pt x="10336" y="31491"/>
                  <a:pt x="10337" y="31493"/>
                </a:cubicBezTo>
                <a:lnTo>
                  <a:pt x="10337" y="31493"/>
                </a:lnTo>
                <a:cubicBezTo>
                  <a:pt x="10324" y="31482"/>
                  <a:pt x="10312" y="31471"/>
                  <a:pt x="10300" y="31460"/>
                </a:cubicBezTo>
                <a:lnTo>
                  <a:pt x="10300" y="31460"/>
                </a:lnTo>
                <a:cubicBezTo>
                  <a:pt x="10312" y="31471"/>
                  <a:pt x="10323" y="31480"/>
                  <a:pt x="10333" y="31489"/>
                </a:cubicBezTo>
                <a:lnTo>
                  <a:pt x="10333" y="31489"/>
                </a:lnTo>
                <a:cubicBezTo>
                  <a:pt x="10329" y="31485"/>
                  <a:pt x="10325" y="31480"/>
                  <a:pt x="10320" y="31475"/>
                </a:cubicBezTo>
                <a:cubicBezTo>
                  <a:pt x="10275" y="31425"/>
                  <a:pt x="10232" y="31374"/>
                  <a:pt x="10190" y="31324"/>
                </a:cubicBezTo>
                <a:lnTo>
                  <a:pt x="10190" y="31324"/>
                </a:lnTo>
                <a:cubicBezTo>
                  <a:pt x="10339" y="31271"/>
                  <a:pt x="10485" y="31210"/>
                  <a:pt x="10629" y="31144"/>
                </a:cubicBezTo>
                <a:cubicBezTo>
                  <a:pt x="11084" y="30932"/>
                  <a:pt x="11526" y="30690"/>
                  <a:pt x="11948" y="30417"/>
                </a:cubicBezTo>
                <a:cubicBezTo>
                  <a:pt x="12907" y="29809"/>
                  <a:pt x="13797" y="29083"/>
                  <a:pt x="14600" y="28281"/>
                </a:cubicBezTo>
                <a:cubicBezTo>
                  <a:pt x="15988" y="26898"/>
                  <a:pt x="17752" y="24786"/>
                  <a:pt x="17218" y="22656"/>
                </a:cubicBezTo>
                <a:cubicBezTo>
                  <a:pt x="16773" y="20878"/>
                  <a:pt x="15040" y="19461"/>
                  <a:pt x="13254" y="19461"/>
                </a:cubicBezTo>
                <a:cubicBezTo>
                  <a:pt x="12761" y="19461"/>
                  <a:pt x="12264" y="19568"/>
                  <a:pt x="11788" y="19806"/>
                </a:cubicBezTo>
                <a:cubicBezTo>
                  <a:pt x="9881" y="20762"/>
                  <a:pt x="8485" y="22808"/>
                  <a:pt x="7660" y="24724"/>
                </a:cubicBezTo>
                <a:cubicBezTo>
                  <a:pt x="6966" y="26337"/>
                  <a:pt x="6845" y="28259"/>
                  <a:pt x="7404" y="29942"/>
                </a:cubicBezTo>
                <a:lnTo>
                  <a:pt x="7404" y="29942"/>
                </a:lnTo>
                <a:cubicBezTo>
                  <a:pt x="7265" y="29960"/>
                  <a:pt x="7126" y="29976"/>
                  <a:pt x="6988" y="29987"/>
                </a:cubicBezTo>
                <a:cubicBezTo>
                  <a:pt x="6817" y="30002"/>
                  <a:pt x="6646" y="30011"/>
                  <a:pt x="6475" y="30016"/>
                </a:cubicBezTo>
                <a:cubicBezTo>
                  <a:pt x="6454" y="30017"/>
                  <a:pt x="6432" y="30017"/>
                  <a:pt x="6411" y="30017"/>
                </a:cubicBezTo>
                <a:cubicBezTo>
                  <a:pt x="6373" y="30017"/>
                  <a:pt x="6336" y="30016"/>
                  <a:pt x="6298" y="30016"/>
                </a:cubicBezTo>
                <a:cubicBezTo>
                  <a:pt x="6263" y="30016"/>
                  <a:pt x="6229" y="30017"/>
                  <a:pt x="6194" y="30018"/>
                </a:cubicBezTo>
                <a:cubicBezTo>
                  <a:pt x="6185" y="30018"/>
                  <a:pt x="6178" y="30018"/>
                  <a:pt x="6172" y="30019"/>
                </a:cubicBezTo>
                <a:lnTo>
                  <a:pt x="6172" y="30019"/>
                </a:lnTo>
                <a:cubicBezTo>
                  <a:pt x="6159" y="30018"/>
                  <a:pt x="6143" y="30016"/>
                  <a:pt x="6124" y="30015"/>
                </a:cubicBezTo>
                <a:cubicBezTo>
                  <a:pt x="5962" y="30000"/>
                  <a:pt x="5801" y="29986"/>
                  <a:pt x="5641" y="29962"/>
                </a:cubicBezTo>
                <a:cubicBezTo>
                  <a:pt x="5569" y="29952"/>
                  <a:pt x="5497" y="29938"/>
                  <a:pt x="5425" y="29927"/>
                </a:cubicBezTo>
                <a:cubicBezTo>
                  <a:pt x="5404" y="29922"/>
                  <a:pt x="5383" y="29917"/>
                  <a:pt x="5361" y="29912"/>
                </a:cubicBezTo>
                <a:lnTo>
                  <a:pt x="5361" y="29912"/>
                </a:lnTo>
                <a:cubicBezTo>
                  <a:pt x="5235" y="29864"/>
                  <a:pt x="5095" y="29839"/>
                  <a:pt x="4967" y="29793"/>
                </a:cubicBezTo>
                <a:cubicBezTo>
                  <a:pt x="4912" y="29773"/>
                  <a:pt x="4859" y="29746"/>
                  <a:pt x="4805" y="29728"/>
                </a:cubicBezTo>
                <a:lnTo>
                  <a:pt x="4805" y="29728"/>
                </a:lnTo>
                <a:cubicBezTo>
                  <a:pt x="4801" y="29726"/>
                  <a:pt x="4796" y="29723"/>
                  <a:pt x="4791" y="29721"/>
                </a:cubicBezTo>
                <a:cubicBezTo>
                  <a:pt x="4681" y="29662"/>
                  <a:pt x="4573" y="29589"/>
                  <a:pt x="4462" y="29533"/>
                </a:cubicBezTo>
                <a:lnTo>
                  <a:pt x="4462" y="29533"/>
                </a:lnTo>
                <a:cubicBezTo>
                  <a:pt x="4409" y="29493"/>
                  <a:pt x="4355" y="29453"/>
                  <a:pt x="4304" y="29411"/>
                </a:cubicBezTo>
                <a:cubicBezTo>
                  <a:pt x="4255" y="29371"/>
                  <a:pt x="4209" y="29330"/>
                  <a:pt x="4161" y="29290"/>
                </a:cubicBezTo>
                <a:lnTo>
                  <a:pt x="4161" y="29290"/>
                </a:lnTo>
                <a:cubicBezTo>
                  <a:pt x="4074" y="29187"/>
                  <a:pt x="3976" y="29092"/>
                  <a:pt x="3890" y="28986"/>
                </a:cubicBezTo>
                <a:cubicBezTo>
                  <a:pt x="3852" y="28938"/>
                  <a:pt x="3816" y="28888"/>
                  <a:pt x="3776" y="28840"/>
                </a:cubicBezTo>
                <a:lnTo>
                  <a:pt x="3776" y="28840"/>
                </a:lnTo>
                <a:cubicBezTo>
                  <a:pt x="3704" y="28714"/>
                  <a:pt x="3621" y="28596"/>
                  <a:pt x="3552" y="28468"/>
                </a:cubicBezTo>
                <a:cubicBezTo>
                  <a:pt x="3483" y="28342"/>
                  <a:pt x="3417" y="28214"/>
                  <a:pt x="3358" y="28082"/>
                </a:cubicBezTo>
                <a:cubicBezTo>
                  <a:pt x="3330" y="28019"/>
                  <a:pt x="3304" y="27955"/>
                  <a:pt x="3277" y="27893"/>
                </a:cubicBezTo>
                <a:cubicBezTo>
                  <a:pt x="3275" y="27890"/>
                  <a:pt x="3274" y="27887"/>
                  <a:pt x="3272" y="27884"/>
                </a:cubicBezTo>
                <a:lnTo>
                  <a:pt x="3272" y="27884"/>
                </a:lnTo>
                <a:cubicBezTo>
                  <a:pt x="3263" y="27860"/>
                  <a:pt x="3255" y="27837"/>
                  <a:pt x="3246" y="27813"/>
                </a:cubicBezTo>
                <a:cubicBezTo>
                  <a:pt x="3031" y="27192"/>
                  <a:pt x="2881" y="26553"/>
                  <a:pt x="2798" y="25901"/>
                </a:cubicBezTo>
                <a:cubicBezTo>
                  <a:pt x="2774" y="25728"/>
                  <a:pt x="2756" y="25556"/>
                  <a:pt x="2738" y="25382"/>
                </a:cubicBezTo>
                <a:cubicBezTo>
                  <a:pt x="2736" y="25356"/>
                  <a:pt x="2734" y="25339"/>
                  <a:pt x="2733" y="25326"/>
                </a:cubicBezTo>
                <a:lnTo>
                  <a:pt x="2733" y="25326"/>
                </a:lnTo>
                <a:cubicBezTo>
                  <a:pt x="2733" y="25320"/>
                  <a:pt x="2732" y="25299"/>
                  <a:pt x="2729" y="25246"/>
                </a:cubicBezTo>
                <a:cubicBezTo>
                  <a:pt x="2722" y="25149"/>
                  <a:pt x="2716" y="25053"/>
                  <a:pt x="2713" y="24955"/>
                </a:cubicBezTo>
                <a:cubicBezTo>
                  <a:pt x="2694" y="24567"/>
                  <a:pt x="2690" y="24179"/>
                  <a:pt x="2698" y="23791"/>
                </a:cubicBezTo>
                <a:cubicBezTo>
                  <a:pt x="2719" y="22957"/>
                  <a:pt x="2783" y="22126"/>
                  <a:pt x="2890" y="21299"/>
                </a:cubicBezTo>
                <a:cubicBezTo>
                  <a:pt x="3357" y="17632"/>
                  <a:pt x="4406" y="14162"/>
                  <a:pt x="5766" y="10761"/>
                </a:cubicBezTo>
                <a:cubicBezTo>
                  <a:pt x="6900" y="7918"/>
                  <a:pt x="8229" y="4980"/>
                  <a:pt x="10153" y="2571"/>
                </a:cubicBezTo>
                <a:cubicBezTo>
                  <a:pt x="10192" y="2521"/>
                  <a:pt x="10232" y="2472"/>
                  <a:pt x="10272" y="2422"/>
                </a:cubicBezTo>
                <a:cubicBezTo>
                  <a:pt x="10293" y="2397"/>
                  <a:pt x="10316" y="2371"/>
                  <a:pt x="10337" y="2345"/>
                </a:cubicBezTo>
                <a:lnTo>
                  <a:pt x="10337" y="2345"/>
                </a:lnTo>
                <a:cubicBezTo>
                  <a:pt x="10410" y="2262"/>
                  <a:pt x="10484" y="2180"/>
                  <a:pt x="10560" y="2099"/>
                </a:cubicBezTo>
                <a:cubicBezTo>
                  <a:pt x="10715" y="1935"/>
                  <a:pt x="10876" y="1778"/>
                  <a:pt x="11047" y="1630"/>
                </a:cubicBezTo>
                <a:cubicBezTo>
                  <a:pt x="11750" y="1024"/>
                  <a:pt x="10588" y="1"/>
                  <a:pt x="9734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32"/>
          <p:cNvSpPr/>
          <p:nvPr/>
        </p:nvSpPr>
        <p:spPr>
          <a:xfrm rot="8574695">
            <a:off x="316097" y="-48878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4" name="Google Shape;1304;p32"/>
          <p:cNvSpPr/>
          <p:nvPr/>
        </p:nvSpPr>
        <p:spPr>
          <a:xfrm rot="10800000">
            <a:off x="101810" y="5041052"/>
            <a:ext cx="1406447" cy="1908216"/>
          </a:xfrm>
          <a:custGeom>
            <a:avLst/>
            <a:gdLst/>
            <a:ahLst/>
            <a:cxnLst/>
            <a:rect l="l" t="t" r="r" b="b"/>
            <a:pathLst>
              <a:path w="36405" h="49393" extrusionOk="0">
                <a:moveTo>
                  <a:pt x="14570" y="18820"/>
                </a:moveTo>
                <a:cubicBezTo>
                  <a:pt x="14571" y="18820"/>
                  <a:pt x="14584" y="18822"/>
                  <a:pt x="14618" y="18826"/>
                </a:cubicBezTo>
                <a:lnTo>
                  <a:pt x="14618" y="18826"/>
                </a:lnTo>
                <a:cubicBezTo>
                  <a:pt x="14592" y="18823"/>
                  <a:pt x="14569" y="18820"/>
                  <a:pt x="14570" y="18820"/>
                </a:cubicBezTo>
                <a:close/>
                <a:moveTo>
                  <a:pt x="14649" y="18829"/>
                </a:moveTo>
                <a:cubicBezTo>
                  <a:pt x="14656" y="18830"/>
                  <a:pt x="14663" y="18831"/>
                  <a:pt x="14671" y="18831"/>
                </a:cubicBezTo>
                <a:cubicBezTo>
                  <a:pt x="14664" y="18831"/>
                  <a:pt x="14656" y="18830"/>
                  <a:pt x="14649" y="18829"/>
                </a:cubicBezTo>
                <a:close/>
                <a:moveTo>
                  <a:pt x="4756" y="1"/>
                </a:moveTo>
                <a:cubicBezTo>
                  <a:pt x="4233" y="1"/>
                  <a:pt x="3605" y="121"/>
                  <a:pt x="3325" y="476"/>
                </a:cubicBezTo>
                <a:lnTo>
                  <a:pt x="3326" y="476"/>
                </a:lnTo>
                <a:cubicBezTo>
                  <a:pt x="2008" y="2142"/>
                  <a:pt x="1178" y="4142"/>
                  <a:pt x="699" y="6201"/>
                </a:cubicBezTo>
                <a:cubicBezTo>
                  <a:pt x="189" y="8379"/>
                  <a:pt x="0" y="10711"/>
                  <a:pt x="513" y="12908"/>
                </a:cubicBezTo>
                <a:cubicBezTo>
                  <a:pt x="1037" y="15152"/>
                  <a:pt x="2290" y="16981"/>
                  <a:pt x="4410" y="17964"/>
                </a:cubicBezTo>
                <a:cubicBezTo>
                  <a:pt x="5998" y="18700"/>
                  <a:pt x="7727" y="18857"/>
                  <a:pt x="9460" y="18857"/>
                </a:cubicBezTo>
                <a:cubicBezTo>
                  <a:pt x="10349" y="18857"/>
                  <a:pt x="11239" y="18815"/>
                  <a:pt x="12111" y="18790"/>
                </a:cubicBezTo>
                <a:cubicBezTo>
                  <a:pt x="12453" y="18779"/>
                  <a:pt x="12794" y="18772"/>
                  <a:pt x="13136" y="18772"/>
                </a:cubicBezTo>
                <a:cubicBezTo>
                  <a:pt x="13425" y="18772"/>
                  <a:pt x="13714" y="18777"/>
                  <a:pt x="14003" y="18790"/>
                </a:cubicBezTo>
                <a:cubicBezTo>
                  <a:pt x="14159" y="18796"/>
                  <a:pt x="14314" y="18804"/>
                  <a:pt x="14471" y="18815"/>
                </a:cubicBezTo>
                <a:cubicBezTo>
                  <a:pt x="14524" y="18819"/>
                  <a:pt x="14579" y="18823"/>
                  <a:pt x="14634" y="18828"/>
                </a:cubicBezTo>
                <a:lnTo>
                  <a:pt x="14634" y="18828"/>
                </a:lnTo>
                <a:cubicBezTo>
                  <a:pt x="14656" y="18831"/>
                  <a:pt x="14684" y="18835"/>
                  <a:pt x="14720" y="18839"/>
                </a:cubicBezTo>
                <a:cubicBezTo>
                  <a:pt x="15027" y="18879"/>
                  <a:pt x="15332" y="18924"/>
                  <a:pt x="15635" y="18988"/>
                </a:cubicBezTo>
                <a:cubicBezTo>
                  <a:pt x="16640" y="19200"/>
                  <a:pt x="17890" y="19807"/>
                  <a:pt x="18695" y="20664"/>
                </a:cubicBezTo>
                <a:cubicBezTo>
                  <a:pt x="19527" y="21549"/>
                  <a:pt x="20224" y="22576"/>
                  <a:pt x="20570" y="23749"/>
                </a:cubicBezTo>
                <a:cubicBezTo>
                  <a:pt x="20886" y="24819"/>
                  <a:pt x="20955" y="25940"/>
                  <a:pt x="20971" y="27052"/>
                </a:cubicBezTo>
                <a:cubicBezTo>
                  <a:pt x="20990" y="28322"/>
                  <a:pt x="20957" y="29591"/>
                  <a:pt x="21038" y="30859"/>
                </a:cubicBezTo>
                <a:cubicBezTo>
                  <a:pt x="21109" y="31947"/>
                  <a:pt x="21323" y="33040"/>
                  <a:pt x="21492" y="34117"/>
                </a:cubicBezTo>
                <a:cubicBezTo>
                  <a:pt x="21808" y="36134"/>
                  <a:pt x="22180" y="38161"/>
                  <a:pt x="22863" y="40093"/>
                </a:cubicBezTo>
                <a:cubicBezTo>
                  <a:pt x="23527" y="41973"/>
                  <a:pt x="24467" y="43754"/>
                  <a:pt x="25866" y="45194"/>
                </a:cubicBezTo>
                <a:cubicBezTo>
                  <a:pt x="27515" y="46892"/>
                  <a:pt x="29609" y="48042"/>
                  <a:pt x="31850" y="48764"/>
                </a:cubicBezTo>
                <a:cubicBezTo>
                  <a:pt x="32564" y="48994"/>
                  <a:pt x="33293" y="49180"/>
                  <a:pt x="34025" y="49343"/>
                </a:cubicBezTo>
                <a:cubicBezTo>
                  <a:pt x="34171" y="49376"/>
                  <a:pt x="34339" y="49393"/>
                  <a:pt x="34515" y="49393"/>
                </a:cubicBezTo>
                <a:cubicBezTo>
                  <a:pt x="35034" y="49393"/>
                  <a:pt x="35624" y="49242"/>
                  <a:pt x="35945" y="48906"/>
                </a:cubicBezTo>
                <a:cubicBezTo>
                  <a:pt x="36405" y="48427"/>
                  <a:pt x="35742" y="48132"/>
                  <a:pt x="35343" y="48042"/>
                </a:cubicBezTo>
                <a:cubicBezTo>
                  <a:pt x="33117" y="47542"/>
                  <a:pt x="30972" y="46657"/>
                  <a:pt x="29210" y="45162"/>
                </a:cubicBezTo>
                <a:cubicBezTo>
                  <a:pt x="27772" y="43941"/>
                  <a:pt x="26721" y="42297"/>
                  <a:pt x="25997" y="40569"/>
                </a:cubicBezTo>
                <a:cubicBezTo>
                  <a:pt x="25240" y="38761"/>
                  <a:pt x="24837" y="36808"/>
                  <a:pt x="24506" y="34883"/>
                </a:cubicBezTo>
                <a:cubicBezTo>
                  <a:pt x="24332" y="33863"/>
                  <a:pt x="24182" y="32837"/>
                  <a:pt x="24032" y="31813"/>
                </a:cubicBezTo>
                <a:cubicBezTo>
                  <a:pt x="23850" y="30583"/>
                  <a:pt x="23821" y="29356"/>
                  <a:pt x="23820" y="28115"/>
                </a:cubicBezTo>
                <a:cubicBezTo>
                  <a:pt x="23818" y="25859"/>
                  <a:pt x="23799" y="23608"/>
                  <a:pt x="22609" y="21606"/>
                </a:cubicBezTo>
                <a:cubicBezTo>
                  <a:pt x="21187" y="19216"/>
                  <a:pt x="18762" y="17862"/>
                  <a:pt x="16038" y="17537"/>
                </a:cubicBezTo>
                <a:cubicBezTo>
                  <a:pt x="15248" y="17443"/>
                  <a:pt x="14457" y="17412"/>
                  <a:pt x="13665" y="17412"/>
                </a:cubicBezTo>
                <a:cubicBezTo>
                  <a:pt x="13152" y="17412"/>
                  <a:pt x="12639" y="17425"/>
                  <a:pt x="12124" y="17443"/>
                </a:cubicBezTo>
                <a:cubicBezTo>
                  <a:pt x="11515" y="17466"/>
                  <a:pt x="10907" y="17489"/>
                  <a:pt x="10298" y="17494"/>
                </a:cubicBezTo>
                <a:cubicBezTo>
                  <a:pt x="10236" y="17495"/>
                  <a:pt x="10174" y="17495"/>
                  <a:pt x="10111" y="17495"/>
                </a:cubicBezTo>
                <a:cubicBezTo>
                  <a:pt x="9884" y="17495"/>
                  <a:pt x="9657" y="17492"/>
                  <a:pt x="9429" y="17485"/>
                </a:cubicBezTo>
                <a:cubicBezTo>
                  <a:pt x="9274" y="17480"/>
                  <a:pt x="9119" y="17472"/>
                  <a:pt x="8966" y="17464"/>
                </a:cubicBezTo>
                <a:cubicBezTo>
                  <a:pt x="8913" y="17460"/>
                  <a:pt x="8629" y="17434"/>
                  <a:pt x="8602" y="17434"/>
                </a:cubicBezTo>
                <a:cubicBezTo>
                  <a:pt x="8594" y="17434"/>
                  <a:pt x="8608" y="17436"/>
                  <a:pt x="8656" y="17442"/>
                </a:cubicBezTo>
                <a:cubicBezTo>
                  <a:pt x="8063" y="17371"/>
                  <a:pt x="7584" y="17285"/>
                  <a:pt x="7114" y="17128"/>
                </a:cubicBezTo>
                <a:cubicBezTo>
                  <a:pt x="6585" y="16956"/>
                  <a:pt x="6084" y="16707"/>
                  <a:pt x="5625" y="16392"/>
                </a:cubicBezTo>
                <a:cubicBezTo>
                  <a:pt x="4850" y="15860"/>
                  <a:pt x="4275" y="15020"/>
                  <a:pt x="3874" y="14167"/>
                </a:cubicBezTo>
                <a:cubicBezTo>
                  <a:pt x="2983" y="12275"/>
                  <a:pt x="2927" y="10002"/>
                  <a:pt x="3176" y="7962"/>
                </a:cubicBezTo>
                <a:cubicBezTo>
                  <a:pt x="3430" y="5869"/>
                  <a:pt x="4087" y="3764"/>
                  <a:pt x="5152" y="1939"/>
                </a:cubicBezTo>
                <a:cubicBezTo>
                  <a:pt x="5360" y="1578"/>
                  <a:pt x="5592" y="1233"/>
                  <a:pt x="5847" y="906"/>
                </a:cubicBezTo>
                <a:cubicBezTo>
                  <a:pt x="6232" y="418"/>
                  <a:pt x="5708" y="123"/>
                  <a:pt x="5245" y="40"/>
                </a:cubicBezTo>
                <a:cubicBezTo>
                  <a:pt x="5108" y="15"/>
                  <a:pt x="4938" y="1"/>
                  <a:pt x="4756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5" name="Google Shape;1305;p32"/>
          <p:cNvSpPr/>
          <p:nvPr/>
        </p:nvSpPr>
        <p:spPr>
          <a:xfrm rot="10800000">
            <a:off x="-206396" y="1616286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6" name="Google Shape;1306;p32"/>
          <p:cNvSpPr/>
          <p:nvPr/>
        </p:nvSpPr>
        <p:spPr>
          <a:xfrm rot="10800000">
            <a:off x="11780971" y="4085886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7" name="Google Shape;1307;p32"/>
          <p:cNvSpPr/>
          <p:nvPr/>
        </p:nvSpPr>
        <p:spPr>
          <a:xfrm rot="8574695">
            <a:off x="316097" y="4793622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8" name="Google Shape;1308;p32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9" name="Google Shape;1309;p32"/>
          <p:cNvSpPr/>
          <p:nvPr/>
        </p:nvSpPr>
        <p:spPr>
          <a:xfrm rot="6333257">
            <a:off x="2880607" y="5774197"/>
            <a:ext cx="725371" cy="1246440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0" name="Google Shape;1310;p32"/>
          <p:cNvSpPr/>
          <p:nvPr/>
        </p:nvSpPr>
        <p:spPr>
          <a:xfrm rot="10800000">
            <a:off x="458285" y="31690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1" name="Google Shape;1311;p32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2" name="Google Shape;1312;p32"/>
          <p:cNvSpPr/>
          <p:nvPr/>
        </p:nvSpPr>
        <p:spPr>
          <a:xfrm rot="10800000">
            <a:off x="10742451" y="4486283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4349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14028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25897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0629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7336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83633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52430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7/10/2022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1572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064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1735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2335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20761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65507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03731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24305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160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51319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55276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5430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934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56208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1827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25412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09320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10512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63971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35050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9792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83772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1689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442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67671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65013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69481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5110642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5858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 flip="none" rotWithShape="1">
          <a:gsLst>
            <a:gs pos="0">
              <a:schemeClr val="accent2">
                <a:lumMod val="89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3617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0">
              <a:srgbClr val="8DD75B"/>
            </a:gs>
            <a:gs pos="97000">
              <a:srgbClr val="436A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7911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0779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4038AB-B00D-4E9D-91DB-142366D97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C8CA9BE-1E2E-48F5-A71D-B2AE6B565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7C502E5-A700-43EF-879C-095B222C5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431AFC8-F0A9-4253-A5D5-53E8E13C9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455B6C4-096A-469C-86F3-C7D12970C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C7D5E55-0C5E-4847-89F6-3BE683359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8A9EE4-787E-4683-AF08-D7D58A7F97F8}" type="datetimeFigureOut">
              <a:rPr lang="en-US" smtClean="0">
                <a:solidFill>
                  <a:prstClr val="black"/>
                </a:solidFill>
              </a:rPr>
              <a:pPr/>
              <a:t>7/10/2022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4528D3C-393C-4578-8BB7-3AF5EECBB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85DA37B-92B0-4247-9555-EB2A0AB5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CEC8B-B2D0-4047-B97C-FC3E731A8E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2279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4DBE09-0647-4765-ADE5-3CACC8130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4EAF27F-04A3-4968-8B53-0FBDFD0C3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8A9EE4-787E-4683-AF08-D7D58A7F97F8}" type="datetimeFigureOut">
              <a:rPr lang="en-US" smtClean="0">
                <a:solidFill>
                  <a:prstClr val="black"/>
                </a:solidFill>
              </a:rPr>
              <a:pPr/>
              <a:t>7/10/2022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7D79F26-0B67-4DCC-A65C-CE33461E0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804176C-9FF3-4D8E-BD60-D6BF2A04B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CEC8B-B2D0-4047-B97C-FC3E731A8E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82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483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D67BB70-E3A6-406A-BA93-B5B3F1C067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8A9EE4-787E-4683-AF08-D7D58A7F97F8}" type="datetimeFigureOut">
              <a:rPr lang="en-US" smtClean="0">
                <a:solidFill>
                  <a:prstClr val="black"/>
                </a:solidFill>
              </a:rPr>
              <a:pPr/>
              <a:t>7/10/2022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157969B-869B-4AD1-A30B-52D6B610A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0C0F96C-7890-4694-9A39-C862E9929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CEC8B-B2D0-4047-B97C-FC3E731A8E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4248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F5498-A8D8-4CA2-A3D6-4FA534D06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70BFE6-0581-446E-A155-3A2DC14E3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6769CC4-8EE3-4778-8ABF-2D495BD37E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1B3A69-161B-4BF0-B6D8-2624C57803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8A9EE4-787E-4683-AF08-D7D58A7F97F8}" type="datetimeFigureOut">
              <a:rPr lang="en-US" smtClean="0">
                <a:solidFill>
                  <a:prstClr val="black"/>
                </a:solidFill>
              </a:rPr>
              <a:pPr/>
              <a:t>7/10/2022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8DDAD0F-7FB7-45CE-8355-A12F16B1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FCA56FF-4F83-42B9-A048-2A5917581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CEC8B-B2D0-4047-B97C-FC3E731A8E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7960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616B5C-8444-43E1-B69A-B0EAD4149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1798627-1D16-4E93-9716-2F7ED3E4D3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9E35E34-DA36-4FE8-AB38-1B041E43B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31CCBA-D9A9-422A-BD01-2C0D522762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8A9EE4-787E-4683-AF08-D7D58A7F97F8}" type="datetimeFigureOut">
              <a:rPr lang="en-US" smtClean="0">
                <a:solidFill>
                  <a:prstClr val="black"/>
                </a:solidFill>
              </a:rPr>
              <a:pPr/>
              <a:t>7/10/2022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BAAE5B-92CB-4575-A81A-B7AB0C01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1CBE4C-31B1-4AF0-A03A-77E65C929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CEC8B-B2D0-4047-B97C-FC3E731A8E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1790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1B072C-6D85-4D4E-B4A7-F1ADC9617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6D2D91-6381-4E2A-BB88-225F8D5B4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DAE71E-F029-4B96-881D-AC039369E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8A9EE4-787E-4683-AF08-D7D58A7F97F8}" type="datetimeFigureOut">
              <a:rPr lang="en-US" smtClean="0">
                <a:solidFill>
                  <a:prstClr val="black"/>
                </a:solidFill>
              </a:rPr>
              <a:pPr/>
              <a:t>7/10/2022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A2D38D-F48A-4B4B-B50B-F419B02F6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0904AD-114B-4AA0-98AD-3C9CC38E3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CEC8B-B2D0-4047-B97C-FC3E731A8E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3939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B74947-7694-40E4-8886-A9B27A1AD3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99AB2EA-1C14-4D1D-BBE3-7F76B4BA7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3FF1CB-B99D-4CF4-9911-6EDB1977E7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8A9EE4-787E-4683-AF08-D7D58A7F97F8}" type="datetimeFigureOut">
              <a:rPr lang="en-US" smtClean="0">
                <a:solidFill>
                  <a:prstClr val="black"/>
                </a:solidFill>
              </a:rPr>
              <a:pPr/>
              <a:t>7/10/2022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DA0E58-5E76-4550-9DA0-499C54E7A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86A420-72A7-44AE-B64F-281EC85D8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CEC8B-B2D0-4047-B97C-FC3E731A8E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98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B03A3-B562-413E-B630-6B479EFC838C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9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5784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0898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63593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21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6.png"/><Relationship Id="rId42" Type="http://schemas.openxmlformats.org/officeDocument/2006/relationships/image" Target="../media/image22.pn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19.gif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1.jpe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8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7.em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microsoft.com/office/2007/relationships/hdphoto" Target="../media/hdphoto14.wdp"/><Relationship Id="rId43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10.xml"/><Relationship Id="rId7" Type="http://schemas.openxmlformats.org/officeDocument/2006/relationships/audio" Target="../media/audio8.wav"/><Relationship Id="rId12" Type="http://schemas.openxmlformats.org/officeDocument/2006/relationships/slide" Target="slide4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11.xml"/><Relationship Id="rId6" Type="http://schemas.openxmlformats.org/officeDocument/2006/relationships/audio" Target="../media/audio7.wav"/><Relationship Id="rId11" Type="http://schemas.openxmlformats.org/officeDocument/2006/relationships/image" Target="../media/image26.png"/><Relationship Id="rId5" Type="http://schemas.openxmlformats.org/officeDocument/2006/relationships/audio" Target="../media/audio6.wav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audio" Target="../media/audio10.wav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11.xml"/><Relationship Id="rId7" Type="http://schemas.openxmlformats.org/officeDocument/2006/relationships/audio" Target="../media/audio8.wav"/><Relationship Id="rId12" Type="http://schemas.openxmlformats.org/officeDocument/2006/relationships/slide" Target="slide4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12.xml"/><Relationship Id="rId6" Type="http://schemas.openxmlformats.org/officeDocument/2006/relationships/audio" Target="../media/audio7.wav"/><Relationship Id="rId11" Type="http://schemas.openxmlformats.org/officeDocument/2006/relationships/image" Target="../media/image26.png"/><Relationship Id="rId5" Type="http://schemas.openxmlformats.org/officeDocument/2006/relationships/audio" Target="../media/audio6.wav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audio" Target="../media/audio10.wav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12.xml"/><Relationship Id="rId7" Type="http://schemas.openxmlformats.org/officeDocument/2006/relationships/audio" Target="../media/audio8.wav"/><Relationship Id="rId12" Type="http://schemas.openxmlformats.org/officeDocument/2006/relationships/slide" Target="slide4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13.xml"/><Relationship Id="rId6" Type="http://schemas.openxmlformats.org/officeDocument/2006/relationships/audio" Target="../media/audio7.wav"/><Relationship Id="rId11" Type="http://schemas.openxmlformats.org/officeDocument/2006/relationships/image" Target="../media/image26.png"/><Relationship Id="rId5" Type="http://schemas.openxmlformats.org/officeDocument/2006/relationships/audio" Target="../media/audio6.wav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audio" Target="../media/audio10.wav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4.xml"/><Relationship Id="rId6" Type="http://schemas.openxmlformats.org/officeDocument/2006/relationships/image" Target="../media/image23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38.png"/><Relationship Id="rId2" Type="http://schemas.microsoft.com/office/2007/relationships/media" Target="../media/media2.mp3"/><Relationship Id="rId1" Type="http://schemas.openxmlformats.org/officeDocument/2006/relationships/tags" Target="../tags/tag15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6.xml"/><Relationship Id="rId6" Type="http://schemas.openxmlformats.org/officeDocument/2006/relationships/image" Target="../media/image36.png"/><Relationship Id="rId5" Type="http://schemas.openxmlformats.org/officeDocument/2006/relationships/image" Target="../media/image39.jp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7.xml"/><Relationship Id="rId6" Type="http://schemas.openxmlformats.org/officeDocument/2006/relationships/image" Target="../media/image2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8.xml"/><Relationship Id="rId6" Type="http://schemas.microsoft.com/office/2007/relationships/hdphoto" Target="../media/hdphoto16.wdp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9.xml"/><Relationship Id="rId6" Type="http://schemas.openxmlformats.org/officeDocument/2006/relationships/image" Target="../media/image2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0.xml"/><Relationship Id="rId6" Type="http://schemas.openxmlformats.org/officeDocument/2006/relationships/image" Target="../media/image2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1.xml"/><Relationship Id="rId6" Type="http://schemas.openxmlformats.org/officeDocument/2006/relationships/image" Target="../media/image2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2.xml"/><Relationship Id="rId6" Type="http://schemas.openxmlformats.org/officeDocument/2006/relationships/image" Target="../media/image2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3.xml"/><Relationship Id="rId6" Type="http://schemas.openxmlformats.org/officeDocument/2006/relationships/image" Target="../media/image2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4.xml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5.xml"/><Relationship Id="rId5" Type="http://schemas.openxmlformats.org/officeDocument/2006/relationships/image" Target="../media/image23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6.xml"/><Relationship Id="rId5" Type="http://schemas.openxmlformats.org/officeDocument/2006/relationships/image" Target="../media/image23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7.xml"/><Relationship Id="rId5" Type="http://schemas.openxmlformats.org/officeDocument/2006/relationships/image" Target="../media/image23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8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7.tiff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9.xml"/><Relationship Id="rId6" Type="http://schemas.openxmlformats.org/officeDocument/2006/relationships/image" Target="../media/image46.tiff"/><Relationship Id="rId11" Type="http://schemas.microsoft.com/office/2007/relationships/hdphoto" Target="../media/hdphoto18.wdp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jpg"/><Relationship Id="rId9" Type="http://schemas.microsoft.com/office/2007/relationships/hdphoto" Target="../media/hdphoto17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0.xml"/><Relationship Id="rId5" Type="http://schemas.openxmlformats.org/officeDocument/2006/relationships/image" Target="../media/image51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1.xml"/><Relationship Id="rId5" Type="http://schemas.openxmlformats.org/officeDocument/2006/relationships/image" Target="../media/image52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2.xml"/><Relationship Id="rId5" Type="http://schemas.openxmlformats.org/officeDocument/2006/relationships/image" Target="../media/image23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3.xml"/><Relationship Id="rId5" Type="http://schemas.openxmlformats.org/officeDocument/2006/relationships/image" Target="../media/image54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4.xml"/><Relationship Id="rId5" Type="http://schemas.openxmlformats.org/officeDocument/2006/relationships/image" Target="../media/image55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media3.mp3"/><Relationship Id="rId7" Type="http://schemas.openxmlformats.org/officeDocument/2006/relationships/image" Target="../media/image57.png"/><Relationship Id="rId2" Type="http://schemas.microsoft.com/office/2007/relationships/media" Target="../media/media3.mp3"/><Relationship Id="rId1" Type="http://schemas.openxmlformats.org/officeDocument/2006/relationships/tags" Target="../tags/tag35.xml"/><Relationship Id="rId6" Type="http://schemas.openxmlformats.org/officeDocument/2006/relationships/image" Target="../media/image56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34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74.xml"/><Relationship Id="rId9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2.xml"/><Relationship Id="rId3" Type="http://schemas.openxmlformats.org/officeDocument/2006/relationships/notesSlide" Target="../notesSlides/notesSlide4.xml"/><Relationship Id="rId7" Type="http://schemas.openxmlformats.org/officeDocument/2006/relationships/slide" Target="slide8.xml"/><Relationship Id="rId12" Type="http://schemas.openxmlformats.org/officeDocument/2006/relationships/slide" Target="slide6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slide" Target="slide10.xml"/><Relationship Id="rId4" Type="http://schemas.openxmlformats.org/officeDocument/2006/relationships/image" Target="../media/image25.png"/><Relationship Id="rId9" Type="http://schemas.openxmlformats.org/officeDocument/2006/relationships/slide" Target="slide9.xml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5.xml"/><Relationship Id="rId7" Type="http://schemas.openxmlformats.org/officeDocument/2006/relationships/audio" Target="../media/audio4.wav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6.xml"/><Relationship Id="rId6" Type="http://schemas.openxmlformats.org/officeDocument/2006/relationships/audio" Target="../media/audio3.wav"/><Relationship Id="rId11" Type="http://schemas.openxmlformats.org/officeDocument/2006/relationships/slide" Target="slide4.xml"/><Relationship Id="rId5" Type="http://schemas.openxmlformats.org/officeDocument/2006/relationships/audio" Target="../media/audio2.wav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6.xml"/><Relationship Id="rId7" Type="http://schemas.openxmlformats.org/officeDocument/2006/relationships/audio" Target="../media/audio4.wav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7.xml"/><Relationship Id="rId6" Type="http://schemas.openxmlformats.org/officeDocument/2006/relationships/audio" Target="../media/audio3.wav"/><Relationship Id="rId11" Type="http://schemas.openxmlformats.org/officeDocument/2006/relationships/slide" Target="slide4.xml"/><Relationship Id="rId5" Type="http://schemas.openxmlformats.org/officeDocument/2006/relationships/audio" Target="../media/audio2.wav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slide" Target="slide4.xml"/><Relationship Id="rId3" Type="http://schemas.openxmlformats.org/officeDocument/2006/relationships/notesSlide" Target="../notesSlides/notesSlide7.xml"/><Relationship Id="rId7" Type="http://schemas.openxmlformats.org/officeDocument/2006/relationships/audio" Target="../media/audio8.wav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8.xml"/><Relationship Id="rId6" Type="http://schemas.openxmlformats.org/officeDocument/2006/relationships/audio" Target="../media/audio7.wav"/><Relationship Id="rId11" Type="http://schemas.openxmlformats.org/officeDocument/2006/relationships/image" Target="../media/image28.png"/><Relationship Id="rId5" Type="http://schemas.openxmlformats.org/officeDocument/2006/relationships/audio" Target="../media/audio6.wav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audio" Target="../media/audio10.wav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8.xml"/><Relationship Id="rId7" Type="http://schemas.openxmlformats.org/officeDocument/2006/relationships/audio" Target="../media/audio8.wav"/><Relationship Id="rId12" Type="http://schemas.openxmlformats.org/officeDocument/2006/relationships/slide" Target="slide4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9.xml"/><Relationship Id="rId6" Type="http://schemas.openxmlformats.org/officeDocument/2006/relationships/audio" Target="../media/audio7.wav"/><Relationship Id="rId11" Type="http://schemas.openxmlformats.org/officeDocument/2006/relationships/image" Target="../media/image26.png"/><Relationship Id="rId5" Type="http://schemas.openxmlformats.org/officeDocument/2006/relationships/audio" Target="../media/audio6.wav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audio" Target="../media/audio10.wav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9.xml"/><Relationship Id="rId7" Type="http://schemas.openxmlformats.org/officeDocument/2006/relationships/audio" Target="../media/audio8.wav"/><Relationship Id="rId12" Type="http://schemas.openxmlformats.org/officeDocument/2006/relationships/slide" Target="slide4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10.xml"/><Relationship Id="rId6" Type="http://schemas.openxmlformats.org/officeDocument/2006/relationships/audio" Target="../media/audio7.wav"/><Relationship Id="rId11" Type="http://schemas.openxmlformats.org/officeDocument/2006/relationships/image" Target="../media/image26.png"/><Relationship Id="rId5" Type="http://schemas.openxmlformats.org/officeDocument/2006/relationships/audio" Target="../media/audio6.wav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audio" Target="../media/audio10.wav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xmlns="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xmlns="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354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6">
            <a:extLst>
              <a:ext uri="{FF2B5EF4-FFF2-40B4-BE49-F238E27FC236}">
                <a16:creationId xmlns:a16="http://schemas.microsoft.com/office/drawing/2014/main" xmlns="" id="{082D6EF8-F1AC-43F5-B9E6-BB43844DDE2C}"/>
              </a:ext>
            </a:extLst>
          </p:cNvPr>
          <p:cNvSpPr/>
          <p:nvPr/>
        </p:nvSpPr>
        <p:spPr>
          <a:xfrm>
            <a:off x="9827181" y="1195662"/>
            <a:ext cx="1306286" cy="1306286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D1806B8-20F2-4D13-A6BC-E873436E43BA}"/>
              </a:ext>
            </a:extLst>
          </p:cNvPr>
          <p:cNvSpPr/>
          <p:nvPr/>
        </p:nvSpPr>
        <p:spPr>
          <a:xfrm>
            <a:off x="8910823" y="824718"/>
            <a:ext cx="3139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TIME’S UP</a:t>
            </a:r>
          </a:p>
        </p:txBody>
      </p:sp>
      <p:pic>
        <p:nvPicPr>
          <p:cNvPr id="10" name="Picture 9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xmlns="" id="{111348CC-26EB-42B4-A3E8-4A5F06BA1E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6" y="4960678"/>
            <a:ext cx="13768251" cy="205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12F18F1-8417-4E5D-9D15-6DE9AD735B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9954" y="744024"/>
            <a:ext cx="5112092" cy="53699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7D278F08-F273-4BDA-9169-83D474F530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894" y="24871"/>
            <a:ext cx="1220036" cy="1281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00" y="217251"/>
            <a:ext cx="1564144" cy="7499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3B92E30-4444-45D5-B04C-11B21F9FD2B3}"/>
              </a:ext>
            </a:extLst>
          </p:cNvPr>
          <p:cNvSpPr/>
          <p:nvPr/>
        </p:nvSpPr>
        <p:spPr>
          <a:xfrm>
            <a:off x="1367246" y="1625601"/>
            <a:ext cx="9457508" cy="2534194"/>
          </a:xfrm>
          <a:prstGeom prst="roundRect">
            <a:avLst>
              <a:gd name="adj" fmla="val 17698"/>
            </a:avLst>
          </a:prstGeom>
          <a:solidFill>
            <a:srgbClr val="00B0F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                         Where’s the banana?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BA9C2EE-6340-4602-9D2B-BB505C9C240E}"/>
              </a:ext>
            </a:extLst>
          </p:cNvPr>
          <p:cNvSpPr/>
          <p:nvPr/>
        </p:nvSpPr>
        <p:spPr>
          <a:xfrm>
            <a:off x="2715998" y="4824549"/>
            <a:ext cx="6760004" cy="1811382"/>
          </a:xfrm>
          <a:prstGeom prst="roundRect">
            <a:avLst>
              <a:gd name="adj" fmla="val 17698"/>
            </a:avLst>
          </a:prstGeom>
          <a:solidFill>
            <a:srgbClr val="92D05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It’s on the table.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0651" y="1808711"/>
            <a:ext cx="2914650" cy="2152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927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581 -0.39144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-19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2" grpId="0" animBg="1"/>
      <p:bldP spid="2" grpId="1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6">
            <a:extLst>
              <a:ext uri="{FF2B5EF4-FFF2-40B4-BE49-F238E27FC236}">
                <a16:creationId xmlns:a16="http://schemas.microsoft.com/office/drawing/2014/main" xmlns="" id="{082D6EF8-F1AC-43F5-B9E6-BB43844DDE2C}"/>
              </a:ext>
            </a:extLst>
          </p:cNvPr>
          <p:cNvSpPr/>
          <p:nvPr/>
        </p:nvSpPr>
        <p:spPr>
          <a:xfrm>
            <a:off x="9969355" y="1212054"/>
            <a:ext cx="1306286" cy="1306286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D1806B8-20F2-4D13-A6BC-E873436E43BA}"/>
              </a:ext>
            </a:extLst>
          </p:cNvPr>
          <p:cNvSpPr/>
          <p:nvPr/>
        </p:nvSpPr>
        <p:spPr>
          <a:xfrm>
            <a:off x="9052997" y="824717"/>
            <a:ext cx="3139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TIME’S UP</a:t>
            </a:r>
          </a:p>
        </p:txBody>
      </p:sp>
      <p:pic>
        <p:nvPicPr>
          <p:cNvPr id="10" name="Picture 9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xmlns="" id="{111348CC-26EB-42B4-A3E8-4A5F06BA1E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6" y="4918671"/>
            <a:ext cx="13768251" cy="205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12F18F1-8417-4E5D-9D15-6DE9AD735B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9954" y="744024"/>
            <a:ext cx="5112092" cy="53699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7D278F08-F273-4BDA-9169-83D474F530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894" y="24871"/>
            <a:ext cx="1220036" cy="1281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00" y="217251"/>
            <a:ext cx="1564144" cy="7499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3B92E30-4444-45D5-B04C-11B21F9FD2B3}"/>
              </a:ext>
            </a:extLst>
          </p:cNvPr>
          <p:cNvSpPr/>
          <p:nvPr/>
        </p:nvSpPr>
        <p:spPr>
          <a:xfrm>
            <a:off x="1367246" y="1625601"/>
            <a:ext cx="9457508" cy="2534194"/>
          </a:xfrm>
          <a:prstGeom prst="roundRect">
            <a:avLst>
              <a:gd name="adj" fmla="val 17698"/>
            </a:avLst>
          </a:prstGeom>
          <a:solidFill>
            <a:srgbClr val="00B0F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                             There are …. pears.</a:t>
            </a:r>
          </a:p>
          <a:p>
            <a:pPr algn="just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                               A. many      B. some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BA9C2EE-6340-4602-9D2B-BB505C9C240E}"/>
              </a:ext>
            </a:extLst>
          </p:cNvPr>
          <p:cNvSpPr/>
          <p:nvPr/>
        </p:nvSpPr>
        <p:spPr>
          <a:xfrm>
            <a:off x="2715998" y="4824549"/>
            <a:ext cx="6760004" cy="1811382"/>
          </a:xfrm>
          <a:prstGeom prst="roundRect">
            <a:avLst>
              <a:gd name="adj" fmla="val 17698"/>
            </a:avLst>
          </a:prstGeom>
          <a:solidFill>
            <a:srgbClr val="92D05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There are </a:t>
            </a:r>
            <a:r>
              <a:rPr lang="en-US" sz="3600" b="1" dirty="0">
                <a:solidFill>
                  <a:prstClr val="white"/>
                </a:solidFill>
                <a:latin typeface="Comic Sans MS" panose="030F0702030302020204" pitchFamily="66" charset="0"/>
              </a:rPr>
              <a:t>many </a:t>
            </a:r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pears.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97822" y="1913332"/>
            <a:ext cx="3884263" cy="19587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961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581 -0.39144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-19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2" grpId="0" animBg="1"/>
      <p:bldP spid="2" grpId="1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6">
            <a:extLst>
              <a:ext uri="{FF2B5EF4-FFF2-40B4-BE49-F238E27FC236}">
                <a16:creationId xmlns:a16="http://schemas.microsoft.com/office/drawing/2014/main" xmlns="" id="{082D6EF8-F1AC-43F5-B9E6-BB43844DDE2C}"/>
              </a:ext>
            </a:extLst>
          </p:cNvPr>
          <p:cNvSpPr/>
          <p:nvPr/>
        </p:nvSpPr>
        <p:spPr>
          <a:xfrm>
            <a:off x="9853685" y="1092847"/>
            <a:ext cx="1306286" cy="1306286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D1806B8-20F2-4D13-A6BC-E873436E43BA}"/>
              </a:ext>
            </a:extLst>
          </p:cNvPr>
          <p:cNvSpPr/>
          <p:nvPr/>
        </p:nvSpPr>
        <p:spPr>
          <a:xfrm>
            <a:off x="8937329" y="1284325"/>
            <a:ext cx="3139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TIME’S UP</a:t>
            </a:r>
          </a:p>
        </p:txBody>
      </p:sp>
      <p:pic>
        <p:nvPicPr>
          <p:cNvPr id="10" name="Picture 9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xmlns="" id="{111348CC-26EB-42B4-A3E8-4A5F06BA1E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6" y="4935657"/>
            <a:ext cx="13768251" cy="205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12F18F1-8417-4E5D-9D15-6DE9AD735B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9954" y="744024"/>
            <a:ext cx="5112092" cy="53699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7D278F08-F273-4BDA-9169-83D474F530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894" y="24871"/>
            <a:ext cx="1220036" cy="1281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00" y="217251"/>
            <a:ext cx="1564144" cy="7499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3B92E30-4444-45D5-B04C-11B21F9FD2B3}"/>
              </a:ext>
            </a:extLst>
          </p:cNvPr>
          <p:cNvSpPr/>
          <p:nvPr/>
        </p:nvSpPr>
        <p:spPr>
          <a:xfrm>
            <a:off x="1367246" y="1625601"/>
            <a:ext cx="9457508" cy="2534194"/>
          </a:xfrm>
          <a:prstGeom prst="roundRect">
            <a:avLst>
              <a:gd name="adj" fmla="val 17698"/>
            </a:avLst>
          </a:prstGeom>
          <a:solidFill>
            <a:srgbClr val="00B0F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                            There are …..bananas.</a:t>
            </a:r>
          </a:p>
          <a:p>
            <a:pPr algn="just"/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                            A. a lot of           B. some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BA9C2EE-6340-4602-9D2B-BB505C9C240E}"/>
              </a:ext>
            </a:extLst>
          </p:cNvPr>
          <p:cNvSpPr/>
          <p:nvPr/>
        </p:nvSpPr>
        <p:spPr>
          <a:xfrm>
            <a:off x="2715998" y="4824549"/>
            <a:ext cx="6760004" cy="1811382"/>
          </a:xfrm>
          <a:prstGeom prst="roundRect">
            <a:avLst>
              <a:gd name="adj" fmla="val 17698"/>
            </a:avLst>
          </a:prstGeom>
          <a:solidFill>
            <a:srgbClr val="92D05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Comic Sans MS" panose="030F0702030302020204" pitchFamily="66" charset="0"/>
              </a:rPr>
              <a:t>There are some bananas.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3485" y="1838106"/>
            <a:ext cx="2547316" cy="2097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660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581 -0.39144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-19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2" grpId="0" animBg="1"/>
      <p:bldP spid="2" grpId="1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1634" y="1682604"/>
            <a:ext cx="6595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2 PRESENTATION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011116" y="4528330"/>
            <a:ext cx="2105526" cy="1082842"/>
            <a:chOff x="2983594" y="3130426"/>
            <a:chExt cx="2105526" cy="1082842"/>
          </a:xfrm>
        </p:grpSpPr>
        <p:sp>
          <p:nvSpPr>
            <p:cNvPr id="6" name="Rounded Rectangle 5"/>
            <p:cNvSpPr/>
            <p:nvPr/>
          </p:nvSpPr>
          <p:spPr>
            <a:xfrm>
              <a:off x="2983594" y="3130426"/>
              <a:ext cx="2105526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7" name="Picture 6" descr="Say Icon #1566 - Free Icons Library">
              <a:extLst>
                <a:ext uri="{FF2B5EF4-FFF2-40B4-BE49-F238E27FC236}">
                  <a16:creationId xmlns:a16="http://schemas.microsoft.com/office/drawing/2014/main" xmlns="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xmlns="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916" y="3321130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2564739" y="3041223"/>
            <a:ext cx="67858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7 </a:t>
            </a:r>
            <a:r>
              <a:rPr lang="en-US" sz="4400" dirty="0">
                <a:solidFill>
                  <a:srgbClr val="191919"/>
                </a:solidFill>
                <a:latin typeface="Comic Sans MS" panose="030F0702030302020204" pitchFamily="66" charset="0"/>
              </a:rPr>
              <a:t>Listen and circle.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0632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3921" y="4100374"/>
            <a:ext cx="74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4 The jug is </a:t>
            </a:r>
            <a:r>
              <a:rPr lang="en-US" sz="3600" b="1" dirty="0">
                <a:latin typeface="Comic Sans MS" panose="030F0702030302020204" pitchFamily="66" charset="0"/>
              </a:rPr>
              <a:t>under / on </a:t>
            </a:r>
            <a:r>
              <a:rPr lang="en-US" sz="3600" dirty="0">
                <a:latin typeface="Comic Sans MS" panose="030F0702030302020204" pitchFamily="66" charset="0"/>
              </a:rPr>
              <a:t>the table.</a:t>
            </a:r>
          </a:p>
        </p:txBody>
      </p:sp>
      <p:sp>
        <p:nvSpPr>
          <p:cNvPr id="4" name="Rectangle 3"/>
          <p:cNvSpPr/>
          <p:nvPr/>
        </p:nvSpPr>
        <p:spPr>
          <a:xfrm>
            <a:off x="1743921" y="1538144"/>
            <a:ext cx="9084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1 There are </a:t>
            </a:r>
            <a:r>
              <a:rPr lang="en-US" sz="3600" b="1" dirty="0">
                <a:latin typeface="Comic Sans MS" panose="030F0702030302020204" pitchFamily="66" charset="0"/>
              </a:rPr>
              <a:t>some / a lot of </a:t>
            </a:r>
            <a:r>
              <a:rPr lang="en-US" sz="3600" dirty="0">
                <a:latin typeface="Comic Sans MS" panose="030F0702030302020204" pitchFamily="66" charset="0"/>
              </a:rPr>
              <a:t>tomatoes.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1743921" y="2432426"/>
            <a:ext cx="74752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2 There are </a:t>
            </a:r>
            <a:r>
              <a:rPr lang="en-US" sz="3600" b="1" dirty="0">
                <a:latin typeface="Comic Sans MS" panose="030F0702030302020204" pitchFamily="66" charset="0"/>
              </a:rPr>
              <a:t>many / some </a:t>
            </a:r>
            <a:r>
              <a:rPr lang="en-US" sz="3600" dirty="0">
                <a:latin typeface="Comic Sans MS" panose="030F0702030302020204" pitchFamily="66" charset="0"/>
              </a:rPr>
              <a:t>apples.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73636" y="3242336"/>
            <a:ext cx="9423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 3 The chicken is in the </a:t>
            </a:r>
            <a:r>
              <a:rPr lang="en-US" sz="3600" b="1" dirty="0">
                <a:latin typeface="Comic Sans MS" panose="030F0702030302020204" pitchFamily="66" charset="0"/>
              </a:rPr>
              <a:t>jug / box</a:t>
            </a:r>
            <a:r>
              <a:rPr lang="en-US" sz="3600" dirty="0"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29520" y="162078"/>
            <a:ext cx="2527291" cy="4932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Listen </a:t>
            </a:r>
            <a:r>
              <a:rPr lang="en-US" sz="2000" b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and circle.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302308" y="1491655"/>
            <a:ext cx="1462388" cy="77719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381821" y="2432426"/>
            <a:ext cx="1462388" cy="77719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756767" y="3242336"/>
            <a:ext cx="1462388" cy="77719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381821" y="4052246"/>
            <a:ext cx="1462388" cy="77719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9.7.mp3" descr="9.7.mp3">
            <a:hlinkClick r:id="" action="ppaction://media"/>
            <a:extLst>
              <a:ext uri="{FF2B5EF4-FFF2-40B4-BE49-F238E27FC236}">
                <a16:creationId xmlns:a16="http://schemas.microsoft.com/office/drawing/2014/main" xmlns="" id="{1F70FBCA-72A7-0FCB-BFBC-6B83C9FCED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>
            <a:duotone>
              <a:prstClr val="black"/>
              <a:schemeClr val="bg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6665" y="5488659"/>
            <a:ext cx="986971" cy="9869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999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98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30912" y="1646510"/>
            <a:ext cx="4376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3 PRACTICE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7547" y="3029192"/>
            <a:ext cx="57631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8 </a:t>
            </a:r>
            <a:r>
              <a:rPr lang="en-US" sz="4400" dirty="0">
                <a:solidFill>
                  <a:srgbClr val="191919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776538" y="4257985"/>
            <a:ext cx="2105526" cy="1082842"/>
            <a:chOff x="445170" y="3132777"/>
            <a:chExt cx="2105526" cy="1082842"/>
          </a:xfrm>
        </p:grpSpPr>
        <p:sp>
          <p:nvSpPr>
            <p:cNvPr id="11" name="Rounded Rectangle 10"/>
            <p:cNvSpPr/>
            <p:nvPr/>
          </p:nvSpPr>
          <p:spPr>
            <a:xfrm>
              <a:off x="445170" y="3132777"/>
              <a:ext cx="2105526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38" t="16165" r="13401" b="22481"/>
            <a:stretch/>
          </p:blipFill>
          <p:spPr>
            <a:xfrm>
              <a:off x="665928" y="3325831"/>
              <a:ext cx="768361" cy="692033"/>
            </a:xfrm>
            <a:prstGeom prst="rect">
              <a:avLst/>
            </a:prstGeom>
          </p:spPr>
        </p:pic>
        <p:pic>
          <p:nvPicPr>
            <p:cNvPr id="13" name="Picture 6" descr="Say Icon #1566 - Free Icons Library">
              <a:extLst>
                <a:ext uri="{FF2B5EF4-FFF2-40B4-BE49-F238E27FC236}">
                  <a16:creationId xmlns:a16="http://schemas.microsoft.com/office/drawing/2014/main" xmlns="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3594" y="3351162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24594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34039" y="4238133"/>
            <a:ext cx="3843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6 tomato / chair</a:t>
            </a:r>
          </a:p>
        </p:txBody>
      </p:sp>
      <p:sp>
        <p:nvSpPr>
          <p:cNvPr id="6" name="Rectangle 5"/>
          <p:cNvSpPr/>
          <p:nvPr/>
        </p:nvSpPr>
        <p:spPr>
          <a:xfrm>
            <a:off x="6434039" y="1137473"/>
            <a:ext cx="2387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1 juice / box 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434039" y="1724331"/>
            <a:ext cx="3038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2 cheese / table 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6451609" y="2348966"/>
            <a:ext cx="3135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3 chicken / table 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6451609" y="3005420"/>
            <a:ext cx="2210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4 milk / jug 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6434039" y="3613498"/>
            <a:ext cx="2523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5 rice / chair </a:t>
            </a:r>
            <a:endParaRPr 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073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34039" y="1137473"/>
            <a:ext cx="2387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1 juice / box </a:t>
            </a:r>
            <a:endParaRPr lang="en-US" sz="2800" dirty="0"/>
          </a:p>
        </p:txBody>
      </p:sp>
      <p:sp>
        <p:nvSpPr>
          <p:cNvPr id="2" name="Rounded Rectangular Callout 1"/>
          <p:cNvSpPr/>
          <p:nvPr/>
        </p:nvSpPr>
        <p:spPr>
          <a:xfrm>
            <a:off x="7169426" y="1680889"/>
            <a:ext cx="4492486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Comic Sans MS" panose="030F0702030302020204" pitchFamily="66" charset="0"/>
              </a:rPr>
              <a:t>Where’s the juice?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87" b="99154" l="10000" r="97135">
                        <a14:foregroundMark x1="45365" y1="55859" x2="52188" y2="64323"/>
                        <a14:foregroundMark x1="58333" y1="51432" x2="87708" y2="67839"/>
                        <a14:foregroundMark x1="60677" y1="56250" x2="55885" y2="62826"/>
                        <a14:foregroundMark x1="55885" y1="62826" x2="56042" y2="62826"/>
                        <a14:foregroundMark x1="71823" y1="51758" x2="90990" y2="55078"/>
                        <a14:backgroundMark x1="20000" y1="28776" x2="18906" y2="45443"/>
                        <a14:backgroundMark x1="64063" y1="9831" x2="79844" y2="42122"/>
                        <a14:backgroundMark x1="49531" y1="93359" x2="73021" y2="7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6092418" y="3390901"/>
            <a:ext cx="3343130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in the box.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017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34039" y="1286531"/>
            <a:ext cx="3038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2 cheese / table 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6652591" y="1986412"/>
            <a:ext cx="4797286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cheese?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5880382" y="3696424"/>
            <a:ext cx="3591667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on the table.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560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34039" y="1235783"/>
            <a:ext cx="3135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3 chicken / table 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6434039" y="1957787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chicken?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938738" y="3718598"/>
            <a:ext cx="3631096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on the table.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825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/>
          <p:cNvSpPr txBox="1">
            <a:spLocks/>
          </p:cNvSpPr>
          <p:nvPr/>
        </p:nvSpPr>
        <p:spPr>
          <a:xfrm>
            <a:off x="1609825" y="1541104"/>
            <a:ext cx="9052560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dirty="0">
                <a:solidFill>
                  <a:srgbClr val="191919"/>
                </a:solidFill>
                <a:latin typeface="Comic Sans MS" panose="030F0702030302020204" pitchFamily="66" charset="0"/>
              </a:rPr>
              <a:t>Unit 9: </a:t>
            </a:r>
            <a:br>
              <a:rPr lang="en-US" sz="7200" dirty="0">
                <a:solidFill>
                  <a:srgbClr val="191919"/>
                </a:solidFill>
                <a:latin typeface="Comic Sans MS" panose="030F0702030302020204" pitchFamily="66" charset="0"/>
              </a:rPr>
            </a:br>
            <a:r>
              <a:rPr lang="en-US" sz="7200" dirty="0">
                <a:solidFill>
                  <a:srgbClr val="191919"/>
                </a:solidFill>
                <a:latin typeface="Comic Sans MS" panose="030F0702030302020204" pitchFamily="66" charset="0"/>
              </a:rPr>
              <a:t>My </a:t>
            </a:r>
            <a:r>
              <a:rPr lang="en-US" sz="7200" dirty="0" err="1">
                <a:solidFill>
                  <a:srgbClr val="191919"/>
                </a:solidFill>
                <a:latin typeface="Comic Sans MS" panose="030F0702030302020204" pitchFamily="66" charset="0"/>
              </a:rPr>
              <a:t>Favourite</a:t>
            </a:r>
            <a:r>
              <a:rPr lang="en-US" sz="7200" dirty="0">
                <a:solidFill>
                  <a:srgbClr val="191919"/>
                </a:solidFill>
                <a:latin typeface="Comic Sans MS" panose="030F0702030302020204" pitchFamily="66" charset="0"/>
              </a:rPr>
              <a:t> Food</a:t>
            </a:r>
          </a:p>
        </p:txBody>
      </p:sp>
      <p:sp>
        <p:nvSpPr>
          <p:cNvPr id="42" name="Google Shape;792;p29"/>
          <p:cNvSpPr txBox="1">
            <a:spLocks/>
          </p:cNvSpPr>
          <p:nvPr/>
        </p:nvSpPr>
        <p:spPr>
          <a:xfrm>
            <a:off x="3052396" y="4549866"/>
            <a:ext cx="6324599" cy="6435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rgbClr val="191919"/>
                </a:solidFill>
                <a:latin typeface="Comic Sans MS" panose="030F0702030302020204" pitchFamily="66" charset="0"/>
              </a:rPr>
              <a:t>Lesson 2 – Task 7, 8, 9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945" y="388669"/>
            <a:ext cx="1564144" cy="749977"/>
          </a:xfrm>
          <a:prstGeom prst="rect">
            <a:avLst/>
          </a:prstGeom>
        </p:spPr>
      </p:pic>
      <p:grpSp>
        <p:nvGrpSpPr>
          <p:cNvPr id="1357" name="Google Shape;1357;p36"/>
          <p:cNvGrpSpPr/>
          <p:nvPr/>
        </p:nvGrpSpPr>
        <p:grpSpPr>
          <a:xfrm>
            <a:off x="11318117" y="154517"/>
            <a:ext cx="366972" cy="468303"/>
            <a:chOff x="6472041" y="1958998"/>
            <a:chExt cx="275229" cy="351227"/>
          </a:xfrm>
        </p:grpSpPr>
        <p:cxnSp>
          <p:nvCxnSpPr>
            <p:cNvPr id="1358" name="Google Shape;1358;p36"/>
            <p:cNvCxnSpPr/>
            <p:nvPr/>
          </p:nvCxnSpPr>
          <p:spPr>
            <a:xfrm rot="10800000" flipH="1">
              <a:off x="6569950" y="2135925"/>
              <a:ext cx="38100" cy="1743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59" name="Google Shape;1359;p36"/>
            <p:cNvSpPr/>
            <p:nvPr/>
          </p:nvSpPr>
          <p:spPr>
            <a:xfrm>
              <a:off x="6472041" y="1958998"/>
              <a:ext cx="275229" cy="273273"/>
            </a:xfrm>
            <a:custGeom>
              <a:avLst/>
              <a:gdLst/>
              <a:ahLst/>
              <a:cxnLst/>
              <a:rect l="l" t="t" r="r" b="b"/>
              <a:pathLst>
                <a:path w="7880" h="7824" extrusionOk="0">
                  <a:moveTo>
                    <a:pt x="4058" y="0"/>
                  </a:moveTo>
                  <a:cubicBezTo>
                    <a:pt x="3618" y="0"/>
                    <a:pt x="3187" y="55"/>
                    <a:pt x="2834" y="212"/>
                  </a:cubicBezTo>
                  <a:cubicBezTo>
                    <a:pt x="1891" y="631"/>
                    <a:pt x="2290" y="1638"/>
                    <a:pt x="2759" y="2265"/>
                  </a:cubicBezTo>
                  <a:cubicBezTo>
                    <a:pt x="2804" y="2284"/>
                    <a:pt x="2840" y="2325"/>
                    <a:pt x="2835" y="2378"/>
                  </a:cubicBezTo>
                  <a:cubicBezTo>
                    <a:pt x="2749" y="3336"/>
                    <a:pt x="2469" y="4339"/>
                    <a:pt x="2171" y="5251"/>
                  </a:cubicBezTo>
                  <a:cubicBezTo>
                    <a:pt x="2148" y="5322"/>
                    <a:pt x="2079" y="5394"/>
                    <a:pt x="1999" y="5394"/>
                  </a:cubicBezTo>
                  <a:cubicBezTo>
                    <a:pt x="1994" y="5394"/>
                    <a:pt x="1989" y="5394"/>
                    <a:pt x="1983" y="5393"/>
                  </a:cubicBezTo>
                  <a:cubicBezTo>
                    <a:pt x="1942" y="5389"/>
                    <a:pt x="1901" y="5387"/>
                    <a:pt x="1861" y="5387"/>
                  </a:cubicBezTo>
                  <a:cubicBezTo>
                    <a:pt x="840" y="5387"/>
                    <a:pt x="0" y="6772"/>
                    <a:pt x="1303" y="7179"/>
                  </a:cubicBezTo>
                  <a:cubicBezTo>
                    <a:pt x="1841" y="7347"/>
                    <a:pt x="2424" y="7421"/>
                    <a:pt x="2986" y="7512"/>
                  </a:cubicBezTo>
                  <a:cubicBezTo>
                    <a:pt x="3076" y="7527"/>
                    <a:pt x="3165" y="7543"/>
                    <a:pt x="3254" y="7559"/>
                  </a:cubicBezTo>
                  <a:cubicBezTo>
                    <a:pt x="3334" y="7573"/>
                    <a:pt x="3415" y="7589"/>
                    <a:pt x="3497" y="7605"/>
                  </a:cubicBezTo>
                  <a:cubicBezTo>
                    <a:pt x="3967" y="7701"/>
                    <a:pt x="4476" y="7823"/>
                    <a:pt x="4964" y="7823"/>
                  </a:cubicBezTo>
                  <a:cubicBezTo>
                    <a:pt x="5196" y="7823"/>
                    <a:pt x="5422" y="7796"/>
                    <a:pt x="5638" y="7725"/>
                  </a:cubicBezTo>
                  <a:cubicBezTo>
                    <a:pt x="6055" y="7589"/>
                    <a:pt x="6521" y="7217"/>
                    <a:pt x="6494" y="6729"/>
                  </a:cubicBezTo>
                  <a:cubicBezTo>
                    <a:pt x="6469" y="6257"/>
                    <a:pt x="6036" y="5918"/>
                    <a:pt x="5594" y="5918"/>
                  </a:cubicBezTo>
                  <a:cubicBezTo>
                    <a:pt x="5558" y="5918"/>
                    <a:pt x="5521" y="5920"/>
                    <a:pt x="5485" y="5925"/>
                  </a:cubicBezTo>
                  <a:cubicBezTo>
                    <a:pt x="5475" y="5926"/>
                    <a:pt x="5466" y="5927"/>
                    <a:pt x="5457" y="5927"/>
                  </a:cubicBezTo>
                  <a:cubicBezTo>
                    <a:pt x="5273" y="5927"/>
                    <a:pt x="5232" y="5670"/>
                    <a:pt x="5354" y="5559"/>
                  </a:cubicBezTo>
                  <a:cubicBezTo>
                    <a:pt x="5601" y="4669"/>
                    <a:pt x="5847" y="3779"/>
                    <a:pt x="6093" y="2888"/>
                  </a:cubicBezTo>
                  <a:cubicBezTo>
                    <a:pt x="6114" y="2809"/>
                    <a:pt x="6197" y="2732"/>
                    <a:pt x="6284" y="2732"/>
                  </a:cubicBezTo>
                  <a:cubicBezTo>
                    <a:pt x="6289" y="2732"/>
                    <a:pt x="6294" y="2732"/>
                    <a:pt x="6300" y="2733"/>
                  </a:cubicBezTo>
                  <a:cubicBezTo>
                    <a:pt x="6434" y="2746"/>
                    <a:pt x="6579" y="2759"/>
                    <a:pt x="6724" y="2759"/>
                  </a:cubicBezTo>
                  <a:cubicBezTo>
                    <a:pt x="7040" y="2759"/>
                    <a:pt x="7357" y="2699"/>
                    <a:pt x="7571" y="2458"/>
                  </a:cubicBezTo>
                  <a:cubicBezTo>
                    <a:pt x="7880" y="2108"/>
                    <a:pt x="7819" y="1540"/>
                    <a:pt x="7589" y="1170"/>
                  </a:cubicBezTo>
                  <a:cubicBezTo>
                    <a:pt x="7164" y="485"/>
                    <a:pt x="6233" y="267"/>
                    <a:pt x="5495" y="142"/>
                  </a:cubicBezTo>
                  <a:cubicBezTo>
                    <a:pt x="5073" y="71"/>
                    <a:pt x="4560" y="0"/>
                    <a:pt x="405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5787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97383" y="1229629"/>
            <a:ext cx="2210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4 milk / jug 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6434039" y="1957787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milk?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938738" y="3718598"/>
            <a:ext cx="3631096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in the jug.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998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53308" y="1228106"/>
            <a:ext cx="2523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5 rice / chair 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6434039" y="1957787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rice?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751443" y="3718598"/>
            <a:ext cx="4187687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under the chair.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07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40057" y="1216638"/>
            <a:ext cx="3843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9164B"/>
                </a:solidFill>
                <a:latin typeface="Comic Sans MS" panose="030F0702030302020204" pitchFamily="66" charset="0"/>
              </a:rPr>
              <a:t>6 tomato / chair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6434039" y="1957787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tomato?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938738" y="3718598"/>
            <a:ext cx="3631096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on the chair.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41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30912" y="1646510"/>
            <a:ext cx="4376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3 PRACTICE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90147" y="4528330"/>
            <a:ext cx="1076789" cy="1082842"/>
            <a:chOff x="4012330" y="3130426"/>
            <a:chExt cx="1076789" cy="1082842"/>
          </a:xfrm>
        </p:grpSpPr>
        <p:sp>
          <p:nvSpPr>
            <p:cNvPr id="6" name="Rounded Rectangle 5"/>
            <p:cNvSpPr/>
            <p:nvPr/>
          </p:nvSpPr>
          <p:spPr>
            <a:xfrm>
              <a:off x="4012330" y="3130426"/>
              <a:ext cx="1076789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7" name="Picture 6" descr="Say Icon #1566 - Free Icons Library">
              <a:extLst>
                <a:ext uri="{FF2B5EF4-FFF2-40B4-BE49-F238E27FC236}">
                  <a16:creationId xmlns:a16="http://schemas.microsoft.com/office/drawing/2014/main" xmlns="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3574431" y="3029192"/>
            <a:ext cx="48894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9 </a:t>
            </a:r>
            <a:r>
              <a:rPr lang="en-US" sz="4400" dirty="0">
                <a:solidFill>
                  <a:srgbClr val="191919"/>
                </a:solidFill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0526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40331"/>
          <a:stretch/>
        </p:blipFill>
        <p:spPr>
          <a:xfrm>
            <a:off x="3258802" y="280385"/>
            <a:ext cx="6653824" cy="6452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2" name="Line Callout 1 1"/>
          <p:cNvSpPr/>
          <p:nvPr/>
        </p:nvSpPr>
        <p:spPr>
          <a:xfrm flipH="1">
            <a:off x="225288" y="655373"/>
            <a:ext cx="2835964" cy="612648"/>
          </a:xfrm>
          <a:prstGeom prst="borderCallout1">
            <a:avLst>
              <a:gd name="adj1" fmla="val 16587"/>
              <a:gd name="adj2" fmla="val -2258"/>
              <a:gd name="adj3" fmla="val 54097"/>
              <a:gd name="adj4" fmla="val -234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kitchen</a:t>
            </a:r>
          </a:p>
        </p:txBody>
      </p:sp>
      <p:sp>
        <p:nvSpPr>
          <p:cNvPr id="6" name="Line Callout 1 5"/>
          <p:cNvSpPr/>
          <p:nvPr/>
        </p:nvSpPr>
        <p:spPr>
          <a:xfrm flipH="1">
            <a:off x="907775" y="2729339"/>
            <a:ext cx="2835964" cy="612648"/>
          </a:xfrm>
          <a:prstGeom prst="borderCallout1">
            <a:avLst>
              <a:gd name="adj1" fmla="val 16587"/>
              <a:gd name="adj2" fmla="val -2258"/>
              <a:gd name="adj3" fmla="val 123316"/>
              <a:gd name="adj4" fmla="val -370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chicken</a:t>
            </a:r>
          </a:p>
        </p:txBody>
      </p:sp>
      <p:sp>
        <p:nvSpPr>
          <p:cNvPr id="7" name="Line Callout 1 6"/>
          <p:cNvSpPr/>
          <p:nvPr/>
        </p:nvSpPr>
        <p:spPr>
          <a:xfrm flipH="1">
            <a:off x="2034210" y="5484617"/>
            <a:ext cx="2835964" cy="612648"/>
          </a:xfrm>
          <a:prstGeom prst="borderCallout1">
            <a:avLst>
              <a:gd name="adj1" fmla="val 16587"/>
              <a:gd name="adj2" fmla="val -2258"/>
              <a:gd name="adj3" fmla="val 54097"/>
              <a:gd name="adj4" fmla="val -234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tomatoes</a:t>
            </a:r>
          </a:p>
        </p:txBody>
      </p:sp>
      <p:sp>
        <p:nvSpPr>
          <p:cNvPr id="8" name="Line Callout 1 7"/>
          <p:cNvSpPr/>
          <p:nvPr/>
        </p:nvSpPr>
        <p:spPr>
          <a:xfrm>
            <a:off x="7687496" y="3632011"/>
            <a:ext cx="2225130" cy="612648"/>
          </a:xfrm>
          <a:prstGeom prst="borderCallout1">
            <a:avLst>
              <a:gd name="adj1" fmla="val 16587"/>
              <a:gd name="adj2" fmla="val -2258"/>
              <a:gd name="adj3" fmla="val 54097"/>
              <a:gd name="adj4" fmla="val -234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juice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7383723" y="2302222"/>
            <a:ext cx="2225130" cy="612648"/>
          </a:xfrm>
          <a:prstGeom prst="borderCallout1">
            <a:avLst>
              <a:gd name="adj1" fmla="val 16587"/>
              <a:gd name="adj2" fmla="val -2258"/>
              <a:gd name="adj3" fmla="val 205514"/>
              <a:gd name="adj4" fmla="val -342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bread</a:t>
            </a:r>
          </a:p>
        </p:txBody>
      </p:sp>
      <p:sp>
        <p:nvSpPr>
          <p:cNvPr id="10" name="Line Callout 1 9"/>
          <p:cNvSpPr/>
          <p:nvPr/>
        </p:nvSpPr>
        <p:spPr>
          <a:xfrm>
            <a:off x="5158593" y="4324059"/>
            <a:ext cx="2225130" cy="612648"/>
          </a:xfrm>
          <a:prstGeom prst="borderCallout1">
            <a:avLst>
              <a:gd name="adj1" fmla="val 16587"/>
              <a:gd name="adj2" fmla="val -2258"/>
              <a:gd name="adj3" fmla="val -80015"/>
              <a:gd name="adj4" fmla="val 44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apples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372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40331"/>
          <a:stretch/>
        </p:blipFill>
        <p:spPr>
          <a:xfrm>
            <a:off x="4663532" y="174367"/>
            <a:ext cx="6653824" cy="6452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65651" y="1389742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chicken?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1590261" y="2559860"/>
            <a:ext cx="4015300" cy="914399"/>
          </a:xfrm>
          <a:prstGeom prst="wedgeRoundRectCallout">
            <a:avLst>
              <a:gd name="adj1" fmla="val -2531"/>
              <a:gd name="adj2" fmla="val 842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on the table.</a:t>
            </a:r>
          </a:p>
        </p:txBody>
      </p:sp>
      <p:sp>
        <p:nvSpPr>
          <p:cNvPr id="4" name="Down Arrow 3"/>
          <p:cNvSpPr/>
          <p:nvPr/>
        </p:nvSpPr>
        <p:spPr>
          <a:xfrm>
            <a:off x="6308035" y="2462720"/>
            <a:ext cx="291547" cy="5543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165651" y="1389741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Where’re the apples?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590261" y="2559859"/>
            <a:ext cx="4015300" cy="914399"/>
          </a:xfrm>
          <a:prstGeom prst="wedgeRoundRectCallout">
            <a:avLst>
              <a:gd name="adj1" fmla="val -2531"/>
              <a:gd name="adj2" fmla="val 842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They’re on the table.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7415826" y="2846176"/>
            <a:ext cx="291547" cy="5543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ular Callout 15"/>
          <p:cNvSpPr/>
          <p:nvPr/>
        </p:nvSpPr>
        <p:spPr>
          <a:xfrm>
            <a:off x="155765" y="1389741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bread?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1597819" y="2559859"/>
            <a:ext cx="4015300" cy="914399"/>
          </a:xfrm>
          <a:prstGeom prst="wedgeRoundRectCallout">
            <a:avLst>
              <a:gd name="adj1" fmla="val -2531"/>
              <a:gd name="adj2" fmla="val 842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on the table.</a:t>
            </a:r>
          </a:p>
        </p:txBody>
      </p:sp>
      <p:sp>
        <p:nvSpPr>
          <p:cNvPr id="18" name="Down Arrow 17"/>
          <p:cNvSpPr/>
          <p:nvPr/>
        </p:nvSpPr>
        <p:spPr>
          <a:xfrm>
            <a:off x="7867002" y="2846175"/>
            <a:ext cx="291547" cy="5543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ular Callout 18"/>
          <p:cNvSpPr/>
          <p:nvPr/>
        </p:nvSpPr>
        <p:spPr>
          <a:xfrm>
            <a:off x="165651" y="1398533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juice?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1590261" y="2559859"/>
            <a:ext cx="4015300" cy="914399"/>
          </a:xfrm>
          <a:prstGeom prst="wedgeRoundRectCallout">
            <a:avLst>
              <a:gd name="adj1" fmla="val -2531"/>
              <a:gd name="adj2" fmla="val 842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on the table.</a:t>
            </a:r>
          </a:p>
        </p:txBody>
      </p:sp>
      <p:sp>
        <p:nvSpPr>
          <p:cNvPr id="21" name="Down Arrow 20"/>
          <p:cNvSpPr/>
          <p:nvPr/>
        </p:nvSpPr>
        <p:spPr>
          <a:xfrm rot="5400000">
            <a:off x="8987903" y="3197088"/>
            <a:ext cx="291547" cy="5543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ular Callout 21"/>
          <p:cNvSpPr/>
          <p:nvPr/>
        </p:nvSpPr>
        <p:spPr>
          <a:xfrm>
            <a:off x="175537" y="1415634"/>
            <a:ext cx="5721680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Where’re the tomatoes?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1232452" y="2544062"/>
            <a:ext cx="4379173" cy="914399"/>
          </a:xfrm>
          <a:prstGeom prst="wedgeRoundRectCallout">
            <a:avLst>
              <a:gd name="adj1" fmla="val -2531"/>
              <a:gd name="adj2" fmla="val 842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They’re in the box.</a:t>
            </a:r>
          </a:p>
        </p:txBody>
      </p:sp>
      <p:sp>
        <p:nvSpPr>
          <p:cNvPr id="24" name="Down Arrow 23"/>
          <p:cNvSpPr/>
          <p:nvPr/>
        </p:nvSpPr>
        <p:spPr>
          <a:xfrm rot="16200000" flipH="1">
            <a:off x="6155634" y="5186041"/>
            <a:ext cx="291547" cy="5543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681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4" grpId="0" animBg="1"/>
      <p:bldP spid="4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202" y="928185"/>
            <a:ext cx="9707522" cy="561699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990348" y="1082843"/>
            <a:ext cx="3104148" cy="127534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568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75283" y="1634478"/>
            <a:ext cx="5687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4 PRODUCTION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3574431" y="3029192"/>
            <a:ext cx="3257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91919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16587" y="3161713"/>
            <a:ext cx="58464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Spot the difference</a:t>
            </a:r>
            <a:r>
              <a:rPr lang="en-US" sz="4400" dirty="0">
                <a:solidFill>
                  <a:srgbClr val="191919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9509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1" r="12460"/>
          <a:stretch/>
        </p:blipFill>
        <p:spPr>
          <a:xfrm>
            <a:off x="0" y="826813"/>
            <a:ext cx="6082748" cy="40234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012" y="2729517"/>
            <a:ext cx="946128" cy="5358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1" r="12460"/>
          <a:stretch/>
        </p:blipFill>
        <p:spPr>
          <a:xfrm>
            <a:off x="6082748" y="826813"/>
            <a:ext cx="6170712" cy="408166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787557" y="5684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8646847" y="11970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566" y="1369775"/>
            <a:ext cx="906912" cy="7076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66" y="3265369"/>
            <a:ext cx="533400" cy="533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48" y="4316897"/>
            <a:ext cx="533400" cy="533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258" y="4316897"/>
            <a:ext cx="946128" cy="5358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9" b="89969" l="4632" r="95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637" y="2869769"/>
            <a:ext cx="1003859" cy="6622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02" b="95789" l="9992" r="89967">
                        <a14:foregroundMark x1="53757" y1="92074" x2="58505" y2="86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059" y="1241398"/>
            <a:ext cx="1088168" cy="7254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8" t="6377" r="30800" b="42995"/>
          <a:stretch/>
        </p:blipFill>
        <p:spPr>
          <a:xfrm>
            <a:off x="1028107" y="4184637"/>
            <a:ext cx="2446797" cy="262729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3968483" y="5456928"/>
            <a:ext cx="5731566" cy="1166467"/>
          </a:xfrm>
          <a:prstGeom prst="wedgeRoundRectCallout">
            <a:avLst>
              <a:gd name="adj1" fmla="val -68651"/>
              <a:gd name="adj2" fmla="val 1757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There is a tomato on the chair.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80038" y="3074868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ounded Rectangular Callout 25"/>
          <p:cNvSpPr/>
          <p:nvPr/>
        </p:nvSpPr>
        <p:spPr>
          <a:xfrm>
            <a:off x="3968483" y="5454911"/>
            <a:ext cx="6044548" cy="1166467"/>
          </a:xfrm>
          <a:prstGeom prst="wedgeRoundRectCallout">
            <a:avLst>
              <a:gd name="adj1" fmla="val -68651"/>
              <a:gd name="adj2" fmla="val 1757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There is a tomato under the chair.</a:t>
            </a:r>
          </a:p>
        </p:txBody>
      </p:sp>
      <p:sp>
        <p:nvSpPr>
          <p:cNvPr id="27" name="Oval 26"/>
          <p:cNvSpPr/>
          <p:nvPr/>
        </p:nvSpPr>
        <p:spPr>
          <a:xfrm>
            <a:off x="6450397" y="4126397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011140" y="1266392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ounded Rectangular Callout 28"/>
          <p:cNvSpPr/>
          <p:nvPr/>
        </p:nvSpPr>
        <p:spPr>
          <a:xfrm>
            <a:off x="3968483" y="5446877"/>
            <a:ext cx="5731566" cy="1166467"/>
          </a:xfrm>
          <a:prstGeom prst="wedgeRoundRectCallout">
            <a:avLst>
              <a:gd name="adj1" fmla="val -68651"/>
              <a:gd name="adj2" fmla="val 1757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There is some rice. </a:t>
            </a:r>
          </a:p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It’s in the bowl.</a:t>
            </a:r>
          </a:p>
        </p:txBody>
      </p:sp>
      <p:sp>
        <p:nvSpPr>
          <p:cNvPr id="30" name="Oval 29"/>
          <p:cNvSpPr/>
          <p:nvPr/>
        </p:nvSpPr>
        <p:spPr>
          <a:xfrm>
            <a:off x="8093888" y="1163010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ounded Rectangular Callout 30"/>
          <p:cNvSpPr/>
          <p:nvPr/>
        </p:nvSpPr>
        <p:spPr>
          <a:xfrm>
            <a:off x="3968483" y="5452894"/>
            <a:ext cx="6501128" cy="1166467"/>
          </a:xfrm>
          <a:prstGeom prst="wedgeRoundRectCallout">
            <a:avLst>
              <a:gd name="adj1" fmla="val -68651"/>
              <a:gd name="adj2" fmla="val 1757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There is some juice. It’s in the jug.</a:t>
            </a:r>
          </a:p>
        </p:txBody>
      </p:sp>
      <p:sp>
        <p:nvSpPr>
          <p:cNvPr id="32" name="Oval 31"/>
          <p:cNvSpPr/>
          <p:nvPr/>
        </p:nvSpPr>
        <p:spPr>
          <a:xfrm>
            <a:off x="4981490" y="2590877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ounded Rectangular Callout 32"/>
          <p:cNvSpPr/>
          <p:nvPr/>
        </p:nvSpPr>
        <p:spPr>
          <a:xfrm>
            <a:off x="3975306" y="5424356"/>
            <a:ext cx="6037725" cy="1166467"/>
          </a:xfrm>
          <a:prstGeom prst="wedgeRoundRectCallout">
            <a:avLst>
              <a:gd name="adj1" fmla="val -68651"/>
              <a:gd name="adj2" fmla="val 1757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There are some cheeses.</a:t>
            </a:r>
          </a:p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It’s on the table.</a:t>
            </a:r>
          </a:p>
        </p:txBody>
      </p:sp>
      <p:sp>
        <p:nvSpPr>
          <p:cNvPr id="34" name="Oval 33"/>
          <p:cNvSpPr/>
          <p:nvPr/>
        </p:nvSpPr>
        <p:spPr>
          <a:xfrm>
            <a:off x="10868986" y="4126397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ounded Rectangular Callout 34"/>
          <p:cNvSpPr/>
          <p:nvPr/>
        </p:nvSpPr>
        <p:spPr>
          <a:xfrm>
            <a:off x="4053754" y="5418339"/>
            <a:ext cx="5899446" cy="1166467"/>
          </a:xfrm>
          <a:prstGeom prst="wedgeRoundRectCallout">
            <a:avLst>
              <a:gd name="adj1" fmla="val -68651"/>
              <a:gd name="adj2" fmla="val 1757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There are some cheeses. </a:t>
            </a:r>
          </a:p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It’s under the table.</a:t>
            </a:r>
          </a:p>
        </p:txBody>
      </p:sp>
      <p:sp>
        <p:nvSpPr>
          <p:cNvPr id="36" name="Oval 35"/>
          <p:cNvSpPr/>
          <p:nvPr/>
        </p:nvSpPr>
        <p:spPr>
          <a:xfrm>
            <a:off x="11206366" y="2760992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ounded Rectangular Callout 36"/>
          <p:cNvSpPr/>
          <p:nvPr/>
        </p:nvSpPr>
        <p:spPr>
          <a:xfrm>
            <a:off x="4108278" y="5418338"/>
            <a:ext cx="7217908" cy="1166467"/>
          </a:xfrm>
          <a:prstGeom prst="wedgeRoundRectCallout">
            <a:avLst>
              <a:gd name="adj1" fmla="val -68651"/>
              <a:gd name="adj2" fmla="val 1757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There are some apples. It’s on the table.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136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" grpId="0" animBg="1"/>
      <p:bldP spid="26" grpId="0" animBg="1"/>
      <p:bldP spid="26" grpId="1" animBg="1"/>
      <p:bldP spid="27" grpId="0" animBg="1"/>
      <p:bldP spid="28" grpId="0" animBg="1"/>
      <p:bldP spid="29" grpId="0" animBg="1"/>
      <p:bldP spid="29" grpId="1" animBg="1"/>
      <p:bldP spid="30" grpId="0" animBg="1"/>
      <p:bldP spid="31" grpId="0" animBg="1"/>
      <p:bldP spid="31" grpId="1" animBg="1"/>
      <p:bldP spid="32" grpId="0" animBg="1"/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7" grpId="0" animBg="1"/>
      <p:bldP spid="3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37296" y="655373"/>
            <a:ext cx="4806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5 ASSESSMENT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3574431" y="3029192"/>
            <a:ext cx="3257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91919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7153" y="2551697"/>
            <a:ext cx="2310143" cy="23210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0155" y="1532977"/>
            <a:ext cx="10190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Look and read. Put a tick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or a cross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in the box.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136177" y="3213858"/>
            <a:ext cx="48445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1. The milk is in the jug. </a:t>
            </a:r>
          </a:p>
        </p:txBody>
      </p:sp>
      <p:sp>
        <p:nvSpPr>
          <p:cNvPr id="6" name="Rectangle 5"/>
          <p:cNvSpPr/>
          <p:nvPr/>
        </p:nvSpPr>
        <p:spPr>
          <a:xfrm>
            <a:off x="9071810" y="3049045"/>
            <a:ext cx="914400" cy="914400"/>
          </a:xfrm>
          <a:prstGeom prst="rect">
            <a:avLst/>
          </a:prstGeom>
          <a:solidFill>
            <a:schemeClr val="accent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34510" y="3029192"/>
            <a:ext cx="7889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812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row&#10;&#10;Description automatically generated">
            <a:extLst>
              <a:ext uri="{FF2B5EF4-FFF2-40B4-BE49-F238E27FC236}">
                <a16:creationId xmlns:a16="http://schemas.microsoft.com/office/drawing/2014/main" xmlns="" id="{183D449B-CF5C-4935-83AB-F37AB5C7B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914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B49CB7C-D297-4ED0-A4F2-4054CBEC36F5}"/>
              </a:ext>
            </a:extLst>
          </p:cNvPr>
          <p:cNvSpPr txBox="1"/>
          <p:nvPr/>
        </p:nvSpPr>
        <p:spPr>
          <a:xfrm>
            <a:off x="608882" y="1859339"/>
            <a:ext cx="4107497" cy="297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6600" b="1" dirty="0">
                <a:ln w="10160">
                  <a:noFill/>
                  <a:prstDash val="solid"/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LUCKY PRESENT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945" y="38866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821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46000" decel="4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435 0 L -0.05456 0.01019 C -0.05039 0.0125 -0.04414 0.01389 -0.03763 0.01389 C -0.03008 0.01389 -0.02422 0.0125 -0.02005 0.01019 L 8.33333E-7 0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1" y="6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4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3.33333E-6 L -4.58333E-6 -0.07222 " pathEditMode="relative" rAng="0" ptsTypes="AA">
                                      <p:cBhvr>
                                        <p:cTn id="1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37296" y="655373"/>
            <a:ext cx="4806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5 ASSESSMENT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0155" y="1532977"/>
            <a:ext cx="10190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Look and read. Put a tick (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or a cross (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in the box. </a:t>
            </a:r>
            <a:endParaRPr lang="en-US" sz="2800" b="1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36177" y="3213858"/>
            <a:ext cx="61061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2.There are a lot of tomatoes.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139744" y="3049045"/>
            <a:ext cx="914400" cy="914400"/>
          </a:xfrm>
          <a:prstGeom prst="rect">
            <a:avLst/>
          </a:prstGeom>
          <a:solidFill>
            <a:schemeClr val="accent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721" y="2454441"/>
            <a:ext cx="2501502" cy="22980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168607" y="2906080"/>
            <a:ext cx="7713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8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155" y="2402806"/>
            <a:ext cx="2589779" cy="25662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7296" y="655373"/>
            <a:ext cx="4806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5 ASSESSMENT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20155" y="1532977"/>
            <a:ext cx="10190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Look and read. Put a tick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or a cross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in the box.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893120" y="3213857"/>
            <a:ext cx="64443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3. The chicken is under the box.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205185" y="3049044"/>
            <a:ext cx="914400" cy="914400"/>
          </a:xfrm>
          <a:prstGeom prst="rect">
            <a:avLst/>
          </a:prstGeom>
          <a:solidFill>
            <a:schemeClr val="accent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168607" y="2906080"/>
            <a:ext cx="7713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008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37296" y="655373"/>
            <a:ext cx="4806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5 ASSESSMENT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20155" y="1532977"/>
            <a:ext cx="10190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Look and read. Put a tick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or a cross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in the box.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050909" y="3356452"/>
            <a:ext cx="79560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4. There are some bananas on the table.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16389" y="3191639"/>
            <a:ext cx="772427" cy="749588"/>
          </a:xfrm>
          <a:prstGeom prst="rect">
            <a:avLst/>
          </a:prstGeom>
          <a:solidFill>
            <a:schemeClr val="accent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92" y="2623545"/>
            <a:ext cx="2412017" cy="20505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816389" y="3058601"/>
            <a:ext cx="7889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051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37296" y="655373"/>
            <a:ext cx="4806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5 ASSESSMENT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20155" y="1532977"/>
            <a:ext cx="10190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Look and read. Put a tick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or a cross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in the box.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266099" y="3356452"/>
            <a:ext cx="5367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5. The rice is on the chair. </a:t>
            </a:r>
          </a:p>
        </p:txBody>
      </p:sp>
      <p:sp>
        <p:nvSpPr>
          <p:cNvPr id="9" name="Rectangle 8"/>
          <p:cNvSpPr/>
          <p:nvPr/>
        </p:nvSpPr>
        <p:spPr>
          <a:xfrm>
            <a:off x="9504947" y="3274045"/>
            <a:ext cx="772427" cy="749588"/>
          </a:xfrm>
          <a:prstGeom prst="rect">
            <a:avLst/>
          </a:prstGeom>
          <a:solidFill>
            <a:schemeClr val="accent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3879" y="2509354"/>
            <a:ext cx="2362220" cy="22789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04947" y="3048674"/>
            <a:ext cx="7713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403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598524" y="3263862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  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577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949DD8CC-7E3E-4A3C-8A02-AF0495ACCD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56"/>
          <a:stretch/>
        </p:blipFill>
        <p:spPr>
          <a:xfrm>
            <a:off x="-1732806" y="-1"/>
            <a:ext cx="6858000" cy="268448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3FED3B31-CAEC-41FB-83BF-2FDABA77AF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51"/>
          <a:stretch/>
        </p:blipFill>
        <p:spPr>
          <a:xfrm>
            <a:off x="7153581" y="0"/>
            <a:ext cx="6858000" cy="2705400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114E4FA3-DF67-4044-84FF-603EDB80FAF0}"/>
              </a:ext>
            </a:extLst>
          </p:cNvPr>
          <p:cNvGrpSpPr/>
          <p:nvPr/>
        </p:nvGrpSpPr>
        <p:grpSpPr>
          <a:xfrm>
            <a:off x="518300" y="-2719"/>
            <a:ext cx="11307963" cy="2687202"/>
            <a:chOff x="518300" y="-2719"/>
            <a:chExt cx="11307963" cy="2687202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58A7E522-8D71-4CC0-A51E-A57D0C18C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856"/>
            <a:stretch/>
          </p:blipFill>
          <p:spPr>
            <a:xfrm>
              <a:off x="2736667" y="-1"/>
              <a:ext cx="6858000" cy="2684483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2773F9C9-AD8A-486A-9715-A3C92564E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856"/>
            <a:stretch/>
          </p:blipFill>
          <p:spPr>
            <a:xfrm>
              <a:off x="4968263" y="-1"/>
              <a:ext cx="6858000" cy="2684483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32E371DD-DAF4-4B08-BF94-452F8F781C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817"/>
            <a:stretch/>
          </p:blipFill>
          <p:spPr>
            <a:xfrm>
              <a:off x="518300" y="-2719"/>
              <a:ext cx="6858000" cy="2687202"/>
            </a:xfrm>
            <a:prstGeom prst="rect">
              <a:avLst/>
            </a:prstGeom>
          </p:spPr>
        </p:pic>
      </p:grpSp>
      <p:sp>
        <p:nvSpPr>
          <p:cNvPr id="65" name="Freeform: Shape 34">
            <a:extLst>
              <a:ext uri="{FF2B5EF4-FFF2-40B4-BE49-F238E27FC236}">
                <a16:creationId xmlns:a16="http://schemas.microsoft.com/office/drawing/2014/main" xmlns="" id="{1D5CFC5B-88AD-461D-A67C-F04A53A3A8AC}"/>
              </a:ext>
            </a:extLst>
          </p:cNvPr>
          <p:cNvSpPr/>
          <p:nvPr/>
        </p:nvSpPr>
        <p:spPr>
          <a:xfrm flipH="1">
            <a:off x="2201842" y="2384210"/>
            <a:ext cx="7788315" cy="624612"/>
          </a:xfrm>
          <a:custGeom>
            <a:avLst/>
            <a:gdLst>
              <a:gd name="connsiteX0" fmla="*/ 9400937 w 10071497"/>
              <a:gd name="connsiteY0" fmla="*/ 0 h 802640"/>
              <a:gd name="connsiteX1" fmla="*/ 6471920 w 10071497"/>
              <a:gd name="connsiteY1" fmla="*/ 0 h 802640"/>
              <a:gd name="connsiteX2" fmla="*/ 3599577 w 10071497"/>
              <a:gd name="connsiteY2" fmla="*/ 0 h 802640"/>
              <a:gd name="connsiteX3" fmla="*/ 670560 w 10071497"/>
              <a:gd name="connsiteY3" fmla="*/ 0 h 802640"/>
              <a:gd name="connsiteX4" fmla="*/ 0 w 10071497"/>
              <a:gd name="connsiteY4" fmla="*/ 802640 h 802640"/>
              <a:gd name="connsiteX5" fmla="*/ 3599577 w 10071497"/>
              <a:gd name="connsiteY5" fmla="*/ 802640 h 802640"/>
              <a:gd name="connsiteX6" fmla="*/ 6471920 w 10071497"/>
              <a:gd name="connsiteY6" fmla="*/ 802640 h 802640"/>
              <a:gd name="connsiteX7" fmla="*/ 10071497 w 10071497"/>
              <a:gd name="connsiteY7" fmla="*/ 802640 h 80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71497" h="802640">
                <a:moveTo>
                  <a:pt x="9400937" y="0"/>
                </a:moveTo>
                <a:lnTo>
                  <a:pt x="6471920" y="0"/>
                </a:lnTo>
                <a:lnTo>
                  <a:pt x="3599577" y="0"/>
                </a:lnTo>
                <a:lnTo>
                  <a:pt x="670560" y="0"/>
                </a:lnTo>
                <a:lnTo>
                  <a:pt x="0" y="802640"/>
                </a:lnTo>
                <a:lnTo>
                  <a:pt x="3599577" y="802640"/>
                </a:lnTo>
                <a:lnTo>
                  <a:pt x="6471920" y="802640"/>
                </a:lnTo>
                <a:lnTo>
                  <a:pt x="10071497" y="802640"/>
                </a:lnTo>
                <a:close/>
              </a:path>
            </a:pathLst>
          </a:custGeom>
          <a:gradFill flip="none" rotWithShape="1">
            <a:gsLst>
              <a:gs pos="0">
                <a:srgbClr val="FEC200"/>
              </a:gs>
              <a:gs pos="100000">
                <a:srgbClr val="FFC000">
                  <a:lumMod val="60000"/>
                  <a:lumOff val="40000"/>
                  <a:shade val="100000"/>
                  <a:satMod val="115000"/>
                </a:srgb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482600" dist="774700" dir="5400000" sx="106000" sy="106000" rotWithShape="0">
              <a:prstClr val="black">
                <a:alpha val="1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CCDBDF4A-C67A-4CA0-9801-0F5C007509F6}"/>
              </a:ext>
            </a:extLst>
          </p:cNvPr>
          <p:cNvSpPr/>
          <p:nvPr/>
        </p:nvSpPr>
        <p:spPr>
          <a:xfrm>
            <a:off x="2201842" y="3008822"/>
            <a:ext cx="7788315" cy="123261"/>
          </a:xfrm>
          <a:prstGeom prst="rect">
            <a:avLst/>
          </a:prstGeom>
          <a:gradFill flip="none" rotWithShape="1">
            <a:gsLst>
              <a:gs pos="0">
                <a:srgbClr val="D09E00">
                  <a:shade val="67500"/>
                  <a:satMod val="115000"/>
                </a:srgbClr>
              </a:gs>
              <a:gs pos="100000">
                <a:srgbClr val="D09E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" name="hopqua1">
            <a:hlinkClick r:id="rId5" action="ppaction://hlinksldjump"/>
            <a:extLst>
              <a:ext uri="{FF2B5EF4-FFF2-40B4-BE49-F238E27FC236}">
                <a16:creationId xmlns:a16="http://schemas.microsoft.com/office/drawing/2014/main" xmlns="" id="{5C4DDFC5-72E0-4201-8655-A6F912637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9521" y="1606025"/>
            <a:ext cx="1220036" cy="1281576"/>
          </a:xfrm>
          <a:prstGeom prst="rect">
            <a:avLst/>
          </a:prstGeom>
        </p:spPr>
      </p:pic>
      <p:pic>
        <p:nvPicPr>
          <p:cNvPr id="68" name="hopqua2">
            <a:hlinkClick r:id="rId7" action="ppaction://hlinksldjump"/>
            <a:extLst>
              <a:ext uri="{FF2B5EF4-FFF2-40B4-BE49-F238E27FC236}">
                <a16:creationId xmlns:a16="http://schemas.microsoft.com/office/drawing/2014/main" xmlns="" id="{A86749C0-649C-4617-BF14-D37DE9C3C5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3818" y="1606601"/>
            <a:ext cx="1220036" cy="1281576"/>
          </a:xfrm>
          <a:prstGeom prst="rect">
            <a:avLst/>
          </a:prstGeom>
        </p:spPr>
      </p:pic>
      <p:pic>
        <p:nvPicPr>
          <p:cNvPr id="69" name="hopqua3">
            <a:hlinkClick r:id="rId8" action="ppaction://hlinksldjump"/>
            <a:extLst>
              <a:ext uri="{FF2B5EF4-FFF2-40B4-BE49-F238E27FC236}">
                <a16:creationId xmlns:a16="http://schemas.microsoft.com/office/drawing/2014/main" xmlns="" id="{C421054B-52A8-4961-BBC2-23E54382E6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8114" y="1606025"/>
            <a:ext cx="1220036" cy="1281576"/>
          </a:xfrm>
          <a:prstGeom prst="rect">
            <a:avLst/>
          </a:prstGeom>
        </p:spPr>
      </p:pic>
      <p:pic>
        <p:nvPicPr>
          <p:cNvPr id="70" name="hopqua4">
            <a:hlinkClick r:id="rId9" action="ppaction://hlinksldjump"/>
            <a:extLst>
              <a:ext uri="{FF2B5EF4-FFF2-40B4-BE49-F238E27FC236}">
                <a16:creationId xmlns:a16="http://schemas.microsoft.com/office/drawing/2014/main" xmlns="" id="{F4CABCC8-8927-43A9-8A63-C65962C153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2410" y="1606025"/>
            <a:ext cx="1220036" cy="1281576"/>
          </a:xfrm>
          <a:prstGeom prst="rect">
            <a:avLst/>
          </a:prstGeom>
        </p:spPr>
      </p:pic>
      <p:sp>
        <p:nvSpPr>
          <p:cNvPr id="72" name="Freeform: Shape 29">
            <a:extLst>
              <a:ext uri="{FF2B5EF4-FFF2-40B4-BE49-F238E27FC236}">
                <a16:creationId xmlns:a16="http://schemas.microsoft.com/office/drawing/2014/main" xmlns="" id="{BA5BC90C-3256-4019-B9EE-C19F50CA909F}"/>
              </a:ext>
            </a:extLst>
          </p:cNvPr>
          <p:cNvSpPr/>
          <p:nvPr/>
        </p:nvSpPr>
        <p:spPr>
          <a:xfrm flipH="1">
            <a:off x="2201843" y="4981930"/>
            <a:ext cx="7788315" cy="624612"/>
          </a:xfrm>
          <a:custGeom>
            <a:avLst/>
            <a:gdLst>
              <a:gd name="connsiteX0" fmla="*/ 9400937 w 10071497"/>
              <a:gd name="connsiteY0" fmla="*/ 0 h 802640"/>
              <a:gd name="connsiteX1" fmla="*/ 6471920 w 10071497"/>
              <a:gd name="connsiteY1" fmla="*/ 0 h 802640"/>
              <a:gd name="connsiteX2" fmla="*/ 3599577 w 10071497"/>
              <a:gd name="connsiteY2" fmla="*/ 0 h 802640"/>
              <a:gd name="connsiteX3" fmla="*/ 670560 w 10071497"/>
              <a:gd name="connsiteY3" fmla="*/ 0 h 802640"/>
              <a:gd name="connsiteX4" fmla="*/ 0 w 10071497"/>
              <a:gd name="connsiteY4" fmla="*/ 802640 h 802640"/>
              <a:gd name="connsiteX5" fmla="*/ 3599577 w 10071497"/>
              <a:gd name="connsiteY5" fmla="*/ 802640 h 802640"/>
              <a:gd name="connsiteX6" fmla="*/ 6471920 w 10071497"/>
              <a:gd name="connsiteY6" fmla="*/ 802640 h 802640"/>
              <a:gd name="connsiteX7" fmla="*/ 10071497 w 10071497"/>
              <a:gd name="connsiteY7" fmla="*/ 802640 h 80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71497" h="802640">
                <a:moveTo>
                  <a:pt x="9400937" y="0"/>
                </a:moveTo>
                <a:lnTo>
                  <a:pt x="6471920" y="0"/>
                </a:lnTo>
                <a:lnTo>
                  <a:pt x="3599577" y="0"/>
                </a:lnTo>
                <a:lnTo>
                  <a:pt x="670560" y="0"/>
                </a:lnTo>
                <a:lnTo>
                  <a:pt x="0" y="802640"/>
                </a:lnTo>
                <a:lnTo>
                  <a:pt x="3599577" y="802640"/>
                </a:lnTo>
                <a:lnTo>
                  <a:pt x="6471920" y="802640"/>
                </a:lnTo>
                <a:lnTo>
                  <a:pt x="10071497" y="802640"/>
                </a:lnTo>
                <a:close/>
              </a:path>
            </a:pathLst>
          </a:custGeom>
          <a:gradFill flip="none" rotWithShape="1">
            <a:gsLst>
              <a:gs pos="0">
                <a:srgbClr val="FEC200"/>
              </a:gs>
              <a:gs pos="100000">
                <a:srgbClr val="FFC000">
                  <a:lumMod val="60000"/>
                  <a:lumOff val="40000"/>
                  <a:shade val="100000"/>
                  <a:satMod val="115000"/>
                </a:srgb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482600" dist="774700" dir="5400000" sx="106000" sy="106000" rotWithShape="0">
              <a:prstClr val="black">
                <a:alpha val="1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44E23444-236F-4E48-A745-0966DD95E381}"/>
              </a:ext>
            </a:extLst>
          </p:cNvPr>
          <p:cNvSpPr/>
          <p:nvPr/>
        </p:nvSpPr>
        <p:spPr>
          <a:xfrm>
            <a:off x="2201842" y="5606543"/>
            <a:ext cx="7788315" cy="123261"/>
          </a:xfrm>
          <a:prstGeom prst="rect">
            <a:avLst/>
          </a:prstGeom>
          <a:gradFill flip="none" rotWithShape="1">
            <a:gsLst>
              <a:gs pos="0">
                <a:srgbClr val="D09E00">
                  <a:shade val="67500"/>
                  <a:satMod val="115000"/>
                </a:srgbClr>
              </a:gs>
              <a:gs pos="100000">
                <a:srgbClr val="D09E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hopqua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C337862-2BB9-4E00-9264-E885239159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9521" y="4203746"/>
            <a:ext cx="1220036" cy="1281576"/>
          </a:xfrm>
          <a:prstGeom prst="rect">
            <a:avLst/>
          </a:prstGeom>
        </p:spPr>
      </p:pic>
      <p:pic>
        <p:nvPicPr>
          <p:cNvPr id="75" name="hopqua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83EEC947-204D-44D5-95F7-D997CEE8C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3818" y="4204322"/>
            <a:ext cx="1220036" cy="1281576"/>
          </a:xfrm>
          <a:prstGeom prst="rect">
            <a:avLst/>
          </a:prstGeom>
        </p:spPr>
      </p:pic>
      <p:pic>
        <p:nvPicPr>
          <p:cNvPr id="76" name="hopqua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D3F1AE60-5FB4-4F19-9704-A64B0C9FF8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8114" y="4203746"/>
            <a:ext cx="1220036" cy="1281576"/>
          </a:xfrm>
          <a:prstGeom prst="rect">
            <a:avLst/>
          </a:prstGeom>
        </p:spPr>
      </p:pic>
      <p:pic>
        <p:nvPicPr>
          <p:cNvPr id="77" name="hopqua9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4FD12AE-62FF-45E5-AAEB-0B431C2CC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2410" y="4203746"/>
            <a:ext cx="1220036" cy="1281576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C59A0E40-47E0-4AFF-801B-0469DE8964CC}"/>
              </a:ext>
            </a:extLst>
          </p:cNvPr>
          <p:cNvGrpSpPr/>
          <p:nvPr/>
        </p:nvGrpSpPr>
        <p:grpSpPr>
          <a:xfrm>
            <a:off x="-1147569" y="3771776"/>
            <a:ext cx="14487136" cy="761643"/>
            <a:chOff x="-1149508" y="3529990"/>
            <a:chExt cx="14487136" cy="761643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xmlns="" id="{EDB385E2-5CC6-493E-B342-5E36571BA9D3}"/>
                </a:ext>
              </a:extLst>
            </p:cNvPr>
            <p:cNvSpPr/>
            <p:nvPr/>
          </p:nvSpPr>
          <p:spPr>
            <a:xfrm>
              <a:off x="9990156" y="4165655"/>
              <a:ext cx="3347472" cy="125978"/>
            </a:xfrm>
            <a:prstGeom prst="rect">
              <a:avLst/>
            </a:prstGeom>
            <a:gradFill flip="none" rotWithShape="1">
              <a:gsLst>
                <a:gs pos="0">
                  <a:srgbClr val="D09E00">
                    <a:shade val="67500"/>
                    <a:satMod val="115000"/>
                  </a:srgbClr>
                </a:gs>
                <a:gs pos="100000">
                  <a:srgbClr val="D09E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xmlns="" id="{664A8F72-C23B-4B87-AB84-1899AD5F0F99}"/>
                </a:ext>
              </a:extLst>
            </p:cNvPr>
            <p:cNvGrpSpPr/>
            <p:nvPr/>
          </p:nvGrpSpPr>
          <p:grpSpPr>
            <a:xfrm>
              <a:off x="-1149508" y="3529990"/>
              <a:ext cx="14487136" cy="638380"/>
              <a:chOff x="-1149508" y="3529990"/>
              <a:chExt cx="14487136" cy="638380"/>
            </a:xfrm>
          </p:grpSpPr>
          <p:sp>
            <p:nvSpPr>
              <p:cNvPr id="83" name="Freeform: Shape 40">
                <a:extLst>
                  <a:ext uri="{FF2B5EF4-FFF2-40B4-BE49-F238E27FC236}">
                    <a16:creationId xmlns:a16="http://schemas.microsoft.com/office/drawing/2014/main" xmlns="" id="{DAF10D35-21DF-4940-BC27-A2EAC60CD4F0}"/>
                  </a:ext>
                </a:extLst>
              </p:cNvPr>
              <p:cNvSpPr/>
              <p:nvPr/>
            </p:nvSpPr>
            <p:spPr>
              <a:xfrm flipH="1">
                <a:off x="9990156" y="3529990"/>
                <a:ext cx="3347472" cy="638380"/>
              </a:xfrm>
              <a:custGeom>
                <a:avLst/>
                <a:gdLst>
                  <a:gd name="connsiteX0" fmla="*/ 9400937 w 10071497"/>
                  <a:gd name="connsiteY0" fmla="*/ 0 h 802640"/>
                  <a:gd name="connsiteX1" fmla="*/ 6471920 w 10071497"/>
                  <a:gd name="connsiteY1" fmla="*/ 0 h 802640"/>
                  <a:gd name="connsiteX2" fmla="*/ 3599577 w 10071497"/>
                  <a:gd name="connsiteY2" fmla="*/ 0 h 802640"/>
                  <a:gd name="connsiteX3" fmla="*/ 670560 w 10071497"/>
                  <a:gd name="connsiteY3" fmla="*/ 0 h 802640"/>
                  <a:gd name="connsiteX4" fmla="*/ 0 w 10071497"/>
                  <a:gd name="connsiteY4" fmla="*/ 802640 h 802640"/>
                  <a:gd name="connsiteX5" fmla="*/ 3599577 w 10071497"/>
                  <a:gd name="connsiteY5" fmla="*/ 802640 h 802640"/>
                  <a:gd name="connsiteX6" fmla="*/ 6471920 w 10071497"/>
                  <a:gd name="connsiteY6" fmla="*/ 802640 h 802640"/>
                  <a:gd name="connsiteX7" fmla="*/ 10071497 w 10071497"/>
                  <a:gd name="connsiteY7" fmla="*/ 802640 h 80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71497" h="802640">
                    <a:moveTo>
                      <a:pt x="9400937" y="0"/>
                    </a:moveTo>
                    <a:lnTo>
                      <a:pt x="6471920" y="0"/>
                    </a:lnTo>
                    <a:lnTo>
                      <a:pt x="3599577" y="0"/>
                    </a:lnTo>
                    <a:lnTo>
                      <a:pt x="670560" y="0"/>
                    </a:lnTo>
                    <a:lnTo>
                      <a:pt x="0" y="802640"/>
                    </a:lnTo>
                    <a:lnTo>
                      <a:pt x="3599577" y="802640"/>
                    </a:lnTo>
                    <a:lnTo>
                      <a:pt x="6471920" y="802640"/>
                    </a:lnTo>
                    <a:lnTo>
                      <a:pt x="10071497" y="80264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EC200"/>
                  </a:gs>
                  <a:gs pos="100000">
                    <a:srgbClr val="FFC000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482600" dist="774700" dir="5400000" sx="106000" sy="106000" rotWithShape="0">
                  <a:prstClr val="black">
                    <a:alpha val="15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43">
                <a:extLst>
                  <a:ext uri="{FF2B5EF4-FFF2-40B4-BE49-F238E27FC236}">
                    <a16:creationId xmlns:a16="http://schemas.microsoft.com/office/drawing/2014/main" xmlns="" id="{2EB2A53E-2263-4D8D-B202-1B746798C78E}"/>
                  </a:ext>
                </a:extLst>
              </p:cNvPr>
              <p:cNvSpPr/>
              <p:nvPr/>
            </p:nvSpPr>
            <p:spPr>
              <a:xfrm flipH="1">
                <a:off x="-1149508" y="3529990"/>
                <a:ext cx="3347472" cy="638380"/>
              </a:xfrm>
              <a:custGeom>
                <a:avLst/>
                <a:gdLst>
                  <a:gd name="connsiteX0" fmla="*/ 9400937 w 10071497"/>
                  <a:gd name="connsiteY0" fmla="*/ 0 h 802640"/>
                  <a:gd name="connsiteX1" fmla="*/ 6471920 w 10071497"/>
                  <a:gd name="connsiteY1" fmla="*/ 0 h 802640"/>
                  <a:gd name="connsiteX2" fmla="*/ 3599577 w 10071497"/>
                  <a:gd name="connsiteY2" fmla="*/ 0 h 802640"/>
                  <a:gd name="connsiteX3" fmla="*/ 670560 w 10071497"/>
                  <a:gd name="connsiteY3" fmla="*/ 0 h 802640"/>
                  <a:gd name="connsiteX4" fmla="*/ 0 w 10071497"/>
                  <a:gd name="connsiteY4" fmla="*/ 802640 h 802640"/>
                  <a:gd name="connsiteX5" fmla="*/ 3599577 w 10071497"/>
                  <a:gd name="connsiteY5" fmla="*/ 802640 h 802640"/>
                  <a:gd name="connsiteX6" fmla="*/ 6471920 w 10071497"/>
                  <a:gd name="connsiteY6" fmla="*/ 802640 h 802640"/>
                  <a:gd name="connsiteX7" fmla="*/ 10071497 w 10071497"/>
                  <a:gd name="connsiteY7" fmla="*/ 802640 h 80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71497" h="802640">
                    <a:moveTo>
                      <a:pt x="9400937" y="0"/>
                    </a:moveTo>
                    <a:lnTo>
                      <a:pt x="6471920" y="0"/>
                    </a:lnTo>
                    <a:lnTo>
                      <a:pt x="3599577" y="0"/>
                    </a:lnTo>
                    <a:lnTo>
                      <a:pt x="670560" y="0"/>
                    </a:lnTo>
                    <a:lnTo>
                      <a:pt x="0" y="802640"/>
                    </a:lnTo>
                    <a:lnTo>
                      <a:pt x="3599577" y="802640"/>
                    </a:lnTo>
                    <a:lnTo>
                      <a:pt x="6471920" y="802640"/>
                    </a:lnTo>
                    <a:lnTo>
                      <a:pt x="10071497" y="80264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EC200"/>
                  </a:gs>
                  <a:gs pos="100000">
                    <a:srgbClr val="FFC000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482600" dist="774700" dir="5400000" sx="106000" sy="106000" rotWithShape="0">
                  <a:prstClr val="black">
                    <a:alpha val="15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xmlns="" id="{C3F0DF3B-8C69-4CFA-9DB8-7E2A7F4EB9F9}"/>
                </a:ext>
              </a:extLst>
            </p:cNvPr>
            <p:cNvSpPr/>
            <p:nvPr/>
          </p:nvSpPr>
          <p:spPr>
            <a:xfrm>
              <a:off x="-1149508" y="4165655"/>
              <a:ext cx="3347472" cy="125978"/>
            </a:xfrm>
            <a:prstGeom prst="rect">
              <a:avLst/>
            </a:prstGeom>
            <a:gradFill flip="none" rotWithShape="1">
              <a:gsLst>
                <a:gs pos="0">
                  <a:srgbClr val="D09E00">
                    <a:shade val="67500"/>
                    <a:satMod val="115000"/>
                  </a:srgbClr>
                </a:gs>
                <a:gs pos="100000">
                  <a:srgbClr val="D09E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5" name="Rectangle: Rounded Corners 48">
            <a:extLst>
              <a:ext uri="{FF2B5EF4-FFF2-40B4-BE49-F238E27FC236}">
                <a16:creationId xmlns:a16="http://schemas.microsoft.com/office/drawing/2014/main" xmlns="" id="{F2E144B5-4860-4B32-875B-0B117EB7C413}"/>
              </a:ext>
            </a:extLst>
          </p:cNvPr>
          <p:cNvSpPr/>
          <p:nvPr/>
        </p:nvSpPr>
        <p:spPr>
          <a:xfrm>
            <a:off x="365736" y="2933917"/>
            <a:ext cx="1263162" cy="1263162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>
            <a:glow rad="63500">
              <a:srgbClr val="A5A5A5">
                <a:satMod val="175000"/>
                <a:alpha val="40000"/>
              </a:srgb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9200000"/>
            </a:lightRig>
          </a:scene3d>
          <a:sp3d prstMaterial="softEdge">
            <a:bevelT w="203200" h="38100" prst="slope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0">
            <a:extLst>
              <a:ext uri="{FF2B5EF4-FFF2-40B4-BE49-F238E27FC236}">
                <a16:creationId xmlns:a16="http://schemas.microsoft.com/office/drawing/2014/main" xmlns="" id="{5440364F-33D7-48EB-BBD7-9B69CED5925B}"/>
              </a:ext>
            </a:extLst>
          </p:cNvPr>
          <p:cNvSpPr txBox="1"/>
          <p:nvPr/>
        </p:nvSpPr>
        <p:spPr>
          <a:xfrm>
            <a:off x="454788" y="3211056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0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xmlns="" id="{A9C6F720-622E-4235-8E86-736D9541BB45}"/>
              </a:ext>
            </a:extLst>
          </p:cNvPr>
          <p:cNvSpPr/>
          <p:nvPr/>
        </p:nvSpPr>
        <p:spPr>
          <a:xfrm>
            <a:off x="927532" y="280412"/>
            <a:ext cx="1404875" cy="1404875"/>
          </a:xfrm>
          <a:prstGeom prst="ellipse">
            <a:avLst/>
          </a:prstGeom>
          <a:solidFill>
            <a:srgbClr val="FCF0AA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xmlns="" id="{E47C2194-A8F5-46DA-A1C3-76972F0ABB16}"/>
              </a:ext>
            </a:extLst>
          </p:cNvPr>
          <p:cNvSpPr/>
          <p:nvPr/>
        </p:nvSpPr>
        <p:spPr>
          <a:xfrm>
            <a:off x="3192966" y="225803"/>
            <a:ext cx="1404875" cy="1404875"/>
          </a:xfrm>
          <a:prstGeom prst="ellipse">
            <a:avLst/>
          </a:prstGeom>
          <a:solidFill>
            <a:srgbClr val="FCF0AA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xmlns="" id="{C86E6B6F-700B-4D08-9B3E-721AACB26F1E}"/>
              </a:ext>
            </a:extLst>
          </p:cNvPr>
          <p:cNvSpPr/>
          <p:nvPr/>
        </p:nvSpPr>
        <p:spPr>
          <a:xfrm>
            <a:off x="5390209" y="225803"/>
            <a:ext cx="1404875" cy="1404875"/>
          </a:xfrm>
          <a:prstGeom prst="ellipse">
            <a:avLst/>
          </a:prstGeom>
          <a:solidFill>
            <a:srgbClr val="FCF0AA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xmlns="" id="{D5D9AFED-28A6-4228-AAF1-65F1447806EA}"/>
              </a:ext>
            </a:extLst>
          </p:cNvPr>
          <p:cNvSpPr/>
          <p:nvPr/>
        </p:nvSpPr>
        <p:spPr>
          <a:xfrm>
            <a:off x="7641315" y="225803"/>
            <a:ext cx="1404875" cy="1404875"/>
          </a:xfrm>
          <a:prstGeom prst="ellipse">
            <a:avLst/>
          </a:prstGeom>
          <a:solidFill>
            <a:srgbClr val="FCF0AA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xmlns="" id="{8DCC03BE-7D16-487D-ACF3-7823E587E1A9}"/>
              </a:ext>
            </a:extLst>
          </p:cNvPr>
          <p:cNvSpPr/>
          <p:nvPr/>
        </p:nvSpPr>
        <p:spPr>
          <a:xfrm>
            <a:off x="9823770" y="251069"/>
            <a:ext cx="1404875" cy="1404875"/>
          </a:xfrm>
          <a:prstGeom prst="ellipse">
            <a:avLst/>
          </a:prstGeom>
          <a:solidFill>
            <a:srgbClr val="FCF0AA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Action Button: Go Forward or Next 12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xmlns="" id="{847F8D78-498D-4F1E-BEA9-EAAA38340FEB}"/>
              </a:ext>
            </a:extLst>
          </p:cNvPr>
          <p:cNvSpPr/>
          <p:nvPr/>
        </p:nvSpPr>
        <p:spPr>
          <a:xfrm>
            <a:off x="0" y="6141107"/>
            <a:ext cx="716893" cy="716893"/>
          </a:xfrm>
          <a:prstGeom prst="actionButtonForwardNext">
            <a:avLst/>
          </a:prstGeom>
          <a:solidFill>
            <a:srgbClr val="67BC2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1">
            <a:extLst>
              <a:ext uri="{FF2B5EF4-FFF2-40B4-BE49-F238E27FC236}">
                <a16:creationId xmlns:a16="http://schemas.microsoft.com/office/drawing/2014/main" xmlns="" id="{84F54169-F48B-45C6-8A30-5A7D1B948FF3}"/>
              </a:ext>
            </a:extLst>
          </p:cNvPr>
          <p:cNvSpPr txBox="1"/>
          <p:nvPr/>
        </p:nvSpPr>
        <p:spPr>
          <a:xfrm>
            <a:off x="437841" y="3211056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</a:t>
            </a:r>
          </a:p>
        </p:txBody>
      </p:sp>
      <p:sp>
        <p:nvSpPr>
          <p:cNvPr id="94" name="2">
            <a:extLst>
              <a:ext uri="{FF2B5EF4-FFF2-40B4-BE49-F238E27FC236}">
                <a16:creationId xmlns:a16="http://schemas.microsoft.com/office/drawing/2014/main" xmlns="" id="{78997ED6-82B3-4F68-8EE5-5559B649B931}"/>
              </a:ext>
            </a:extLst>
          </p:cNvPr>
          <p:cNvSpPr txBox="1"/>
          <p:nvPr/>
        </p:nvSpPr>
        <p:spPr>
          <a:xfrm>
            <a:off x="446314" y="3211055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2</a:t>
            </a:r>
          </a:p>
        </p:txBody>
      </p:sp>
      <p:sp>
        <p:nvSpPr>
          <p:cNvPr id="95" name="3">
            <a:extLst>
              <a:ext uri="{FF2B5EF4-FFF2-40B4-BE49-F238E27FC236}">
                <a16:creationId xmlns:a16="http://schemas.microsoft.com/office/drawing/2014/main" xmlns="" id="{410250DC-6A53-4DDD-82AD-3D73E36D88A1}"/>
              </a:ext>
            </a:extLst>
          </p:cNvPr>
          <p:cNvSpPr txBox="1"/>
          <p:nvPr/>
        </p:nvSpPr>
        <p:spPr>
          <a:xfrm>
            <a:off x="447939" y="3209487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3</a:t>
            </a:r>
          </a:p>
        </p:txBody>
      </p:sp>
      <p:sp>
        <p:nvSpPr>
          <p:cNvPr id="96" name="4">
            <a:extLst>
              <a:ext uri="{FF2B5EF4-FFF2-40B4-BE49-F238E27FC236}">
                <a16:creationId xmlns:a16="http://schemas.microsoft.com/office/drawing/2014/main" xmlns="" id="{6C5AB09D-9DB5-423D-BB01-D94B26BBB837}"/>
              </a:ext>
            </a:extLst>
          </p:cNvPr>
          <p:cNvSpPr txBox="1"/>
          <p:nvPr/>
        </p:nvSpPr>
        <p:spPr>
          <a:xfrm>
            <a:off x="461637" y="3219070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4</a:t>
            </a:r>
          </a:p>
        </p:txBody>
      </p:sp>
      <p:sp>
        <p:nvSpPr>
          <p:cNvPr id="97" name="5">
            <a:extLst>
              <a:ext uri="{FF2B5EF4-FFF2-40B4-BE49-F238E27FC236}">
                <a16:creationId xmlns:a16="http://schemas.microsoft.com/office/drawing/2014/main" xmlns="" id="{C36E1021-5336-4EAB-9EA6-4C52E749F724}"/>
              </a:ext>
            </a:extLst>
          </p:cNvPr>
          <p:cNvSpPr txBox="1"/>
          <p:nvPr/>
        </p:nvSpPr>
        <p:spPr>
          <a:xfrm>
            <a:off x="464886" y="3221179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5</a:t>
            </a:r>
          </a:p>
        </p:txBody>
      </p:sp>
      <p:sp>
        <p:nvSpPr>
          <p:cNvPr id="98" name="6">
            <a:extLst>
              <a:ext uri="{FF2B5EF4-FFF2-40B4-BE49-F238E27FC236}">
                <a16:creationId xmlns:a16="http://schemas.microsoft.com/office/drawing/2014/main" xmlns="" id="{4DF5847B-75D1-430E-A95A-AD9EABF556BF}"/>
              </a:ext>
            </a:extLst>
          </p:cNvPr>
          <p:cNvSpPr txBox="1"/>
          <p:nvPr/>
        </p:nvSpPr>
        <p:spPr>
          <a:xfrm>
            <a:off x="434592" y="3207378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6</a:t>
            </a:r>
          </a:p>
        </p:txBody>
      </p:sp>
      <p:sp>
        <p:nvSpPr>
          <p:cNvPr id="99" name="7">
            <a:extLst>
              <a:ext uri="{FF2B5EF4-FFF2-40B4-BE49-F238E27FC236}">
                <a16:creationId xmlns:a16="http://schemas.microsoft.com/office/drawing/2014/main" xmlns="" id="{510559E5-569C-4F5A-900A-0C6AB09C6858}"/>
              </a:ext>
            </a:extLst>
          </p:cNvPr>
          <p:cNvSpPr txBox="1"/>
          <p:nvPr/>
        </p:nvSpPr>
        <p:spPr>
          <a:xfrm>
            <a:off x="434591" y="3211054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7</a:t>
            </a:r>
          </a:p>
        </p:txBody>
      </p:sp>
      <p:sp>
        <p:nvSpPr>
          <p:cNvPr id="100" name="8">
            <a:extLst>
              <a:ext uri="{FF2B5EF4-FFF2-40B4-BE49-F238E27FC236}">
                <a16:creationId xmlns:a16="http://schemas.microsoft.com/office/drawing/2014/main" xmlns="" id="{78EC00AF-CF7E-4B30-9061-F5CA977F371F}"/>
              </a:ext>
            </a:extLst>
          </p:cNvPr>
          <p:cNvSpPr txBox="1"/>
          <p:nvPr/>
        </p:nvSpPr>
        <p:spPr>
          <a:xfrm>
            <a:off x="420894" y="3211052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8</a:t>
            </a:r>
          </a:p>
        </p:txBody>
      </p:sp>
      <p:sp>
        <p:nvSpPr>
          <p:cNvPr id="101" name="9">
            <a:extLst>
              <a:ext uri="{FF2B5EF4-FFF2-40B4-BE49-F238E27FC236}">
                <a16:creationId xmlns:a16="http://schemas.microsoft.com/office/drawing/2014/main" xmlns="" id="{468E8328-96C5-479C-A3D8-894C8FD7E3FC}"/>
              </a:ext>
            </a:extLst>
          </p:cNvPr>
          <p:cNvSpPr txBox="1"/>
          <p:nvPr/>
        </p:nvSpPr>
        <p:spPr>
          <a:xfrm>
            <a:off x="427567" y="3214726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9</a:t>
            </a:r>
          </a:p>
        </p:txBody>
      </p:sp>
      <p:sp>
        <p:nvSpPr>
          <p:cNvPr id="102" name="10">
            <a:extLst>
              <a:ext uri="{FF2B5EF4-FFF2-40B4-BE49-F238E27FC236}">
                <a16:creationId xmlns:a16="http://schemas.microsoft.com/office/drawing/2014/main" xmlns="" id="{68F03D8A-FCA2-4714-B2F4-BFC02993FD2C}"/>
              </a:ext>
            </a:extLst>
          </p:cNvPr>
          <p:cNvSpPr txBox="1"/>
          <p:nvPr/>
        </p:nvSpPr>
        <p:spPr>
          <a:xfrm>
            <a:off x="427567" y="3221179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10</a:t>
            </a:r>
          </a:p>
        </p:txBody>
      </p:sp>
      <p:sp>
        <p:nvSpPr>
          <p:cNvPr id="103" name="Rectangle: Rounded Corners 92">
            <a:extLst>
              <a:ext uri="{FF2B5EF4-FFF2-40B4-BE49-F238E27FC236}">
                <a16:creationId xmlns:a16="http://schemas.microsoft.com/office/drawing/2014/main" xmlns="" id="{52E5FB4D-29DD-41C1-B462-20308BE33352}"/>
              </a:ext>
            </a:extLst>
          </p:cNvPr>
          <p:cNvSpPr/>
          <p:nvPr/>
        </p:nvSpPr>
        <p:spPr>
          <a:xfrm>
            <a:off x="10560212" y="2933917"/>
            <a:ext cx="1263162" cy="1263162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>
            <a:glow rad="63500">
              <a:srgbClr val="A5A5A5">
                <a:satMod val="175000"/>
                <a:alpha val="40000"/>
              </a:srgb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9200000"/>
            </a:lightRig>
          </a:scene3d>
          <a:sp3d prstMaterial="softEdge">
            <a:bevelT w="203200" h="38100" prst="slope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0">
            <a:extLst>
              <a:ext uri="{FF2B5EF4-FFF2-40B4-BE49-F238E27FC236}">
                <a16:creationId xmlns:a16="http://schemas.microsoft.com/office/drawing/2014/main" xmlns="" id="{E351DBE9-3915-40EE-A98B-1C51010D4730}"/>
              </a:ext>
            </a:extLst>
          </p:cNvPr>
          <p:cNvSpPr txBox="1"/>
          <p:nvPr/>
        </p:nvSpPr>
        <p:spPr>
          <a:xfrm>
            <a:off x="10649264" y="3211056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0</a:t>
            </a:r>
          </a:p>
        </p:txBody>
      </p:sp>
      <p:sp>
        <p:nvSpPr>
          <p:cNvPr id="105" name="1">
            <a:extLst>
              <a:ext uri="{FF2B5EF4-FFF2-40B4-BE49-F238E27FC236}">
                <a16:creationId xmlns:a16="http://schemas.microsoft.com/office/drawing/2014/main" xmlns="" id="{23FDF016-371A-45DF-98FF-E593F0B59DDA}"/>
              </a:ext>
            </a:extLst>
          </p:cNvPr>
          <p:cNvSpPr txBox="1"/>
          <p:nvPr/>
        </p:nvSpPr>
        <p:spPr>
          <a:xfrm>
            <a:off x="10632317" y="3211056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</a:t>
            </a:r>
          </a:p>
        </p:txBody>
      </p:sp>
      <p:sp>
        <p:nvSpPr>
          <p:cNvPr id="106" name="2">
            <a:extLst>
              <a:ext uri="{FF2B5EF4-FFF2-40B4-BE49-F238E27FC236}">
                <a16:creationId xmlns:a16="http://schemas.microsoft.com/office/drawing/2014/main" xmlns="" id="{9106CFF1-102D-48D5-91D4-D177122428F0}"/>
              </a:ext>
            </a:extLst>
          </p:cNvPr>
          <p:cNvSpPr txBox="1"/>
          <p:nvPr/>
        </p:nvSpPr>
        <p:spPr>
          <a:xfrm>
            <a:off x="10640790" y="3211055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2</a:t>
            </a:r>
          </a:p>
        </p:txBody>
      </p:sp>
      <p:sp>
        <p:nvSpPr>
          <p:cNvPr id="107" name="3">
            <a:extLst>
              <a:ext uri="{FF2B5EF4-FFF2-40B4-BE49-F238E27FC236}">
                <a16:creationId xmlns:a16="http://schemas.microsoft.com/office/drawing/2014/main" xmlns="" id="{2C105655-D756-4065-A25A-9A160925BC9C}"/>
              </a:ext>
            </a:extLst>
          </p:cNvPr>
          <p:cNvSpPr txBox="1"/>
          <p:nvPr/>
        </p:nvSpPr>
        <p:spPr>
          <a:xfrm>
            <a:off x="10642415" y="3209487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3</a:t>
            </a:r>
          </a:p>
        </p:txBody>
      </p:sp>
      <p:sp>
        <p:nvSpPr>
          <p:cNvPr id="108" name="4">
            <a:extLst>
              <a:ext uri="{FF2B5EF4-FFF2-40B4-BE49-F238E27FC236}">
                <a16:creationId xmlns:a16="http://schemas.microsoft.com/office/drawing/2014/main" xmlns="" id="{C8D2A7BA-5AF9-490C-9793-B97EBD898350}"/>
              </a:ext>
            </a:extLst>
          </p:cNvPr>
          <p:cNvSpPr txBox="1"/>
          <p:nvPr/>
        </p:nvSpPr>
        <p:spPr>
          <a:xfrm>
            <a:off x="10656113" y="3219070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4</a:t>
            </a:r>
          </a:p>
        </p:txBody>
      </p:sp>
      <p:sp>
        <p:nvSpPr>
          <p:cNvPr id="109" name="5">
            <a:extLst>
              <a:ext uri="{FF2B5EF4-FFF2-40B4-BE49-F238E27FC236}">
                <a16:creationId xmlns:a16="http://schemas.microsoft.com/office/drawing/2014/main" xmlns="" id="{E1E84529-5DFD-434A-B884-788EB6B609EA}"/>
              </a:ext>
            </a:extLst>
          </p:cNvPr>
          <p:cNvSpPr txBox="1"/>
          <p:nvPr/>
        </p:nvSpPr>
        <p:spPr>
          <a:xfrm>
            <a:off x="10659362" y="3221179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5</a:t>
            </a:r>
          </a:p>
        </p:txBody>
      </p:sp>
      <p:sp>
        <p:nvSpPr>
          <p:cNvPr id="110" name="6">
            <a:extLst>
              <a:ext uri="{FF2B5EF4-FFF2-40B4-BE49-F238E27FC236}">
                <a16:creationId xmlns:a16="http://schemas.microsoft.com/office/drawing/2014/main" xmlns="" id="{E1DE7F44-37B0-42B1-B9D3-07FA1B648AF9}"/>
              </a:ext>
            </a:extLst>
          </p:cNvPr>
          <p:cNvSpPr txBox="1"/>
          <p:nvPr/>
        </p:nvSpPr>
        <p:spPr>
          <a:xfrm>
            <a:off x="10629068" y="3207378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6</a:t>
            </a:r>
          </a:p>
        </p:txBody>
      </p:sp>
      <p:sp>
        <p:nvSpPr>
          <p:cNvPr id="111" name="7">
            <a:extLst>
              <a:ext uri="{FF2B5EF4-FFF2-40B4-BE49-F238E27FC236}">
                <a16:creationId xmlns:a16="http://schemas.microsoft.com/office/drawing/2014/main" xmlns="" id="{15C54AC3-4B8A-4CF5-BF78-ABDBE67B3901}"/>
              </a:ext>
            </a:extLst>
          </p:cNvPr>
          <p:cNvSpPr txBox="1"/>
          <p:nvPr/>
        </p:nvSpPr>
        <p:spPr>
          <a:xfrm>
            <a:off x="10629067" y="3211054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7</a:t>
            </a:r>
          </a:p>
        </p:txBody>
      </p:sp>
      <p:sp>
        <p:nvSpPr>
          <p:cNvPr id="112" name="8">
            <a:extLst>
              <a:ext uri="{FF2B5EF4-FFF2-40B4-BE49-F238E27FC236}">
                <a16:creationId xmlns:a16="http://schemas.microsoft.com/office/drawing/2014/main" xmlns="" id="{3E307959-F0D9-41F5-A170-93B6727E11B0}"/>
              </a:ext>
            </a:extLst>
          </p:cNvPr>
          <p:cNvSpPr txBox="1"/>
          <p:nvPr/>
        </p:nvSpPr>
        <p:spPr>
          <a:xfrm>
            <a:off x="10615370" y="3211052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8</a:t>
            </a:r>
          </a:p>
        </p:txBody>
      </p:sp>
      <p:sp>
        <p:nvSpPr>
          <p:cNvPr id="113" name="9">
            <a:extLst>
              <a:ext uri="{FF2B5EF4-FFF2-40B4-BE49-F238E27FC236}">
                <a16:creationId xmlns:a16="http://schemas.microsoft.com/office/drawing/2014/main" xmlns="" id="{A1E2EBF1-4D00-4A24-8E3E-EEE78AE65AAC}"/>
              </a:ext>
            </a:extLst>
          </p:cNvPr>
          <p:cNvSpPr txBox="1"/>
          <p:nvPr/>
        </p:nvSpPr>
        <p:spPr>
          <a:xfrm>
            <a:off x="10622043" y="3214726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9</a:t>
            </a:r>
          </a:p>
        </p:txBody>
      </p:sp>
      <p:sp>
        <p:nvSpPr>
          <p:cNvPr id="114" name="10">
            <a:extLst>
              <a:ext uri="{FF2B5EF4-FFF2-40B4-BE49-F238E27FC236}">
                <a16:creationId xmlns:a16="http://schemas.microsoft.com/office/drawing/2014/main" xmlns="" id="{CE79A062-DDD7-464C-BEEB-23B5F49B9187}"/>
              </a:ext>
            </a:extLst>
          </p:cNvPr>
          <p:cNvSpPr txBox="1"/>
          <p:nvPr/>
        </p:nvSpPr>
        <p:spPr>
          <a:xfrm>
            <a:off x="10622043" y="3221179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10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6358" y="178263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553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remov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remove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0" autoRev="1" fill="remove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remove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100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100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100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00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100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100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100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6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7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1000" fill="hold"/>
                                        <p:tgtEl>
                                          <p:spTgt spid="6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6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3" dur="1000" fill="hold"/>
                                        <p:tgtEl>
                                          <p:spTgt spid="7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86" grpId="0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4" grpId="0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0" grpId="1"/>
      <p:bldP spid="111" grpId="0"/>
      <p:bldP spid="111" grpId="1"/>
      <p:bldP spid="112" grpId="0"/>
      <p:bldP spid="112" grpId="1"/>
      <p:bldP spid="113" grpId="0"/>
      <p:bldP spid="113" grpId="1"/>
      <p:bldP spid="1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 descr="Background pattern&#10;&#10;Description automatically generated">
            <a:extLst>
              <a:ext uri="{FF2B5EF4-FFF2-40B4-BE49-F238E27FC236}">
                <a16:creationId xmlns:a16="http://schemas.microsoft.com/office/drawing/2014/main" xmlns="" id="{0D55EB43-A762-44BD-9C9D-44A9FAF4FBC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66"/>
          <a:stretch/>
        </p:blipFill>
        <p:spPr>
          <a:xfrm>
            <a:off x="7114764" y="0"/>
            <a:ext cx="5077236" cy="685800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xmlns="" id="{7B6844DD-38B0-4D1B-981A-B4526FDF2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" y="40385"/>
            <a:ext cx="6858000" cy="6858000"/>
          </a:xfrm>
          <a:prstGeom prst="rect">
            <a:avLst/>
          </a:prstGeom>
        </p:spPr>
      </p:pic>
      <p:pic>
        <p:nvPicPr>
          <p:cNvPr id="8" name="Picture 7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xmlns="" id="{81C34515-7E8B-4ED9-959A-DB0EEE05F43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7" y="4798105"/>
            <a:ext cx="13768251" cy="205989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2C8AE8C-7ED6-4847-AD4B-6AC45918EFE9}"/>
              </a:ext>
            </a:extLst>
          </p:cNvPr>
          <p:cNvGrpSpPr/>
          <p:nvPr/>
        </p:nvGrpSpPr>
        <p:grpSpPr>
          <a:xfrm>
            <a:off x="3804363" y="3156854"/>
            <a:ext cx="4594001" cy="2938719"/>
            <a:chOff x="4903058" y="1513605"/>
            <a:chExt cx="5155099" cy="3297643"/>
          </a:xfrm>
        </p:grpSpPr>
        <p:sp>
          <p:nvSpPr>
            <p:cNvPr id="61" name="Parallelogram 60">
              <a:extLst>
                <a:ext uri="{FF2B5EF4-FFF2-40B4-BE49-F238E27FC236}">
                  <a16:creationId xmlns:a16="http://schemas.microsoft.com/office/drawing/2014/main" xmlns="" id="{697744FA-B397-4D86-A8C3-D2179B96F478}"/>
                </a:ext>
              </a:extLst>
            </p:cNvPr>
            <p:cNvSpPr/>
            <p:nvPr/>
          </p:nvSpPr>
          <p:spPr>
            <a:xfrm rot="5400000">
              <a:off x="7044721" y="1797812"/>
              <a:ext cx="3297638" cy="2729234"/>
            </a:xfrm>
            <a:prstGeom prst="parallelogram">
              <a:avLst>
                <a:gd name="adj" fmla="val 18895"/>
              </a:avLst>
            </a:prstGeom>
            <a:solidFill>
              <a:srgbClr val="FE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Parallelogram 61">
              <a:extLst>
                <a:ext uri="{FF2B5EF4-FFF2-40B4-BE49-F238E27FC236}">
                  <a16:creationId xmlns:a16="http://schemas.microsoft.com/office/drawing/2014/main" xmlns="" id="{3F696BED-F4E7-4E3C-ABC0-AA5ED74350BC}"/>
                </a:ext>
              </a:extLst>
            </p:cNvPr>
            <p:cNvSpPr/>
            <p:nvPr/>
          </p:nvSpPr>
          <p:spPr>
            <a:xfrm rot="16200000" flipH="1">
              <a:off x="4496185" y="1920478"/>
              <a:ext cx="3239612" cy="2425865"/>
            </a:xfrm>
            <a:prstGeom prst="parallelogram">
              <a:avLst>
                <a:gd name="adj" fmla="val 19247"/>
              </a:avLst>
            </a:prstGeom>
            <a:solidFill>
              <a:srgbClr val="ED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anhsang">
            <a:extLst>
              <a:ext uri="{FF2B5EF4-FFF2-40B4-BE49-F238E27FC236}">
                <a16:creationId xmlns:a16="http://schemas.microsoft.com/office/drawing/2014/main" xmlns="" id="{24607798-EA02-4C3F-AF0C-FE7AE72C0899}"/>
              </a:ext>
            </a:extLst>
          </p:cNvPr>
          <p:cNvSpPr/>
          <p:nvPr/>
        </p:nvSpPr>
        <p:spPr>
          <a:xfrm>
            <a:off x="2477491" y="1623426"/>
            <a:ext cx="7075662" cy="5093907"/>
          </a:xfrm>
          <a:prstGeom prst="flowChartManualOperation">
            <a:avLst/>
          </a:prstGeom>
          <a:solidFill>
            <a:srgbClr val="FFFF00">
              <a:alpha val="31000"/>
            </a:srgbClr>
          </a:solidFill>
          <a:ln>
            <a:noFill/>
          </a:ln>
          <a:effectLst>
            <a:reflection endPos="0" dist="50800" dir="5400000" sy="-100000" algn="bl" rotWithShape="0"/>
            <a:softEdge rad="990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ngoisao">
            <a:hlinkClick r:id="rId11" action="ppaction://hlinksldjump"/>
            <a:extLst>
              <a:ext uri="{FF2B5EF4-FFF2-40B4-BE49-F238E27FC236}">
                <a16:creationId xmlns:a16="http://schemas.microsoft.com/office/drawing/2014/main" xmlns="" id="{19DEE6E9-57B9-47B9-81EF-C615F3C38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40" y="3747804"/>
            <a:ext cx="2951548" cy="2951548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BD39796-41F8-4228-A472-6C5C3785CAC1}"/>
              </a:ext>
            </a:extLst>
          </p:cNvPr>
          <p:cNvGrpSpPr/>
          <p:nvPr/>
        </p:nvGrpSpPr>
        <p:grpSpPr>
          <a:xfrm>
            <a:off x="3804363" y="3566045"/>
            <a:ext cx="4594004" cy="2954908"/>
            <a:chOff x="3792406" y="2396507"/>
            <a:chExt cx="5155101" cy="3315811"/>
          </a:xfrm>
        </p:grpSpPr>
        <p:sp>
          <p:nvSpPr>
            <p:cNvPr id="56" name="Parallelogram 55">
              <a:extLst>
                <a:ext uri="{FF2B5EF4-FFF2-40B4-BE49-F238E27FC236}">
                  <a16:creationId xmlns:a16="http://schemas.microsoft.com/office/drawing/2014/main" xmlns="" id="{2F416EBF-97B8-4D05-A194-22EB61D37196}"/>
                </a:ext>
              </a:extLst>
            </p:cNvPr>
            <p:cNvSpPr/>
            <p:nvPr/>
          </p:nvSpPr>
          <p:spPr>
            <a:xfrm rot="16200000" flipH="1">
              <a:off x="6105705" y="2870516"/>
              <a:ext cx="3257739" cy="2425865"/>
            </a:xfrm>
            <a:prstGeom prst="parallelogram">
              <a:avLst>
                <a:gd name="adj" fmla="val 19247"/>
              </a:avLst>
            </a:prstGeom>
            <a:gradFill flip="none" rotWithShape="1">
              <a:gsLst>
                <a:gs pos="0">
                  <a:srgbClr val="DF3939"/>
                </a:gs>
                <a:gs pos="100000">
                  <a:srgbClr val="FF6D6D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Parallelogram 56">
              <a:extLst>
                <a:ext uri="{FF2B5EF4-FFF2-40B4-BE49-F238E27FC236}">
                  <a16:creationId xmlns:a16="http://schemas.microsoft.com/office/drawing/2014/main" xmlns="" id="{4F556F9C-7ABD-4CF9-8E0A-7458F42C740E}"/>
                </a:ext>
              </a:extLst>
            </p:cNvPr>
            <p:cNvSpPr/>
            <p:nvPr/>
          </p:nvSpPr>
          <p:spPr>
            <a:xfrm rot="5400000">
              <a:off x="3499119" y="2689794"/>
              <a:ext cx="3315807" cy="2729234"/>
            </a:xfrm>
            <a:prstGeom prst="parallelogram">
              <a:avLst>
                <a:gd name="adj" fmla="val 19247"/>
              </a:avLst>
            </a:prstGeom>
            <a:gradFill flip="none" rotWithShape="1">
              <a:gsLst>
                <a:gs pos="0">
                  <a:srgbClr val="F17373"/>
                </a:gs>
                <a:gs pos="100000">
                  <a:srgbClr val="FF9393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Parallelogram 57">
              <a:extLst>
                <a:ext uri="{FF2B5EF4-FFF2-40B4-BE49-F238E27FC236}">
                  <a16:creationId xmlns:a16="http://schemas.microsoft.com/office/drawing/2014/main" xmlns="" id="{5D2ECD80-E45D-4473-B8F6-3F87B05BFEDD}"/>
                </a:ext>
              </a:extLst>
            </p:cNvPr>
            <p:cNvSpPr/>
            <p:nvPr/>
          </p:nvSpPr>
          <p:spPr>
            <a:xfrm rot="5400000">
              <a:off x="3601163" y="3714542"/>
              <a:ext cx="2913323" cy="646159"/>
            </a:xfrm>
            <a:prstGeom prst="parallelogram">
              <a:avLst>
                <a:gd name="adj" fmla="val 19247"/>
              </a:avLst>
            </a:prstGeom>
            <a:gradFill>
              <a:gsLst>
                <a:gs pos="0">
                  <a:srgbClr val="5FCBC8"/>
                </a:gs>
                <a:gs pos="100000">
                  <a:srgbClr val="A6F4F4">
                    <a:shade val="100000"/>
                    <a:satMod val="11500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Parallelogram 58">
              <a:extLst>
                <a:ext uri="{FF2B5EF4-FFF2-40B4-BE49-F238E27FC236}">
                  <a16:creationId xmlns:a16="http://schemas.microsoft.com/office/drawing/2014/main" xmlns="" id="{477B302B-1F33-47A7-970F-88FABE0CE74D}"/>
                </a:ext>
              </a:extLst>
            </p:cNvPr>
            <p:cNvSpPr/>
            <p:nvPr/>
          </p:nvSpPr>
          <p:spPr>
            <a:xfrm rot="16200000" flipH="1">
              <a:off x="6383792" y="3780193"/>
              <a:ext cx="2902429" cy="569595"/>
            </a:xfrm>
            <a:prstGeom prst="parallelogram">
              <a:avLst>
                <a:gd name="adj" fmla="val 19247"/>
              </a:avLst>
            </a:prstGeom>
            <a:gradFill flip="none" rotWithShape="1">
              <a:gsLst>
                <a:gs pos="0">
                  <a:srgbClr val="5FCBC8"/>
                </a:gs>
                <a:gs pos="100000">
                  <a:srgbClr val="A6F4F4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1122469D-096A-41A8-8106-7B4EB6AA9F86}"/>
              </a:ext>
            </a:extLst>
          </p:cNvPr>
          <p:cNvGrpSpPr/>
          <p:nvPr/>
        </p:nvGrpSpPr>
        <p:grpSpPr>
          <a:xfrm>
            <a:off x="3677492" y="1605719"/>
            <a:ext cx="4837019" cy="3455949"/>
            <a:chOff x="2026037" y="1688927"/>
            <a:chExt cx="1534841" cy="109661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5A6D0178-5BC6-4C11-909D-2EF75694814A}"/>
                </a:ext>
              </a:extLst>
            </p:cNvPr>
            <p:cNvGrpSpPr/>
            <p:nvPr/>
          </p:nvGrpSpPr>
          <p:grpSpPr>
            <a:xfrm>
              <a:off x="2026037" y="1965339"/>
              <a:ext cx="1534841" cy="680834"/>
              <a:chOff x="4764755" y="951291"/>
              <a:chExt cx="5427796" cy="2407696"/>
            </a:xfrm>
            <a:effectLst/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xmlns="" id="{5BF87A76-4515-42D6-8A64-D1D7372B3A9D}"/>
                  </a:ext>
                </a:extLst>
              </p:cNvPr>
              <p:cNvGrpSpPr/>
              <p:nvPr/>
            </p:nvGrpSpPr>
            <p:grpSpPr>
              <a:xfrm>
                <a:off x="4764755" y="951291"/>
                <a:ext cx="5427796" cy="2407696"/>
                <a:chOff x="-390566" y="1744363"/>
                <a:chExt cx="5427796" cy="2407696"/>
              </a:xfrm>
            </p:grpSpPr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xmlns="" id="{5C9937F6-C1AF-49A6-9FAC-89F4DC67FCA4}"/>
                    </a:ext>
                  </a:extLst>
                </p:cNvPr>
                <p:cNvSpPr/>
                <p:nvPr/>
              </p:nvSpPr>
              <p:spPr>
                <a:xfrm rot="16200000" flipH="1">
                  <a:off x="1365094" y="-11297"/>
                  <a:ext cx="1916475" cy="5427796"/>
                </a:xfrm>
                <a:custGeom>
                  <a:avLst/>
                  <a:gdLst>
                    <a:gd name="connsiteX0" fmla="*/ 1 w 1916475"/>
                    <a:gd name="connsiteY0" fmla="*/ 2563584 h 5427796"/>
                    <a:gd name="connsiteX1" fmla="*/ 1362525 w 1916475"/>
                    <a:gd name="connsiteY1" fmla="*/ 2563584 h 5427796"/>
                    <a:gd name="connsiteX2" fmla="*/ 1855037 w 1916475"/>
                    <a:gd name="connsiteY2" fmla="*/ 0 h 5427796"/>
                    <a:gd name="connsiteX3" fmla="*/ 492513 w 1916475"/>
                    <a:gd name="connsiteY3" fmla="*/ 0 h 5427796"/>
                    <a:gd name="connsiteX4" fmla="*/ 0 w 1916475"/>
                    <a:gd name="connsiteY4" fmla="*/ 2563595 h 5427796"/>
                    <a:gd name="connsiteX5" fmla="*/ 552520 w 1916475"/>
                    <a:gd name="connsiteY5" fmla="*/ 5427796 h 5427796"/>
                    <a:gd name="connsiteX6" fmla="*/ 1916475 w 1916475"/>
                    <a:gd name="connsiteY6" fmla="*/ 5427796 h 5427796"/>
                    <a:gd name="connsiteX7" fmla="*/ 1363955 w 1916475"/>
                    <a:gd name="connsiteY7" fmla="*/ 2563595 h 5427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16475" h="5427796">
                      <a:moveTo>
                        <a:pt x="1" y="2563584"/>
                      </a:moveTo>
                      <a:lnTo>
                        <a:pt x="1362525" y="2563584"/>
                      </a:lnTo>
                      <a:lnTo>
                        <a:pt x="1855037" y="0"/>
                      </a:lnTo>
                      <a:lnTo>
                        <a:pt x="492513" y="0"/>
                      </a:lnTo>
                      <a:close/>
                      <a:moveTo>
                        <a:pt x="0" y="2563595"/>
                      </a:moveTo>
                      <a:lnTo>
                        <a:pt x="552520" y="5427796"/>
                      </a:lnTo>
                      <a:lnTo>
                        <a:pt x="1916475" y="5427796"/>
                      </a:lnTo>
                      <a:lnTo>
                        <a:pt x="1363955" y="2563595"/>
                      </a:lnTo>
                      <a:close/>
                    </a:path>
                  </a:pathLst>
                </a:custGeom>
                <a:solidFill>
                  <a:srgbClr val="FEA4A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3" name="Parallelogram 52">
                  <a:extLst>
                    <a:ext uri="{FF2B5EF4-FFF2-40B4-BE49-F238E27FC236}">
                      <a16:creationId xmlns:a16="http://schemas.microsoft.com/office/drawing/2014/main" xmlns="" id="{CD8F4840-3C7A-4278-B6F8-E79AC1037A7D}"/>
                    </a:ext>
                  </a:extLst>
                </p:cNvPr>
                <p:cNvSpPr/>
                <p:nvPr/>
              </p:nvSpPr>
              <p:spPr>
                <a:xfrm rot="16200000" flipH="1">
                  <a:off x="2826234" y="1941065"/>
                  <a:ext cx="1858405" cy="2563584"/>
                </a:xfrm>
                <a:prstGeom prst="parallelogram">
                  <a:avLst>
                    <a:gd name="adj" fmla="val 26550"/>
                  </a:avLst>
                </a:prstGeom>
                <a:solidFill>
                  <a:srgbClr val="FE4C4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Parallelogram 54">
                  <a:extLst>
                    <a:ext uri="{FF2B5EF4-FFF2-40B4-BE49-F238E27FC236}">
                      <a16:creationId xmlns:a16="http://schemas.microsoft.com/office/drawing/2014/main" xmlns="" id="{3226D17B-69BD-44A1-AA61-23796BA578C7}"/>
                    </a:ext>
                  </a:extLst>
                </p:cNvPr>
                <p:cNvSpPr/>
                <p:nvPr/>
              </p:nvSpPr>
              <p:spPr>
                <a:xfrm rot="5400000">
                  <a:off x="83301" y="1761719"/>
                  <a:ext cx="1916475" cy="2864201"/>
                </a:xfrm>
                <a:prstGeom prst="parallelogram">
                  <a:avLst>
                    <a:gd name="adj" fmla="val 28830"/>
                  </a:avLst>
                </a:prstGeom>
                <a:solidFill>
                  <a:srgbClr val="FE76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9" name="Parallelogram 48">
                <a:extLst>
                  <a:ext uri="{FF2B5EF4-FFF2-40B4-BE49-F238E27FC236}">
                    <a16:creationId xmlns:a16="http://schemas.microsoft.com/office/drawing/2014/main" xmlns="" id="{A08C7E0D-E87D-44FE-A5B3-151874DEED76}"/>
                  </a:ext>
                </a:extLst>
              </p:cNvPr>
              <p:cNvSpPr/>
              <p:nvPr/>
            </p:nvSpPr>
            <p:spPr>
              <a:xfrm rot="5400000">
                <a:off x="5411520" y="2017711"/>
                <a:ext cx="1513916" cy="757730"/>
              </a:xfrm>
              <a:prstGeom prst="parallelogram">
                <a:avLst>
                  <a:gd name="adj" fmla="val 19247"/>
                </a:avLst>
              </a:prstGeom>
              <a:gradFill>
                <a:gsLst>
                  <a:gs pos="0">
                    <a:srgbClr val="91F2F1"/>
                  </a:gs>
                  <a:gs pos="98000">
                    <a:srgbClr val="3FC5C2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Parallelogram 49">
                <a:extLst>
                  <a:ext uri="{FF2B5EF4-FFF2-40B4-BE49-F238E27FC236}">
                    <a16:creationId xmlns:a16="http://schemas.microsoft.com/office/drawing/2014/main" xmlns="" id="{25F7BB38-1CF7-46AE-9F34-0D69039FD702}"/>
                  </a:ext>
                </a:extLst>
              </p:cNvPr>
              <p:cNvSpPr/>
              <p:nvPr/>
            </p:nvSpPr>
            <p:spPr>
              <a:xfrm rot="16200000" flipH="1">
                <a:off x="8195439" y="2085518"/>
                <a:ext cx="1500454" cy="675291"/>
              </a:xfrm>
              <a:prstGeom prst="parallelogram">
                <a:avLst>
                  <a:gd name="adj" fmla="val 19247"/>
                </a:avLst>
              </a:prstGeom>
              <a:gradFill>
                <a:gsLst>
                  <a:gs pos="0">
                    <a:srgbClr val="91F2F1"/>
                  </a:gs>
                  <a:gs pos="98000">
                    <a:srgbClr val="3FC5C2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003CDA01-5563-433A-AB73-BFEF31D73E02}"/>
                </a:ext>
              </a:extLst>
            </p:cNvPr>
            <p:cNvGrpSpPr/>
            <p:nvPr/>
          </p:nvGrpSpPr>
          <p:grpSpPr>
            <a:xfrm>
              <a:off x="2113695" y="1688927"/>
              <a:ext cx="1419369" cy="1096612"/>
              <a:chOff x="3970359" y="356326"/>
              <a:chExt cx="5019442" cy="3878048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A5D62B6D-539F-4B82-ACD5-399A3F1E425F}"/>
                  </a:ext>
                </a:extLst>
              </p:cNvPr>
              <p:cNvSpPr/>
              <p:nvPr/>
            </p:nvSpPr>
            <p:spPr>
              <a:xfrm rot="1796186" flipH="1">
                <a:off x="4048306" y="1126953"/>
                <a:ext cx="4379484" cy="3107421"/>
              </a:xfrm>
              <a:custGeom>
                <a:avLst/>
                <a:gdLst>
                  <a:gd name="connsiteX0" fmla="*/ 2418713 w 4379483"/>
                  <a:gd name="connsiteY0" fmla="*/ 44636 h 3107422"/>
                  <a:gd name="connsiteX1" fmla="*/ 0 w 4379483"/>
                  <a:gd name="connsiteY1" fmla="*/ 214480 h 3107422"/>
                  <a:gd name="connsiteX2" fmla="*/ 1684 w 4379483"/>
                  <a:gd name="connsiteY2" fmla="*/ 216652 h 3107422"/>
                  <a:gd name="connsiteX3" fmla="*/ 371026 w 4379483"/>
                  <a:gd name="connsiteY3" fmla="*/ 312491 h 3107422"/>
                  <a:gd name="connsiteX4" fmla="*/ 221524 w 4379483"/>
                  <a:gd name="connsiteY4" fmla="*/ 961349 h 3107422"/>
                  <a:gd name="connsiteX5" fmla="*/ 448903 w 4379483"/>
                  <a:gd name="connsiteY5" fmla="*/ 773114 h 3107422"/>
                  <a:gd name="connsiteX6" fmla="*/ 2135528 w 4379483"/>
                  <a:gd name="connsiteY6" fmla="*/ 910747 h 3107422"/>
                  <a:gd name="connsiteX7" fmla="*/ 2192533 w 4379483"/>
                  <a:gd name="connsiteY7" fmla="*/ 887311 h 3107422"/>
                  <a:gd name="connsiteX8" fmla="*/ 2194290 w 4379483"/>
                  <a:gd name="connsiteY8" fmla="*/ 935627 h 3107422"/>
                  <a:gd name="connsiteX9" fmla="*/ 3801444 w 4379483"/>
                  <a:gd name="connsiteY9" fmla="*/ 3033005 h 3107422"/>
                  <a:gd name="connsiteX10" fmla="*/ 3804256 w 4379483"/>
                  <a:gd name="connsiteY10" fmla="*/ 3107422 h 3107422"/>
                  <a:gd name="connsiteX11" fmla="*/ 3970719 w 4379483"/>
                  <a:gd name="connsiteY11" fmla="*/ 2565251 h 3107422"/>
                  <a:gd name="connsiteX12" fmla="*/ 4375568 w 4379483"/>
                  <a:gd name="connsiteY12" fmla="*/ 2737872 h 3107422"/>
                  <a:gd name="connsiteX13" fmla="*/ 4379454 w 4379483"/>
                  <a:gd name="connsiteY13" fmla="*/ 2735147 h 3107422"/>
                  <a:gd name="connsiteX14" fmla="*/ 2764659 w 4379483"/>
                  <a:gd name="connsiteY14" fmla="*/ 431765 h 3107422"/>
                  <a:gd name="connsiteX15" fmla="*/ 2418713 w 4379483"/>
                  <a:gd name="connsiteY15" fmla="*/ 674292 h 3107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79483" h="3107422">
                    <a:moveTo>
                      <a:pt x="2418713" y="44636"/>
                    </a:moveTo>
                    <a:cubicBezTo>
                      <a:pt x="1585901" y="711759"/>
                      <a:pt x="832812" y="-452643"/>
                      <a:pt x="0" y="214480"/>
                    </a:cubicBezTo>
                    <a:lnTo>
                      <a:pt x="1684" y="216652"/>
                    </a:lnTo>
                    <a:lnTo>
                      <a:pt x="371026" y="312491"/>
                    </a:lnTo>
                    <a:lnTo>
                      <a:pt x="221524" y="961349"/>
                    </a:lnTo>
                    <a:lnTo>
                      <a:pt x="448903" y="773114"/>
                    </a:lnTo>
                    <a:cubicBezTo>
                      <a:pt x="1154842" y="310339"/>
                      <a:pt x="1515827" y="1131244"/>
                      <a:pt x="2135528" y="910747"/>
                    </a:cubicBezTo>
                    <a:lnTo>
                      <a:pt x="2192533" y="887311"/>
                    </a:lnTo>
                    <a:lnTo>
                      <a:pt x="2194290" y="935627"/>
                    </a:lnTo>
                    <a:cubicBezTo>
                      <a:pt x="2277088" y="1952275"/>
                      <a:pt x="3715827" y="2018334"/>
                      <a:pt x="3801444" y="3033005"/>
                    </a:cubicBezTo>
                    <a:lnTo>
                      <a:pt x="3804256" y="3107422"/>
                    </a:lnTo>
                    <a:lnTo>
                      <a:pt x="3970719" y="2565251"/>
                    </a:lnTo>
                    <a:lnTo>
                      <a:pt x="4375568" y="2737872"/>
                    </a:lnTo>
                    <a:lnTo>
                      <a:pt x="4379454" y="2735147"/>
                    </a:lnTo>
                    <a:cubicBezTo>
                      <a:pt x="4387447" y="1584397"/>
                      <a:pt x="2756666" y="1582515"/>
                      <a:pt x="2764659" y="431765"/>
                    </a:cubicBezTo>
                    <a:lnTo>
                      <a:pt x="2418713" y="674292"/>
                    </a:lnTo>
                    <a:close/>
                  </a:path>
                </a:pathLst>
              </a:custGeom>
              <a:gradFill>
                <a:gsLst>
                  <a:gs pos="0">
                    <a:srgbClr val="91F2F1"/>
                  </a:gs>
                  <a:gs pos="51000">
                    <a:srgbClr val="3FC5C2"/>
                  </a:gs>
                  <a:gs pos="100000">
                    <a:srgbClr val="A6F4F4">
                      <a:shade val="100000"/>
                      <a:satMod val="115000"/>
                    </a:srgbClr>
                  </a:gs>
                </a:gsLst>
                <a:lin ang="108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Trapezoid 38">
                <a:extLst>
                  <a:ext uri="{FF2B5EF4-FFF2-40B4-BE49-F238E27FC236}">
                    <a16:creationId xmlns:a16="http://schemas.microsoft.com/office/drawing/2014/main" xmlns="" id="{F8EE92DA-AA90-48F8-85FE-ADD30D1D9657}"/>
                  </a:ext>
                </a:extLst>
              </p:cNvPr>
              <p:cNvSpPr/>
              <p:nvPr/>
            </p:nvSpPr>
            <p:spPr>
              <a:xfrm rot="15089670">
                <a:off x="6844943" y="34820"/>
                <a:ext cx="1650086" cy="2639630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0088" h="2305465">
                    <a:moveTo>
                      <a:pt x="130125" y="2015413"/>
                    </a:moveTo>
                    <a:cubicBezTo>
                      <a:pt x="-278773" y="1664790"/>
                      <a:pt x="394739" y="671804"/>
                      <a:pt x="527046" y="0"/>
                    </a:cubicBezTo>
                    <a:lnTo>
                      <a:pt x="1118039" y="0"/>
                    </a:lnTo>
                    <a:cubicBezTo>
                      <a:pt x="1250346" y="671804"/>
                      <a:pt x="1936112" y="1594170"/>
                      <a:pt x="1514960" y="2015413"/>
                    </a:cubicBezTo>
                    <a:cubicBezTo>
                      <a:pt x="1093808" y="2436656"/>
                      <a:pt x="539023" y="2366036"/>
                      <a:pt x="130125" y="20154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91F2F1"/>
                  </a:gs>
                  <a:gs pos="98000">
                    <a:srgbClr val="70D4D6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Trapezoid 38">
                <a:extLst>
                  <a:ext uri="{FF2B5EF4-FFF2-40B4-BE49-F238E27FC236}">
                    <a16:creationId xmlns:a16="http://schemas.microsoft.com/office/drawing/2014/main" xmlns="" id="{4D7D2F88-E979-45B0-B123-43808BB29091}"/>
                  </a:ext>
                </a:extLst>
              </p:cNvPr>
              <p:cNvSpPr/>
              <p:nvPr/>
            </p:nvSpPr>
            <p:spPr>
              <a:xfrm rot="15089670">
                <a:off x="7342598" y="607183"/>
                <a:ext cx="635122" cy="2336873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  <a:gd name="connsiteX0" fmla="*/ 130125 w 1522290"/>
                  <a:gd name="connsiteY0" fmla="*/ 2024019 h 2282027"/>
                  <a:gd name="connsiteX1" fmla="*/ 527046 w 1522290"/>
                  <a:gd name="connsiteY1" fmla="*/ 8606 h 2282027"/>
                  <a:gd name="connsiteX2" fmla="*/ 679688 w 1522290"/>
                  <a:gd name="connsiteY2" fmla="*/ 0 h 2282027"/>
                  <a:gd name="connsiteX3" fmla="*/ 1514960 w 1522290"/>
                  <a:gd name="connsiteY3" fmla="*/ 2024019 h 2282027"/>
                  <a:gd name="connsiteX4" fmla="*/ 130125 w 1522290"/>
                  <a:gd name="connsiteY4" fmla="*/ 2024019 h 2282027"/>
                  <a:gd name="connsiteX0" fmla="*/ 130125 w 1592759"/>
                  <a:gd name="connsiteY0" fmla="*/ 2015413 h 2272369"/>
                  <a:gd name="connsiteX1" fmla="*/ 527046 w 1592759"/>
                  <a:gd name="connsiteY1" fmla="*/ 0 h 2272369"/>
                  <a:gd name="connsiteX2" fmla="*/ 1343927 w 1592759"/>
                  <a:gd name="connsiteY2" fmla="*/ 8421 h 2272369"/>
                  <a:gd name="connsiteX3" fmla="*/ 1514960 w 1592759"/>
                  <a:gd name="connsiteY3" fmla="*/ 2015413 h 2272369"/>
                  <a:gd name="connsiteX4" fmla="*/ 130125 w 1592759"/>
                  <a:gd name="connsiteY4" fmla="*/ 2015413 h 2272369"/>
                  <a:gd name="connsiteX0" fmla="*/ 2309 w 1464943"/>
                  <a:gd name="connsiteY0" fmla="*/ 2010450 h 2261540"/>
                  <a:gd name="connsiteX1" fmla="*/ 1052225 w 1464943"/>
                  <a:gd name="connsiteY1" fmla="*/ 0 h 2261540"/>
                  <a:gd name="connsiteX2" fmla="*/ 1216111 w 1464943"/>
                  <a:gd name="connsiteY2" fmla="*/ 3458 h 2261540"/>
                  <a:gd name="connsiteX3" fmla="*/ 1387144 w 1464943"/>
                  <a:gd name="connsiteY3" fmla="*/ 2010450 h 2261540"/>
                  <a:gd name="connsiteX4" fmla="*/ 2309 w 1464943"/>
                  <a:gd name="connsiteY4" fmla="*/ 2010450 h 2261540"/>
                  <a:gd name="connsiteX0" fmla="*/ 27039 w 1489673"/>
                  <a:gd name="connsiteY0" fmla="*/ 2010450 h 2261540"/>
                  <a:gd name="connsiteX1" fmla="*/ 538176 w 1489673"/>
                  <a:gd name="connsiteY1" fmla="*/ 1040370 h 2261540"/>
                  <a:gd name="connsiteX2" fmla="*/ 1076955 w 1489673"/>
                  <a:gd name="connsiteY2" fmla="*/ 0 h 2261540"/>
                  <a:gd name="connsiteX3" fmla="*/ 1240841 w 1489673"/>
                  <a:gd name="connsiteY3" fmla="*/ 3458 h 2261540"/>
                  <a:gd name="connsiteX4" fmla="*/ 1411874 w 1489673"/>
                  <a:gd name="connsiteY4" fmla="*/ 2010450 h 2261540"/>
                  <a:gd name="connsiteX5" fmla="*/ 27039 w 1489673"/>
                  <a:gd name="connsiteY5" fmla="*/ 2010450 h 2261540"/>
                  <a:gd name="connsiteX0" fmla="*/ 36705 w 1499339"/>
                  <a:gd name="connsiteY0" fmla="*/ 2010450 h 2202277"/>
                  <a:gd name="connsiteX1" fmla="*/ 458562 w 1499339"/>
                  <a:gd name="connsiteY1" fmla="*/ 1032169 h 2202277"/>
                  <a:gd name="connsiteX2" fmla="*/ 1086621 w 1499339"/>
                  <a:gd name="connsiteY2" fmla="*/ 0 h 2202277"/>
                  <a:gd name="connsiteX3" fmla="*/ 1250507 w 1499339"/>
                  <a:gd name="connsiteY3" fmla="*/ 3458 h 2202277"/>
                  <a:gd name="connsiteX4" fmla="*/ 1421540 w 1499339"/>
                  <a:gd name="connsiteY4" fmla="*/ 2010450 h 2202277"/>
                  <a:gd name="connsiteX5" fmla="*/ 36705 w 1499339"/>
                  <a:gd name="connsiteY5" fmla="*/ 2010450 h 2202277"/>
                  <a:gd name="connsiteX0" fmla="*/ 84952 w 1547586"/>
                  <a:gd name="connsiteY0" fmla="*/ 2010450 h 2202277"/>
                  <a:gd name="connsiteX1" fmla="*/ 189305 w 1547586"/>
                  <a:gd name="connsiteY1" fmla="*/ 1545049 h 2202277"/>
                  <a:gd name="connsiteX2" fmla="*/ 506809 w 1547586"/>
                  <a:gd name="connsiteY2" fmla="*/ 1032169 h 2202277"/>
                  <a:gd name="connsiteX3" fmla="*/ 1134868 w 1547586"/>
                  <a:gd name="connsiteY3" fmla="*/ 0 h 2202277"/>
                  <a:gd name="connsiteX4" fmla="*/ 1298754 w 1547586"/>
                  <a:gd name="connsiteY4" fmla="*/ 3458 h 2202277"/>
                  <a:gd name="connsiteX5" fmla="*/ 1469787 w 1547586"/>
                  <a:gd name="connsiteY5" fmla="*/ 2010450 h 2202277"/>
                  <a:gd name="connsiteX6" fmla="*/ 84952 w 1547586"/>
                  <a:gd name="connsiteY6" fmla="*/ 2010450 h 2202277"/>
                  <a:gd name="connsiteX0" fmla="*/ 123961 w 1586595"/>
                  <a:gd name="connsiteY0" fmla="*/ 2010450 h 2177736"/>
                  <a:gd name="connsiteX1" fmla="*/ 114520 w 1586595"/>
                  <a:gd name="connsiteY1" fmla="*/ 1548795 h 2177736"/>
                  <a:gd name="connsiteX2" fmla="*/ 545818 w 1586595"/>
                  <a:gd name="connsiteY2" fmla="*/ 1032169 h 2177736"/>
                  <a:gd name="connsiteX3" fmla="*/ 1173877 w 1586595"/>
                  <a:gd name="connsiteY3" fmla="*/ 0 h 2177736"/>
                  <a:gd name="connsiteX4" fmla="*/ 1337763 w 1586595"/>
                  <a:gd name="connsiteY4" fmla="*/ 3458 h 2177736"/>
                  <a:gd name="connsiteX5" fmla="*/ 1508796 w 1586595"/>
                  <a:gd name="connsiteY5" fmla="*/ 2010450 h 2177736"/>
                  <a:gd name="connsiteX6" fmla="*/ 123961 w 1586595"/>
                  <a:gd name="connsiteY6" fmla="*/ 2010450 h 2177736"/>
                  <a:gd name="connsiteX0" fmla="*/ 136332 w 1598966"/>
                  <a:gd name="connsiteY0" fmla="*/ 2010450 h 2177736"/>
                  <a:gd name="connsiteX1" fmla="*/ 126891 w 1598966"/>
                  <a:gd name="connsiteY1" fmla="*/ 1548795 h 2177736"/>
                  <a:gd name="connsiteX2" fmla="*/ 558189 w 1598966"/>
                  <a:gd name="connsiteY2" fmla="*/ 1032169 h 2177736"/>
                  <a:gd name="connsiteX3" fmla="*/ 1186248 w 1598966"/>
                  <a:gd name="connsiteY3" fmla="*/ 0 h 2177736"/>
                  <a:gd name="connsiteX4" fmla="*/ 1350134 w 1598966"/>
                  <a:gd name="connsiteY4" fmla="*/ 3458 h 2177736"/>
                  <a:gd name="connsiteX5" fmla="*/ 1521167 w 1598966"/>
                  <a:gd name="connsiteY5" fmla="*/ 2010450 h 2177736"/>
                  <a:gd name="connsiteX6" fmla="*/ 136332 w 1598966"/>
                  <a:gd name="connsiteY6" fmla="*/ 2010450 h 2177736"/>
                  <a:gd name="connsiteX0" fmla="*/ 156704 w 1525300"/>
                  <a:gd name="connsiteY0" fmla="*/ 2113580 h 2223740"/>
                  <a:gd name="connsiteX1" fmla="*/ 59556 w 1525300"/>
                  <a:gd name="connsiteY1" fmla="*/ 1548795 h 2223740"/>
                  <a:gd name="connsiteX2" fmla="*/ 490854 w 1525300"/>
                  <a:gd name="connsiteY2" fmla="*/ 1032169 h 2223740"/>
                  <a:gd name="connsiteX3" fmla="*/ 1118913 w 1525300"/>
                  <a:gd name="connsiteY3" fmla="*/ 0 h 2223740"/>
                  <a:gd name="connsiteX4" fmla="*/ 1282799 w 1525300"/>
                  <a:gd name="connsiteY4" fmla="*/ 3458 h 2223740"/>
                  <a:gd name="connsiteX5" fmla="*/ 1453832 w 1525300"/>
                  <a:gd name="connsiteY5" fmla="*/ 2010450 h 2223740"/>
                  <a:gd name="connsiteX6" fmla="*/ 156704 w 1525300"/>
                  <a:gd name="connsiteY6" fmla="*/ 2113580 h 2223740"/>
                  <a:gd name="connsiteX0" fmla="*/ 161044 w 1529640"/>
                  <a:gd name="connsiteY0" fmla="*/ 2113580 h 2223740"/>
                  <a:gd name="connsiteX1" fmla="*/ 63896 w 1529640"/>
                  <a:gd name="connsiteY1" fmla="*/ 1548795 h 2223740"/>
                  <a:gd name="connsiteX2" fmla="*/ 562083 w 1529640"/>
                  <a:gd name="connsiteY2" fmla="*/ 880490 h 2223740"/>
                  <a:gd name="connsiteX3" fmla="*/ 1123253 w 1529640"/>
                  <a:gd name="connsiteY3" fmla="*/ 0 h 2223740"/>
                  <a:gd name="connsiteX4" fmla="*/ 1287139 w 1529640"/>
                  <a:gd name="connsiteY4" fmla="*/ 3458 h 2223740"/>
                  <a:gd name="connsiteX5" fmla="*/ 1458172 w 1529640"/>
                  <a:gd name="connsiteY5" fmla="*/ 2010450 h 2223740"/>
                  <a:gd name="connsiteX6" fmla="*/ 161044 w 1529640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1123157 w 1529544"/>
                  <a:gd name="connsiteY3" fmla="*/ 0 h 2223740"/>
                  <a:gd name="connsiteX4" fmla="*/ 1287043 w 1529544"/>
                  <a:gd name="connsiteY4" fmla="*/ 3458 h 2223740"/>
                  <a:gd name="connsiteX5" fmla="*/ 1458076 w 1529544"/>
                  <a:gd name="connsiteY5" fmla="*/ 2010450 h 2223740"/>
                  <a:gd name="connsiteX6" fmla="*/ 160948 w 1529544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30826 w 1529544"/>
                  <a:gd name="connsiteY3" fmla="*/ 291830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56325 w 1529544"/>
                  <a:gd name="connsiteY3" fmla="*/ 307102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58592 w 1495162"/>
                  <a:gd name="connsiteY0" fmla="*/ 2113580 h 2250989"/>
                  <a:gd name="connsiteX1" fmla="*/ 61444 w 1495162"/>
                  <a:gd name="connsiteY1" fmla="*/ 1548795 h 2250989"/>
                  <a:gd name="connsiteX2" fmla="*/ 558163 w 1495162"/>
                  <a:gd name="connsiteY2" fmla="*/ 839664 h 2250989"/>
                  <a:gd name="connsiteX3" fmla="*/ 953969 w 1495162"/>
                  <a:gd name="connsiteY3" fmla="*/ 307102 h 2250989"/>
                  <a:gd name="connsiteX4" fmla="*/ 1120801 w 1495162"/>
                  <a:gd name="connsiteY4" fmla="*/ 0 h 2250989"/>
                  <a:gd name="connsiteX5" fmla="*/ 1284687 w 1495162"/>
                  <a:gd name="connsiteY5" fmla="*/ 3458 h 2250989"/>
                  <a:gd name="connsiteX6" fmla="*/ 1415672 w 1495162"/>
                  <a:gd name="connsiteY6" fmla="*/ 2053042 h 2250989"/>
                  <a:gd name="connsiteX7" fmla="*/ 158592 w 1495162"/>
                  <a:gd name="connsiteY7" fmla="*/ 2113580 h 2250989"/>
                  <a:gd name="connsiteX0" fmla="*/ 166510 w 1613678"/>
                  <a:gd name="connsiteY0" fmla="*/ 2113580 h 2196987"/>
                  <a:gd name="connsiteX1" fmla="*/ 69362 w 1613678"/>
                  <a:gd name="connsiteY1" fmla="*/ 1548795 h 2196987"/>
                  <a:gd name="connsiteX2" fmla="*/ 566081 w 1613678"/>
                  <a:gd name="connsiteY2" fmla="*/ 839664 h 2196987"/>
                  <a:gd name="connsiteX3" fmla="*/ 961887 w 1613678"/>
                  <a:gd name="connsiteY3" fmla="*/ 307102 h 2196987"/>
                  <a:gd name="connsiteX4" fmla="*/ 1128719 w 1613678"/>
                  <a:gd name="connsiteY4" fmla="*/ 0 h 2196987"/>
                  <a:gd name="connsiteX5" fmla="*/ 1292605 w 1613678"/>
                  <a:gd name="connsiteY5" fmla="*/ 3458 h 2196987"/>
                  <a:gd name="connsiteX6" fmla="*/ 1555955 w 1613678"/>
                  <a:gd name="connsiteY6" fmla="*/ 1964550 h 2196987"/>
                  <a:gd name="connsiteX7" fmla="*/ 166510 w 1613678"/>
                  <a:gd name="connsiteY7" fmla="*/ 2113580 h 2196987"/>
                  <a:gd name="connsiteX0" fmla="*/ 306543 w 1537765"/>
                  <a:gd name="connsiteY0" fmla="*/ 2166724 h 2229765"/>
                  <a:gd name="connsiteX1" fmla="*/ 6748 w 1537765"/>
                  <a:gd name="connsiteY1" fmla="*/ 1548795 h 2229765"/>
                  <a:gd name="connsiteX2" fmla="*/ 503467 w 1537765"/>
                  <a:gd name="connsiteY2" fmla="*/ 839664 h 2229765"/>
                  <a:gd name="connsiteX3" fmla="*/ 899273 w 1537765"/>
                  <a:gd name="connsiteY3" fmla="*/ 307102 h 2229765"/>
                  <a:gd name="connsiteX4" fmla="*/ 1066105 w 1537765"/>
                  <a:gd name="connsiteY4" fmla="*/ 0 h 2229765"/>
                  <a:gd name="connsiteX5" fmla="*/ 1229991 w 1537765"/>
                  <a:gd name="connsiteY5" fmla="*/ 3458 h 2229765"/>
                  <a:gd name="connsiteX6" fmla="*/ 1493341 w 1537765"/>
                  <a:gd name="connsiteY6" fmla="*/ 1964550 h 2229765"/>
                  <a:gd name="connsiteX7" fmla="*/ 306543 w 1537765"/>
                  <a:gd name="connsiteY7" fmla="*/ 2166724 h 2229765"/>
                  <a:gd name="connsiteX0" fmla="*/ 252955 w 1551303"/>
                  <a:gd name="connsiteY0" fmla="*/ 2128969 h 2206024"/>
                  <a:gd name="connsiteX1" fmla="*/ 16197 w 1551303"/>
                  <a:gd name="connsiteY1" fmla="*/ 1548795 h 2206024"/>
                  <a:gd name="connsiteX2" fmla="*/ 512916 w 1551303"/>
                  <a:gd name="connsiteY2" fmla="*/ 839664 h 2206024"/>
                  <a:gd name="connsiteX3" fmla="*/ 908722 w 1551303"/>
                  <a:gd name="connsiteY3" fmla="*/ 307102 h 2206024"/>
                  <a:gd name="connsiteX4" fmla="*/ 1075554 w 1551303"/>
                  <a:gd name="connsiteY4" fmla="*/ 0 h 2206024"/>
                  <a:gd name="connsiteX5" fmla="*/ 1239440 w 1551303"/>
                  <a:gd name="connsiteY5" fmla="*/ 3458 h 2206024"/>
                  <a:gd name="connsiteX6" fmla="*/ 1502790 w 1551303"/>
                  <a:gd name="connsiteY6" fmla="*/ 1964550 h 2206024"/>
                  <a:gd name="connsiteX7" fmla="*/ 252955 w 1551303"/>
                  <a:gd name="connsiteY7" fmla="*/ 2128969 h 2206024"/>
                  <a:gd name="connsiteX0" fmla="*/ 264972 w 1563320"/>
                  <a:gd name="connsiteY0" fmla="*/ 2128969 h 2222534"/>
                  <a:gd name="connsiteX1" fmla="*/ 28214 w 1563320"/>
                  <a:gd name="connsiteY1" fmla="*/ 1548795 h 2222534"/>
                  <a:gd name="connsiteX2" fmla="*/ 524933 w 1563320"/>
                  <a:gd name="connsiteY2" fmla="*/ 839664 h 2222534"/>
                  <a:gd name="connsiteX3" fmla="*/ 920739 w 1563320"/>
                  <a:gd name="connsiteY3" fmla="*/ 307102 h 2222534"/>
                  <a:gd name="connsiteX4" fmla="*/ 1087571 w 1563320"/>
                  <a:gd name="connsiteY4" fmla="*/ 0 h 2222534"/>
                  <a:gd name="connsiteX5" fmla="*/ 1251457 w 1563320"/>
                  <a:gd name="connsiteY5" fmla="*/ 3458 h 2222534"/>
                  <a:gd name="connsiteX6" fmla="*/ 1514807 w 1563320"/>
                  <a:gd name="connsiteY6" fmla="*/ 1964550 h 2222534"/>
                  <a:gd name="connsiteX7" fmla="*/ 264972 w 1563320"/>
                  <a:gd name="connsiteY7" fmla="*/ 2128969 h 22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63320" h="2222534">
                    <a:moveTo>
                      <a:pt x="264972" y="2128969"/>
                    </a:moveTo>
                    <a:cubicBezTo>
                      <a:pt x="-51560" y="2018489"/>
                      <a:pt x="-15113" y="1763679"/>
                      <a:pt x="28214" y="1548795"/>
                    </a:cubicBezTo>
                    <a:cubicBezTo>
                      <a:pt x="71541" y="1333911"/>
                      <a:pt x="380429" y="1049158"/>
                      <a:pt x="524933" y="839664"/>
                    </a:cubicBezTo>
                    <a:cubicBezTo>
                      <a:pt x="669437" y="630170"/>
                      <a:pt x="826966" y="447046"/>
                      <a:pt x="920739" y="307102"/>
                    </a:cubicBezTo>
                    <a:cubicBezTo>
                      <a:pt x="1014512" y="167158"/>
                      <a:pt x="1028202" y="48062"/>
                      <a:pt x="1087571" y="0"/>
                    </a:cubicBezTo>
                    <a:lnTo>
                      <a:pt x="1251457" y="3458"/>
                    </a:lnTo>
                    <a:cubicBezTo>
                      <a:pt x="1383764" y="675262"/>
                      <a:pt x="1679221" y="1610298"/>
                      <a:pt x="1514807" y="1964550"/>
                    </a:cubicBezTo>
                    <a:cubicBezTo>
                      <a:pt x="1350393" y="2318802"/>
                      <a:pt x="581504" y="2239449"/>
                      <a:pt x="264972" y="2128969"/>
                    </a:cubicBezTo>
                    <a:close/>
                  </a:path>
                </a:pathLst>
              </a:custGeom>
              <a:solidFill>
                <a:srgbClr val="13AD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Trapezoid 38">
                <a:extLst>
                  <a:ext uri="{FF2B5EF4-FFF2-40B4-BE49-F238E27FC236}">
                    <a16:creationId xmlns:a16="http://schemas.microsoft.com/office/drawing/2014/main" xmlns="" id="{978ED999-BAEC-4117-8B48-DAA89AC889A1}"/>
                  </a:ext>
                </a:extLst>
              </p:cNvPr>
              <p:cNvSpPr/>
              <p:nvPr/>
            </p:nvSpPr>
            <p:spPr>
              <a:xfrm rot="6510330" flipH="1">
                <a:off x="4387871" y="-61186"/>
                <a:ext cx="1881950" cy="2716973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0088" h="2305465">
                    <a:moveTo>
                      <a:pt x="130125" y="2015413"/>
                    </a:moveTo>
                    <a:cubicBezTo>
                      <a:pt x="-278773" y="1664790"/>
                      <a:pt x="394739" y="671804"/>
                      <a:pt x="527046" y="0"/>
                    </a:cubicBezTo>
                    <a:lnTo>
                      <a:pt x="1118039" y="0"/>
                    </a:lnTo>
                    <a:cubicBezTo>
                      <a:pt x="1250346" y="671804"/>
                      <a:pt x="1936112" y="1594170"/>
                      <a:pt x="1514960" y="2015413"/>
                    </a:cubicBezTo>
                    <a:cubicBezTo>
                      <a:pt x="1093808" y="2436656"/>
                      <a:pt x="539023" y="2366036"/>
                      <a:pt x="130125" y="20154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91F2F1"/>
                  </a:gs>
                  <a:gs pos="98000">
                    <a:srgbClr val="70D4D6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Trapezoid 38">
                <a:extLst>
                  <a:ext uri="{FF2B5EF4-FFF2-40B4-BE49-F238E27FC236}">
                    <a16:creationId xmlns:a16="http://schemas.microsoft.com/office/drawing/2014/main" xmlns="" id="{A9744636-2041-4CCA-AD2F-31091BCF132B}"/>
                  </a:ext>
                </a:extLst>
              </p:cNvPr>
              <p:cNvSpPr/>
              <p:nvPr/>
            </p:nvSpPr>
            <p:spPr>
              <a:xfrm rot="6510330" flipH="1">
                <a:off x="4976779" y="574769"/>
                <a:ext cx="724366" cy="2405345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  <a:gd name="connsiteX0" fmla="*/ 130125 w 1522290"/>
                  <a:gd name="connsiteY0" fmla="*/ 2024019 h 2282027"/>
                  <a:gd name="connsiteX1" fmla="*/ 527046 w 1522290"/>
                  <a:gd name="connsiteY1" fmla="*/ 8606 h 2282027"/>
                  <a:gd name="connsiteX2" fmla="*/ 679688 w 1522290"/>
                  <a:gd name="connsiteY2" fmla="*/ 0 h 2282027"/>
                  <a:gd name="connsiteX3" fmla="*/ 1514960 w 1522290"/>
                  <a:gd name="connsiteY3" fmla="*/ 2024019 h 2282027"/>
                  <a:gd name="connsiteX4" fmla="*/ 130125 w 1522290"/>
                  <a:gd name="connsiteY4" fmla="*/ 2024019 h 2282027"/>
                  <a:gd name="connsiteX0" fmla="*/ 130125 w 1592759"/>
                  <a:gd name="connsiteY0" fmla="*/ 2015413 h 2272369"/>
                  <a:gd name="connsiteX1" fmla="*/ 527046 w 1592759"/>
                  <a:gd name="connsiteY1" fmla="*/ 0 h 2272369"/>
                  <a:gd name="connsiteX2" fmla="*/ 1343927 w 1592759"/>
                  <a:gd name="connsiteY2" fmla="*/ 8421 h 2272369"/>
                  <a:gd name="connsiteX3" fmla="*/ 1514960 w 1592759"/>
                  <a:gd name="connsiteY3" fmla="*/ 2015413 h 2272369"/>
                  <a:gd name="connsiteX4" fmla="*/ 130125 w 1592759"/>
                  <a:gd name="connsiteY4" fmla="*/ 2015413 h 2272369"/>
                  <a:gd name="connsiteX0" fmla="*/ 2309 w 1464943"/>
                  <a:gd name="connsiteY0" fmla="*/ 2010450 h 2261540"/>
                  <a:gd name="connsiteX1" fmla="*/ 1052225 w 1464943"/>
                  <a:gd name="connsiteY1" fmla="*/ 0 h 2261540"/>
                  <a:gd name="connsiteX2" fmla="*/ 1216111 w 1464943"/>
                  <a:gd name="connsiteY2" fmla="*/ 3458 h 2261540"/>
                  <a:gd name="connsiteX3" fmla="*/ 1387144 w 1464943"/>
                  <a:gd name="connsiteY3" fmla="*/ 2010450 h 2261540"/>
                  <a:gd name="connsiteX4" fmla="*/ 2309 w 1464943"/>
                  <a:gd name="connsiteY4" fmla="*/ 2010450 h 2261540"/>
                  <a:gd name="connsiteX0" fmla="*/ 27039 w 1489673"/>
                  <a:gd name="connsiteY0" fmla="*/ 2010450 h 2261540"/>
                  <a:gd name="connsiteX1" fmla="*/ 538176 w 1489673"/>
                  <a:gd name="connsiteY1" fmla="*/ 1040370 h 2261540"/>
                  <a:gd name="connsiteX2" fmla="*/ 1076955 w 1489673"/>
                  <a:gd name="connsiteY2" fmla="*/ 0 h 2261540"/>
                  <a:gd name="connsiteX3" fmla="*/ 1240841 w 1489673"/>
                  <a:gd name="connsiteY3" fmla="*/ 3458 h 2261540"/>
                  <a:gd name="connsiteX4" fmla="*/ 1411874 w 1489673"/>
                  <a:gd name="connsiteY4" fmla="*/ 2010450 h 2261540"/>
                  <a:gd name="connsiteX5" fmla="*/ 27039 w 1489673"/>
                  <a:gd name="connsiteY5" fmla="*/ 2010450 h 2261540"/>
                  <a:gd name="connsiteX0" fmla="*/ 36705 w 1499339"/>
                  <a:gd name="connsiteY0" fmla="*/ 2010450 h 2202277"/>
                  <a:gd name="connsiteX1" fmla="*/ 458562 w 1499339"/>
                  <a:gd name="connsiteY1" fmla="*/ 1032169 h 2202277"/>
                  <a:gd name="connsiteX2" fmla="*/ 1086621 w 1499339"/>
                  <a:gd name="connsiteY2" fmla="*/ 0 h 2202277"/>
                  <a:gd name="connsiteX3" fmla="*/ 1250507 w 1499339"/>
                  <a:gd name="connsiteY3" fmla="*/ 3458 h 2202277"/>
                  <a:gd name="connsiteX4" fmla="*/ 1421540 w 1499339"/>
                  <a:gd name="connsiteY4" fmla="*/ 2010450 h 2202277"/>
                  <a:gd name="connsiteX5" fmla="*/ 36705 w 1499339"/>
                  <a:gd name="connsiteY5" fmla="*/ 2010450 h 2202277"/>
                  <a:gd name="connsiteX0" fmla="*/ 84952 w 1547586"/>
                  <a:gd name="connsiteY0" fmla="*/ 2010450 h 2202277"/>
                  <a:gd name="connsiteX1" fmla="*/ 189305 w 1547586"/>
                  <a:gd name="connsiteY1" fmla="*/ 1545049 h 2202277"/>
                  <a:gd name="connsiteX2" fmla="*/ 506809 w 1547586"/>
                  <a:gd name="connsiteY2" fmla="*/ 1032169 h 2202277"/>
                  <a:gd name="connsiteX3" fmla="*/ 1134868 w 1547586"/>
                  <a:gd name="connsiteY3" fmla="*/ 0 h 2202277"/>
                  <a:gd name="connsiteX4" fmla="*/ 1298754 w 1547586"/>
                  <a:gd name="connsiteY4" fmla="*/ 3458 h 2202277"/>
                  <a:gd name="connsiteX5" fmla="*/ 1469787 w 1547586"/>
                  <a:gd name="connsiteY5" fmla="*/ 2010450 h 2202277"/>
                  <a:gd name="connsiteX6" fmla="*/ 84952 w 1547586"/>
                  <a:gd name="connsiteY6" fmla="*/ 2010450 h 2202277"/>
                  <a:gd name="connsiteX0" fmla="*/ 123961 w 1586595"/>
                  <a:gd name="connsiteY0" fmla="*/ 2010450 h 2177736"/>
                  <a:gd name="connsiteX1" fmla="*/ 114520 w 1586595"/>
                  <a:gd name="connsiteY1" fmla="*/ 1548795 h 2177736"/>
                  <a:gd name="connsiteX2" fmla="*/ 545818 w 1586595"/>
                  <a:gd name="connsiteY2" fmla="*/ 1032169 h 2177736"/>
                  <a:gd name="connsiteX3" fmla="*/ 1173877 w 1586595"/>
                  <a:gd name="connsiteY3" fmla="*/ 0 h 2177736"/>
                  <a:gd name="connsiteX4" fmla="*/ 1337763 w 1586595"/>
                  <a:gd name="connsiteY4" fmla="*/ 3458 h 2177736"/>
                  <a:gd name="connsiteX5" fmla="*/ 1508796 w 1586595"/>
                  <a:gd name="connsiteY5" fmla="*/ 2010450 h 2177736"/>
                  <a:gd name="connsiteX6" fmla="*/ 123961 w 1586595"/>
                  <a:gd name="connsiteY6" fmla="*/ 2010450 h 2177736"/>
                  <a:gd name="connsiteX0" fmla="*/ 136332 w 1598966"/>
                  <a:gd name="connsiteY0" fmla="*/ 2010450 h 2177736"/>
                  <a:gd name="connsiteX1" fmla="*/ 126891 w 1598966"/>
                  <a:gd name="connsiteY1" fmla="*/ 1548795 h 2177736"/>
                  <a:gd name="connsiteX2" fmla="*/ 558189 w 1598966"/>
                  <a:gd name="connsiteY2" fmla="*/ 1032169 h 2177736"/>
                  <a:gd name="connsiteX3" fmla="*/ 1186248 w 1598966"/>
                  <a:gd name="connsiteY3" fmla="*/ 0 h 2177736"/>
                  <a:gd name="connsiteX4" fmla="*/ 1350134 w 1598966"/>
                  <a:gd name="connsiteY4" fmla="*/ 3458 h 2177736"/>
                  <a:gd name="connsiteX5" fmla="*/ 1521167 w 1598966"/>
                  <a:gd name="connsiteY5" fmla="*/ 2010450 h 2177736"/>
                  <a:gd name="connsiteX6" fmla="*/ 136332 w 1598966"/>
                  <a:gd name="connsiteY6" fmla="*/ 2010450 h 2177736"/>
                  <a:gd name="connsiteX0" fmla="*/ 156704 w 1525300"/>
                  <a:gd name="connsiteY0" fmla="*/ 2113580 h 2223740"/>
                  <a:gd name="connsiteX1" fmla="*/ 59556 w 1525300"/>
                  <a:gd name="connsiteY1" fmla="*/ 1548795 h 2223740"/>
                  <a:gd name="connsiteX2" fmla="*/ 490854 w 1525300"/>
                  <a:gd name="connsiteY2" fmla="*/ 1032169 h 2223740"/>
                  <a:gd name="connsiteX3" fmla="*/ 1118913 w 1525300"/>
                  <a:gd name="connsiteY3" fmla="*/ 0 h 2223740"/>
                  <a:gd name="connsiteX4" fmla="*/ 1282799 w 1525300"/>
                  <a:gd name="connsiteY4" fmla="*/ 3458 h 2223740"/>
                  <a:gd name="connsiteX5" fmla="*/ 1453832 w 1525300"/>
                  <a:gd name="connsiteY5" fmla="*/ 2010450 h 2223740"/>
                  <a:gd name="connsiteX6" fmla="*/ 156704 w 1525300"/>
                  <a:gd name="connsiteY6" fmla="*/ 2113580 h 2223740"/>
                  <a:gd name="connsiteX0" fmla="*/ 161044 w 1529640"/>
                  <a:gd name="connsiteY0" fmla="*/ 2113580 h 2223740"/>
                  <a:gd name="connsiteX1" fmla="*/ 63896 w 1529640"/>
                  <a:gd name="connsiteY1" fmla="*/ 1548795 h 2223740"/>
                  <a:gd name="connsiteX2" fmla="*/ 562083 w 1529640"/>
                  <a:gd name="connsiteY2" fmla="*/ 880490 h 2223740"/>
                  <a:gd name="connsiteX3" fmla="*/ 1123253 w 1529640"/>
                  <a:gd name="connsiteY3" fmla="*/ 0 h 2223740"/>
                  <a:gd name="connsiteX4" fmla="*/ 1287139 w 1529640"/>
                  <a:gd name="connsiteY4" fmla="*/ 3458 h 2223740"/>
                  <a:gd name="connsiteX5" fmla="*/ 1458172 w 1529640"/>
                  <a:gd name="connsiteY5" fmla="*/ 2010450 h 2223740"/>
                  <a:gd name="connsiteX6" fmla="*/ 161044 w 1529640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1123157 w 1529544"/>
                  <a:gd name="connsiteY3" fmla="*/ 0 h 2223740"/>
                  <a:gd name="connsiteX4" fmla="*/ 1287043 w 1529544"/>
                  <a:gd name="connsiteY4" fmla="*/ 3458 h 2223740"/>
                  <a:gd name="connsiteX5" fmla="*/ 1458076 w 1529544"/>
                  <a:gd name="connsiteY5" fmla="*/ 2010450 h 2223740"/>
                  <a:gd name="connsiteX6" fmla="*/ 160948 w 1529544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30826 w 1529544"/>
                  <a:gd name="connsiteY3" fmla="*/ 291830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56325 w 1529544"/>
                  <a:gd name="connsiteY3" fmla="*/ 307102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58592 w 1495162"/>
                  <a:gd name="connsiteY0" fmla="*/ 2113580 h 2250989"/>
                  <a:gd name="connsiteX1" fmla="*/ 61444 w 1495162"/>
                  <a:gd name="connsiteY1" fmla="*/ 1548795 h 2250989"/>
                  <a:gd name="connsiteX2" fmla="*/ 558163 w 1495162"/>
                  <a:gd name="connsiteY2" fmla="*/ 839664 h 2250989"/>
                  <a:gd name="connsiteX3" fmla="*/ 953969 w 1495162"/>
                  <a:gd name="connsiteY3" fmla="*/ 307102 h 2250989"/>
                  <a:gd name="connsiteX4" fmla="*/ 1120801 w 1495162"/>
                  <a:gd name="connsiteY4" fmla="*/ 0 h 2250989"/>
                  <a:gd name="connsiteX5" fmla="*/ 1284687 w 1495162"/>
                  <a:gd name="connsiteY5" fmla="*/ 3458 h 2250989"/>
                  <a:gd name="connsiteX6" fmla="*/ 1415672 w 1495162"/>
                  <a:gd name="connsiteY6" fmla="*/ 2053042 h 2250989"/>
                  <a:gd name="connsiteX7" fmla="*/ 158592 w 1495162"/>
                  <a:gd name="connsiteY7" fmla="*/ 2113580 h 2250989"/>
                  <a:gd name="connsiteX0" fmla="*/ 166510 w 1613678"/>
                  <a:gd name="connsiteY0" fmla="*/ 2113580 h 2196987"/>
                  <a:gd name="connsiteX1" fmla="*/ 69362 w 1613678"/>
                  <a:gd name="connsiteY1" fmla="*/ 1548795 h 2196987"/>
                  <a:gd name="connsiteX2" fmla="*/ 566081 w 1613678"/>
                  <a:gd name="connsiteY2" fmla="*/ 839664 h 2196987"/>
                  <a:gd name="connsiteX3" fmla="*/ 961887 w 1613678"/>
                  <a:gd name="connsiteY3" fmla="*/ 307102 h 2196987"/>
                  <a:gd name="connsiteX4" fmla="*/ 1128719 w 1613678"/>
                  <a:gd name="connsiteY4" fmla="*/ 0 h 2196987"/>
                  <a:gd name="connsiteX5" fmla="*/ 1292605 w 1613678"/>
                  <a:gd name="connsiteY5" fmla="*/ 3458 h 2196987"/>
                  <a:gd name="connsiteX6" fmla="*/ 1555955 w 1613678"/>
                  <a:gd name="connsiteY6" fmla="*/ 1964550 h 2196987"/>
                  <a:gd name="connsiteX7" fmla="*/ 166510 w 1613678"/>
                  <a:gd name="connsiteY7" fmla="*/ 2113580 h 2196987"/>
                  <a:gd name="connsiteX0" fmla="*/ 306543 w 1537765"/>
                  <a:gd name="connsiteY0" fmla="*/ 2166724 h 2229765"/>
                  <a:gd name="connsiteX1" fmla="*/ 6748 w 1537765"/>
                  <a:gd name="connsiteY1" fmla="*/ 1548795 h 2229765"/>
                  <a:gd name="connsiteX2" fmla="*/ 503467 w 1537765"/>
                  <a:gd name="connsiteY2" fmla="*/ 839664 h 2229765"/>
                  <a:gd name="connsiteX3" fmla="*/ 899273 w 1537765"/>
                  <a:gd name="connsiteY3" fmla="*/ 307102 h 2229765"/>
                  <a:gd name="connsiteX4" fmla="*/ 1066105 w 1537765"/>
                  <a:gd name="connsiteY4" fmla="*/ 0 h 2229765"/>
                  <a:gd name="connsiteX5" fmla="*/ 1229991 w 1537765"/>
                  <a:gd name="connsiteY5" fmla="*/ 3458 h 2229765"/>
                  <a:gd name="connsiteX6" fmla="*/ 1493341 w 1537765"/>
                  <a:gd name="connsiteY6" fmla="*/ 1964550 h 2229765"/>
                  <a:gd name="connsiteX7" fmla="*/ 306543 w 1537765"/>
                  <a:gd name="connsiteY7" fmla="*/ 2166724 h 2229765"/>
                  <a:gd name="connsiteX0" fmla="*/ 252955 w 1551303"/>
                  <a:gd name="connsiteY0" fmla="*/ 2128969 h 2206024"/>
                  <a:gd name="connsiteX1" fmla="*/ 16197 w 1551303"/>
                  <a:gd name="connsiteY1" fmla="*/ 1548795 h 2206024"/>
                  <a:gd name="connsiteX2" fmla="*/ 512916 w 1551303"/>
                  <a:gd name="connsiteY2" fmla="*/ 839664 h 2206024"/>
                  <a:gd name="connsiteX3" fmla="*/ 908722 w 1551303"/>
                  <a:gd name="connsiteY3" fmla="*/ 307102 h 2206024"/>
                  <a:gd name="connsiteX4" fmla="*/ 1075554 w 1551303"/>
                  <a:gd name="connsiteY4" fmla="*/ 0 h 2206024"/>
                  <a:gd name="connsiteX5" fmla="*/ 1239440 w 1551303"/>
                  <a:gd name="connsiteY5" fmla="*/ 3458 h 2206024"/>
                  <a:gd name="connsiteX6" fmla="*/ 1502790 w 1551303"/>
                  <a:gd name="connsiteY6" fmla="*/ 1964550 h 2206024"/>
                  <a:gd name="connsiteX7" fmla="*/ 252955 w 1551303"/>
                  <a:gd name="connsiteY7" fmla="*/ 2128969 h 2206024"/>
                  <a:gd name="connsiteX0" fmla="*/ 264972 w 1563320"/>
                  <a:gd name="connsiteY0" fmla="*/ 2128969 h 2222534"/>
                  <a:gd name="connsiteX1" fmla="*/ 28214 w 1563320"/>
                  <a:gd name="connsiteY1" fmla="*/ 1548795 h 2222534"/>
                  <a:gd name="connsiteX2" fmla="*/ 524933 w 1563320"/>
                  <a:gd name="connsiteY2" fmla="*/ 839664 h 2222534"/>
                  <a:gd name="connsiteX3" fmla="*/ 920739 w 1563320"/>
                  <a:gd name="connsiteY3" fmla="*/ 307102 h 2222534"/>
                  <a:gd name="connsiteX4" fmla="*/ 1087571 w 1563320"/>
                  <a:gd name="connsiteY4" fmla="*/ 0 h 2222534"/>
                  <a:gd name="connsiteX5" fmla="*/ 1251457 w 1563320"/>
                  <a:gd name="connsiteY5" fmla="*/ 3458 h 2222534"/>
                  <a:gd name="connsiteX6" fmla="*/ 1514807 w 1563320"/>
                  <a:gd name="connsiteY6" fmla="*/ 1964550 h 2222534"/>
                  <a:gd name="connsiteX7" fmla="*/ 264972 w 1563320"/>
                  <a:gd name="connsiteY7" fmla="*/ 2128969 h 22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63320" h="2222534">
                    <a:moveTo>
                      <a:pt x="264972" y="2128969"/>
                    </a:moveTo>
                    <a:cubicBezTo>
                      <a:pt x="-51560" y="2018489"/>
                      <a:pt x="-15113" y="1763679"/>
                      <a:pt x="28214" y="1548795"/>
                    </a:cubicBezTo>
                    <a:cubicBezTo>
                      <a:pt x="71541" y="1333911"/>
                      <a:pt x="380429" y="1049158"/>
                      <a:pt x="524933" y="839664"/>
                    </a:cubicBezTo>
                    <a:cubicBezTo>
                      <a:pt x="669437" y="630170"/>
                      <a:pt x="826966" y="447046"/>
                      <a:pt x="920739" y="307102"/>
                    </a:cubicBezTo>
                    <a:cubicBezTo>
                      <a:pt x="1014512" y="167158"/>
                      <a:pt x="1028202" y="48062"/>
                      <a:pt x="1087571" y="0"/>
                    </a:cubicBezTo>
                    <a:lnTo>
                      <a:pt x="1251457" y="3458"/>
                    </a:lnTo>
                    <a:cubicBezTo>
                      <a:pt x="1383764" y="675262"/>
                      <a:pt x="1679221" y="1610298"/>
                      <a:pt x="1514807" y="1964550"/>
                    </a:cubicBezTo>
                    <a:cubicBezTo>
                      <a:pt x="1350393" y="2318802"/>
                      <a:pt x="581504" y="2239449"/>
                      <a:pt x="264972" y="2128969"/>
                    </a:cubicBezTo>
                    <a:close/>
                  </a:path>
                </a:pathLst>
              </a:custGeom>
              <a:solidFill>
                <a:srgbClr val="13AD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Oval 50">
                <a:extLst>
                  <a:ext uri="{FF2B5EF4-FFF2-40B4-BE49-F238E27FC236}">
                    <a16:creationId xmlns:a16="http://schemas.microsoft.com/office/drawing/2014/main" xmlns="" id="{026D7DFA-EC90-4EFC-95C5-8375BAA8E512}"/>
                  </a:ext>
                </a:extLst>
              </p:cNvPr>
              <p:cNvSpPr/>
              <p:nvPr/>
            </p:nvSpPr>
            <p:spPr>
              <a:xfrm>
                <a:off x="6096118" y="1283649"/>
                <a:ext cx="892367" cy="899626"/>
              </a:xfrm>
              <a:custGeom>
                <a:avLst/>
                <a:gdLst>
                  <a:gd name="connsiteX0" fmla="*/ 0 w 1053999"/>
                  <a:gd name="connsiteY0" fmla="*/ 488424 h 976848"/>
                  <a:gd name="connsiteX1" fmla="*/ 527000 w 1053999"/>
                  <a:gd name="connsiteY1" fmla="*/ 0 h 976848"/>
                  <a:gd name="connsiteX2" fmla="*/ 1054000 w 1053999"/>
                  <a:gd name="connsiteY2" fmla="*/ 488424 h 976848"/>
                  <a:gd name="connsiteX3" fmla="*/ 527000 w 1053999"/>
                  <a:gd name="connsiteY3" fmla="*/ 976848 h 976848"/>
                  <a:gd name="connsiteX4" fmla="*/ 0 w 1053999"/>
                  <a:gd name="connsiteY4" fmla="*/ 488424 h 976848"/>
                  <a:gd name="connsiteX0" fmla="*/ 381 w 1054762"/>
                  <a:gd name="connsiteY0" fmla="*/ 488424 h 977651"/>
                  <a:gd name="connsiteX1" fmla="*/ 527381 w 1054762"/>
                  <a:gd name="connsiteY1" fmla="*/ 0 h 977651"/>
                  <a:gd name="connsiteX2" fmla="*/ 1054381 w 1054762"/>
                  <a:gd name="connsiteY2" fmla="*/ 488424 h 977651"/>
                  <a:gd name="connsiteX3" fmla="*/ 527381 w 1054762"/>
                  <a:gd name="connsiteY3" fmla="*/ 976848 h 977651"/>
                  <a:gd name="connsiteX4" fmla="*/ 381 w 1054762"/>
                  <a:gd name="connsiteY4" fmla="*/ 488424 h 977651"/>
                  <a:gd name="connsiteX0" fmla="*/ 381 w 1054762"/>
                  <a:gd name="connsiteY0" fmla="*/ 488424 h 977651"/>
                  <a:gd name="connsiteX1" fmla="*/ 527381 w 1054762"/>
                  <a:gd name="connsiteY1" fmla="*/ 0 h 977651"/>
                  <a:gd name="connsiteX2" fmla="*/ 1054381 w 1054762"/>
                  <a:gd name="connsiteY2" fmla="*/ 488424 h 977651"/>
                  <a:gd name="connsiteX3" fmla="*/ 527381 w 1054762"/>
                  <a:gd name="connsiteY3" fmla="*/ 976848 h 977651"/>
                  <a:gd name="connsiteX4" fmla="*/ 381 w 1054762"/>
                  <a:gd name="connsiteY4" fmla="*/ 488424 h 97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762" h="977651">
                    <a:moveTo>
                      <a:pt x="381" y="488424"/>
                    </a:moveTo>
                    <a:cubicBezTo>
                      <a:pt x="381" y="218675"/>
                      <a:pt x="122027" y="0"/>
                      <a:pt x="527381" y="0"/>
                    </a:cubicBezTo>
                    <a:cubicBezTo>
                      <a:pt x="932735" y="0"/>
                      <a:pt x="1054381" y="218675"/>
                      <a:pt x="1054381" y="488424"/>
                    </a:cubicBezTo>
                    <a:cubicBezTo>
                      <a:pt x="1054381" y="758173"/>
                      <a:pt x="1087857" y="960520"/>
                      <a:pt x="527381" y="976848"/>
                    </a:cubicBezTo>
                    <a:cubicBezTo>
                      <a:pt x="-33095" y="993176"/>
                      <a:pt x="381" y="758173"/>
                      <a:pt x="381" y="48842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1F2F1"/>
                  </a:gs>
                  <a:gs pos="98000">
                    <a:srgbClr val="53CACD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5ABD167-E18F-40CA-8FFA-7C9E8FFC8F20}"/>
              </a:ext>
            </a:extLst>
          </p:cNvPr>
          <p:cNvGrpSpPr/>
          <p:nvPr/>
        </p:nvGrpSpPr>
        <p:grpSpPr>
          <a:xfrm>
            <a:off x="3677491" y="1605716"/>
            <a:ext cx="4837019" cy="4915234"/>
            <a:chOff x="-1116576" y="913387"/>
            <a:chExt cx="4837019" cy="4915234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xmlns="" id="{85C6BF45-B10D-473C-B424-D892C01FAF98}"/>
                </a:ext>
              </a:extLst>
            </p:cNvPr>
            <p:cNvGrpSpPr/>
            <p:nvPr/>
          </p:nvGrpSpPr>
          <p:grpSpPr>
            <a:xfrm>
              <a:off x="-989705" y="2464522"/>
              <a:ext cx="4594001" cy="2938719"/>
              <a:chOff x="4903058" y="1513605"/>
              <a:chExt cx="5155099" cy="3297643"/>
            </a:xfrm>
          </p:grpSpPr>
          <p:sp>
            <p:nvSpPr>
              <p:cNvPr id="90" name="Parallelogram 89">
                <a:extLst>
                  <a:ext uri="{FF2B5EF4-FFF2-40B4-BE49-F238E27FC236}">
                    <a16:creationId xmlns:a16="http://schemas.microsoft.com/office/drawing/2014/main" xmlns="" id="{62B52CB2-559D-45A1-B1E7-340BC84FAF9E}"/>
                  </a:ext>
                </a:extLst>
              </p:cNvPr>
              <p:cNvSpPr/>
              <p:nvPr/>
            </p:nvSpPr>
            <p:spPr>
              <a:xfrm rot="5400000">
                <a:off x="7044721" y="1797812"/>
                <a:ext cx="3297638" cy="2729234"/>
              </a:xfrm>
              <a:prstGeom prst="parallelogram">
                <a:avLst>
                  <a:gd name="adj" fmla="val 18895"/>
                </a:avLst>
              </a:prstGeom>
              <a:solidFill>
                <a:srgbClr val="FE38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Parallelogram 90">
                <a:extLst>
                  <a:ext uri="{FF2B5EF4-FFF2-40B4-BE49-F238E27FC236}">
                    <a16:creationId xmlns:a16="http://schemas.microsoft.com/office/drawing/2014/main" xmlns="" id="{1501D50D-6CBD-448D-BF7C-34E6CED8D891}"/>
                  </a:ext>
                </a:extLst>
              </p:cNvPr>
              <p:cNvSpPr/>
              <p:nvPr/>
            </p:nvSpPr>
            <p:spPr>
              <a:xfrm rot="16200000" flipH="1">
                <a:off x="4496185" y="1920478"/>
                <a:ext cx="3239612" cy="2425865"/>
              </a:xfrm>
              <a:prstGeom prst="parallelogram">
                <a:avLst>
                  <a:gd name="adj" fmla="val 19247"/>
                </a:avLst>
              </a:prstGeom>
              <a:solidFill>
                <a:srgbClr val="ED01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xmlns="" id="{530E8D2B-534B-4C58-BC6E-7E684D3A74FF}"/>
                </a:ext>
              </a:extLst>
            </p:cNvPr>
            <p:cNvGrpSpPr/>
            <p:nvPr/>
          </p:nvGrpSpPr>
          <p:grpSpPr>
            <a:xfrm>
              <a:off x="-989705" y="2873713"/>
              <a:ext cx="4594004" cy="2954908"/>
              <a:chOff x="3792406" y="2396507"/>
              <a:chExt cx="5155101" cy="3315811"/>
            </a:xfrm>
          </p:grpSpPr>
          <p:sp>
            <p:nvSpPr>
              <p:cNvPr id="93" name="Parallelogram 92">
                <a:extLst>
                  <a:ext uri="{FF2B5EF4-FFF2-40B4-BE49-F238E27FC236}">
                    <a16:creationId xmlns:a16="http://schemas.microsoft.com/office/drawing/2014/main" xmlns="" id="{63B69A4D-CC9B-4669-8946-39E6543B3334}"/>
                  </a:ext>
                </a:extLst>
              </p:cNvPr>
              <p:cNvSpPr/>
              <p:nvPr/>
            </p:nvSpPr>
            <p:spPr>
              <a:xfrm rot="16200000" flipH="1">
                <a:off x="6105705" y="2870516"/>
                <a:ext cx="3257739" cy="2425865"/>
              </a:xfrm>
              <a:prstGeom prst="parallelogram">
                <a:avLst>
                  <a:gd name="adj" fmla="val 19247"/>
                </a:avLst>
              </a:prstGeom>
              <a:gradFill flip="none" rotWithShape="1">
                <a:gsLst>
                  <a:gs pos="0">
                    <a:srgbClr val="DF3939"/>
                  </a:gs>
                  <a:gs pos="100000">
                    <a:srgbClr val="FF6D6D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Parallelogram 93">
                <a:extLst>
                  <a:ext uri="{FF2B5EF4-FFF2-40B4-BE49-F238E27FC236}">
                    <a16:creationId xmlns:a16="http://schemas.microsoft.com/office/drawing/2014/main" xmlns="" id="{9AA146EA-840F-4C27-B26C-7B90DF19B9EF}"/>
                  </a:ext>
                </a:extLst>
              </p:cNvPr>
              <p:cNvSpPr/>
              <p:nvPr/>
            </p:nvSpPr>
            <p:spPr>
              <a:xfrm rot="5400000">
                <a:off x="3499119" y="2689794"/>
                <a:ext cx="3315807" cy="2729234"/>
              </a:xfrm>
              <a:prstGeom prst="parallelogram">
                <a:avLst>
                  <a:gd name="adj" fmla="val 19247"/>
                </a:avLst>
              </a:prstGeom>
              <a:gradFill flip="none" rotWithShape="1">
                <a:gsLst>
                  <a:gs pos="0">
                    <a:srgbClr val="F17373"/>
                  </a:gs>
                  <a:gs pos="100000">
                    <a:srgbClr val="FF9393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Parallelogram 94">
                <a:extLst>
                  <a:ext uri="{FF2B5EF4-FFF2-40B4-BE49-F238E27FC236}">
                    <a16:creationId xmlns:a16="http://schemas.microsoft.com/office/drawing/2014/main" xmlns="" id="{CA7F2BCE-DA64-4549-A917-1DA6A11883C2}"/>
                  </a:ext>
                </a:extLst>
              </p:cNvPr>
              <p:cNvSpPr/>
              <p:nvPr/>
            </p:nvSpPr>
            <p:spPr>
              <a:xfrm rot="5400000">
                <a:off x="3601163" y="3714542"/>
                <a:ext cx="2913323" cy="646159"/>
              </a:xfrm>
              <a:prstGeom prst="parallelogram">
                <a:avLst>
                  <a:gd name="adj" fmla="val 19247"/>
                </a:avLst>
              </a:prstGeom>
              <a:gradFill>
                <a:gsLst>
                  <a:gs pos="0">
                    <a:srgbClr val="5FCBC8"/>
                  </a:gs>
                  <a:gs pos="100000">
                    <a:srgbClr val="A6F4F4">
                      <a:shade val="100000"/>
                      <a:satMod val="115000"/>
                    </a:srgb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Parallelogram 95">
                <a:extLst>
                  <a:ext uri="{FF2B5EF4-FFF2-40B4-BE49-F238E27FC236}">
                    <a16:creationId xmlns:a16="http://schemas.microsoft.com/office/drawing/2014/main" xmlns="" id="{96ADBA76-A006-46AC-BCA7-007773EB7945}"/>
                  </a:ext>
                </a:extLst>
              </p:cNvPr>
              <p:cNvSpPr/>
              <p:nvPr/>
            </p:nvSpPr>
            <p:spPr>
              <a:xfrm rot="16200000" flipH="1">
                <a:off x="6383792" y="3780193"/>
                <a:ext cx="2902429" cy="569595"/>
              </a:xfrm>
              <a:prstGeom prst="parallelogram">
                <a:avLst>
                  <a:gd name="adj" fmla="val 19247"/>
                </a:avLst>
              </a:prstGeom>
              <a:gradFill flip="none" rotWithShape="1">
                <a:gsLst>
                  <a:gs pos="0">
                    <a:srgbClr val="5FCBC8"/>
                  </a:gs>
                  <a:gs pos="100000">
                    <a:srgbClr val="A6F4F4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xmlns="" id="{9025BE86-1267-493C-A03A-AA4A311C06A8}"/>
                </a:ext>
              </a:extLst>
            </p:cNvPr>
            <p:cNvGrpSpPr/>
            <p:nvPr/>
          </p:nvGrpSpPr>
          <p:grpSpPr>
            <a:xfrm>
              <a:off x="-1116576" y="913387"/>
              <a:ext cx="4837019" cy="3455949"/>
              <a:chOff x="2026037" y="1688927"/>
              <a:chExt cx="1534841" cy="1096612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xmlns="" id="{945CD903-8E23-4565-8B4E-E45C474F6508}"/>
                  </a:ext>
                </a:extLst>
              </p:cNvPr>
              <p:cNvGrpSpPr/>
              <p:nvPr/>
            </p:nvGrpSpPr>
            <p:grpSpPr>
              <a:xfrm>
                <a:off x="2026037" y="1965339"/>
                <a:ext cx="1534841" cy="680834"/>
                <a:chOff x="4764755" y="951291"/>
                <a:chExt cx="5427796" cy="2407696"/>
              </a:xfrm>
              <a:effectLst/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xmlns="" id="{F66B1F60-E451-4D33-8CA1-FAF54B2957A1}"/>
                    </a:ext>
                  </a:extLst>
                </p:cNvPr>
                <p:cNvGrpSpPr/>
                <p:nvPr/>
              </p:nvGrpSpPr>
              <p:grpSpPr>
                <a:xfrm>
                  <a:off x="4764755" y="951291"/>
                  <a:ext cx="5427796" cy="2407696"/>
                  <a:chOff x="-390566" y="1744363"/>
                  <a:chExt cx="5427796" cy="2407696"/>
                </a:xfrm>
              </p:grpSpPr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xmlns="" id="{26B412DD-4564-42F5-8906-91EA711FB83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365094" y="-11297"/>
                    <a:ext cx="1916475" cy="5427796"/>
                  </a:xfrm>
                  <a:custGeom>
                    <a:avLst/>
                    <a:gdLst>
                      <a:gd name="connsiteX0" fmla="*/ 1 w 1916475"/>
                      <a:gd name="connsiteY0" fmla="*/ 2563584 h 5427796"/>
                      <a:gd name="connsiteX1" fmla="*/ 1362525 w 1916475"/>
                      <a:gd name="connsiteY1" fmla="*/ 2563584 h 5427796"/>
                      <a:gd name="connsiteX2" fmla="*/ 1855037 w 1916475"/>
                      <a:gd name="connsiteY2" fmla="*/ 0 h 5427796"/>
                      <a:gd name="connsiteX3" fmla="*/ 492513 w 1916475"/>
                      <a:gd name="connsiteY3" fmla="*/ 0 h 5427796"/>
                      <a:gd name="connsiteX4" fmla="*/ 0 w 1916475"/>
                      <a:gd name="connsiteY4" fmla="*/ 2563595 h 5427796"/>
                      <a:gd name="connsiteX5" fmla="*/ 552520 w 1916475"/>
                      <a:gd name="connsiteY5" fmla="*/ 5427796 h 5427796"/>
                      <a:gd name="connsiteX6" fmla="*/ 1916475 w 1916475"/>
                      <a:gd name="connsiteY6" fmla="*/ 5427796 h 5427796"/>
                      <a:gd name="connsiteX7" fmla="*/ 1363955 w 1916475"/>
                      <a:gd name="connsiteY7" fmla="*/ 2563595 h 5427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16475" h="5427796">
                        <a:moveTo>
                          <a:pt x="1" y="2563584"/>
                        </a:moveTo>
                        <a:lnTo>
                          <a:pt x="1362525" y="2563584"/>
                        </a:lnTo>
                        <a:lnTo>
                          <a:pt x="1855037" y="0"/>
                        </a:lnTo>
                        <a:lnTo>
                          <a:pt x="492513" y="0"/>
                        </a:lnTo>
                        <a:close/>
                        <a:moveTo>
                          <a:pt x="0" y="2563595"/>
                        </a:moveTo>
                        <a:lnTo>
                          <a:pt x="552520" y="5427796"/>
                        </a:lnTo>
                        <a:lnTo>
                          <a:pt x="1916475" y="5427796"/>
                        </a:lnTo>
                        <a:lnTo>
                          <a:pt x="1363955" y="2563595"/>
                        </a:lnTo>
                        <a:close/>
                      </a:path>
                    </a:pathLst>
                  </a:custGeom>
                  <a:solidFill>
                    <a:srgbClr val="FEA4A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0" name="Parallelogram 109">
                    <a:extLst>
                      <a:ext uri="{FF2B5EF4-FFF2-40B4-BE49-F238E27FC236}">
                        <a16:creationId xmlns:a16="http://schemas.microsoft.com/office/drawing/2014/main" xmlns="" id="{43BE4FE7-FCD6-45D2-BF50-A5948989A36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826234" y="1941065"/>
                    <a:ext cx="1858405" cy="2563584"/>
                  </a:xfrm>
                  <a:prstGeom prst="parallelogram">
                    <a:avLst>
                      <a:gd name="adj" fmla="val 26550"/>
                    </a:avLst>
                  </a:prstGeom>
                  <a:solidFill>
                    <a:srgbClr val="FE4C4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1" name="Parallelogram 110">
                    <a:extLst>
                      <a:ext uri="{FF2B5EF4-FFF2-40B4-BE49-F238E27FC236}">
                        <a16:creationId xmlns:a16="http://schemas.microsoft.com/office/drawing/2014/main" xmlns="" id="{2EC23FE9-E6F2-482F-A77A-D79E12DAEBA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3301" y="1761719"/>
                    <a:ext cx="1916475" cy="2864201"/>
                  </a:xfrm>
                  <a:prstGeom prst="parallelogram">
                    <a:avLst>
                      <a:gd name="adj" fmla="val 28830"/>
                    </a:avLst>
                  </a:prstGeom>
                  <a:solidFill>
                    <a:srgbClr val="FE767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107" name="Parallelogram 106">
                  <a:extLst>
                    <a:ext uri="{FF2B5EF4-FFF2-40B4-BE49-F238E27FC236}">
                      <a16:creationId xmlns:a16="http://schemas.microsoft.com/office/drawing/2014/main" xmlns="" id="{FA49F530-DC53-4C89-BFE7-2B06138144C9}"/>
                    </a:ext>
                  </a:extLst>
                </p:cNvPr>
                <p:cNvSpPr/>
                <p:nvPr/>
              </p:nvSpPr>
              <p:spPr>
                <a:xfrm rot="5400000">
                  <a:off x="5411520" y="2017711"/>
                  <a:ext cx="1513916" cy="757730"/>
                </a:xfrm>
                <a:prstGeom prst="parallelogram">
                  <a:avLst>
                    <a:gd name="adj" fmla="val 19247"/>
                  </a:avLst>
                </a:prstGeom>
                <a:gradFill>
                  <a:gsLst>
                    <a:gs pos="0">
                      <a:srgbClr val="91F2F1"/>
                    </a:gs>
                    <a:gs pos="98000">
                      <a:srgbClr val="3FC5C2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Parallelogram 107">
                  <a:extLst>
                    <a:ext uri="{FF2B5EF4-FFF2-40B4-BE49-F238E27FC236}">
                      <a16:creationId xmlns:a16="http://schemas.microsoft.com/office/drawing/2014/main" xmlns="" id="{CCD16EE5-F25E-4B22-8E1C-596BAB580921}"/>
                    </a:ext>
                  </a:extLst>
                </p:cNvPr>
                <p:cNvSpPr/>
                <p:nvPr/>
              </p:nvSpPr>
              <p:spPr>
                <a:xfrm rot="16200000" flipH="1">
                  <a:off x="8195439" y="2085518"/>
                  <a:ext cx="1500454" cy="675291"/>
                </a:xfrm>
                <a:prstGeom prst="parallelogram">
                  <a:avLst>
                    <a:gd name="adj" fmla="val 19247"/>
                  </a:avLst>
                </a:prstGeom>
                <a:gradFill>
                  <a:gsLst>
                    <a:gs pos="0">
                      <a:srgbClr val="91F2F1"/>
                    </a:gs>
                    <a:gs pos="98000">
                      <a:srgbClr val="3FC5C2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xmlns="" id="{CE7AB002-7D8A-4734-BF32-CDEA3E895E12}"/>
                  </a:ext>
                </a:extLst>
              </p:cNvPr>
              <p:cNvGrpSpPr/>
              <p:nvPr/>
            </p:nvGrpSpPr>
            <p:grpSpPr>
              <a:xfrm>
                <a:off x="2113695" y="1688927"/>
                <a:ext cx="1419369" cy="1096612"/>
                <a:chOff x="3970359" y="356326"/>
                <a:chExt cx="5019442" cy="3878048"/>
              </a:xfrm>
            </p:grpSpPr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xmlns="" id="{5745E42A-4BAB-4E38-9348-D5693218F7D3}"/>
                    </a:ext>
                  </a:extLst>
                </p:cNvPr>
                <p:cNvSpPr/>
                <p:nvPr/>
              </p:nvSpPr>
              <p:spPr>
                <a:xfrm rot="1796186" flipH="1">
                  <a:off x="4048306" y="1126953"/>
                  <a:ext cx="4379484" cy="3107421"/>
                </a:xfrm>
                <a:custGeom>
                  <a:avLst/>
                  <a:gdLst>
                    <a:gd name="connsiteX0" fmla="*/ 2418713 w 4379483"/>
                    <a:gd name="connsiteY0" fmla="*/ 44636 h 3107422"/>
                    <a:gd name="connsiteX1" fmla="*/ 0 w 4379483"/>
                    <a:gd name="connsiteY1" fmla="*/ 214480 h 3107422"/>
                    <a:gd name="connsiteX2" fmla="*/ 1684 w 4379483"/>
                    <a:gd name="connsiteY2" fmla="*/ 216652 h 3107422"/>
                    <a:gd name="connsiteX3" fmla="*/ 371026 w 4379483"/>
                    <a:gd name="connsiteY3" fmla="*/ 312491 h 3107422"/>
                    <a:gd name="connsiteX4" fmla="*/ 221524 w 4379483"/>
                    <a:gd name="connsiteY4" fmla="*/ 961349 h 3107422"/>
                    <a:gd name="connsiteX5" fmla="*/ 448903 w 4379483"/>
                    <a:gd name="connsiteY5" fmla="*/ 773114 h 3107422"/>
                    <a:gd name="connsiteX6" fmla="*/ 2135528 w 4379483"/>
                    <a:gd name="connsiteY6" fmla="*/ 910747 h 3107422"/>
                    <a:gd name="connsiteX7" fmla="*/ 2192533 w 4379483"/>
                    <a:gd name="connsiteY7" fmla="*/ 887311 h 3107422"/>
                    <a:gd name="connsiteX8" fmla="*/ 2194290 w 4379483"/>
                    <a:gd name="connsiteY8" fmla="*/ 935627 h 3107422"/>
                    <a:gd name="connsiteX9" fmla="*/ 3801444 w 4379483"/>
                    <a:gd name="connsiteY9" fmla="*/ 3033005 h 3107422"/>
                    <a:gd name="connsiteX10" fmla="*/ 3804256 w 4379483"/>
                    <a:gd name="connsiteY10" fmla="*/ 3107422 h 3107422"/>
                    <a:gd name="connsiteX11" fmla="*/ 3970719 w 4379483"/>
                    <a:gd name="connsiteY11" fmla="*/ 2565251 h 3107422"/>
                    <a:gd name="connsiteX12" fmla="*/ 4375568 w 4379483"/>
                    <a:gd name="connsiteY12" fmla="*/ 2737872 h 3107422"/>
                    <a:gd name="connsiteX13" fmla="*/ 4379454 w 4379483"/>
                    <a:gd name="connsiteY13" fmla="*/ 2735147 h 3107422"/>
                    <a:gd name="connsiteX14" fmla="*/ 2764659 w 4379483"/>
                    <a:gd name="connsiteY14" fmla="*/ 431765 h 3107422"/>
                    <a:gd name="connsiteX15" fmla="*/ 2418713 w 4379483"/>
                    <a:gd name="connsiteY15" fmla="*/ 674292 h 3107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379483" h="3107422">
                      <a:moveTo>
                        <a:pt x="2418713" y="44636"/>
                      </a:moveTo>
                      <a:cubicBezTo>
                        <a:pt x="1585901" y="711759"/>
                        <a:pt x="832812" y="-452643"/>
                        <a:pt x="0" y="214480"/>
                      </a:cubicBezTo>
                      <a:lnTo>
                        <a:pt x="1684" y="216652"/>
                      </a:lnTo>
                      <a:lnTo>
                        <a:pt x="371026" y="312491"/>
                      </a:lnTo>
                      <a:lnTo>
                        <a:pt x="221524" y="961349"/>
                      </a:lnTo>
                      <a:lnTo>
                        <a:pt x="448903" y="773114"/>
                      </a:lnTo>
                      <a:cubicBezTo>
                        <a:pt x="1154842" y="310339"/>
                        <a:pt x="1515827" y="1131244"/>
                        <a:pt x="2135528" y="910747"/>
                      </a:cubicBezTo>
                      <a:lnTo>
                        <a:pt x="2192533" y="887311"/>
                      </a:lnTo>
                      <a:lnTo>
                        <a:pt x="2194290" y="935627"/>
                      </a:lnTo>
                      <a:cubicBezTo>
                        <a:pt x="2277088" y="1952275"/>
                        <a:pt x="3715827" y="2018334"/>
                        <a:pt x="3801444" y="3033005"/>
                      </a:cubicBezTo>
                      <a:lnTo>
                        <a:pt x="3804256" y="3107422"/>
                      </a:lnTo>
                      <a:lnTo>
                        <a:pt x="3970719" y="2565251"/>
                      </a:lnTo>
                      <a:lnTo>
                        <a:pt x="4375568" y="2737872"/>
                      </a:lnTo>
                      <a:lnTo>
                        <a:pt x="4379454" y="2735147"/>
                      </a:lnTo>
                      <a:cubicBezTo>
                        <a:pt x="4387447" y="1584397"/>
                        <a:pt x="2756666" y="1582515"/>
                        <a:pt x="2764659" y="431765"/>
                      </a:cubicBezTo>
                      <a:lnTo>
                        <a:pt x="2418713" y="67429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1F2F1"/>
                    </a:gs>
                    <a:gs pos="51000">
                      <a:srgbClr val="3FC5C2"/>
                    </a:gs>
                    <a:gs pos="100000">
                      <a:srgbClr val="A6F4F4">
                        <a:shade val="100000"/>
                        <a:satMod val="115000"/>
                      </a:srgbClr>
                    </a:gs>
                  </a:gsLst>
                  <a:lin ang="10800000" scaled="1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" name="Trapezoid 38">
                  <a:extLst>
                    <a:ext uri="{FF2B5EF4-FFF2-40B4-BE49-F238E27FC236}">
                      <a16:creationId xmlns:a16="http://schemas.microsoft.com/office/drawing/2014/main" xmlns="" id="{D165C2F5-8FC1-4BEB-97CB-BD85912A395A}"/>
                    </a:ext>
                  </a:extLst>
                </p:cNvPr>
                <p:cNvSpPr/>
                <p:nvPr/>
              </p:nvSpPr>
              <p:spPr>
                <a:xfrm rot="15089670">
                  <a:off x="6844943" y="34820"/>
                  <a:ext cx="1650086" cy="2639630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0088" h="2305465">
                      <a:moveTo>
                        <a:pt x="130125" y="2015413"/>
                      </a:moveTo>
                      <a:cubicBezTo>
                        <a:pt x="-278773" y="1664790"/>
                        <a:pt x="394739" y="671804"/>
                        <a:pt x="527046" y="0"/>
                      </a:cubicBezTo>
                      <a:lnTo>
                        <a:pt x="1118039" y="0"/>
                      </a:lnTo>
                      <a:cubicBezTo>
                        <a:pt x="1250346" y="671804"/>
                        <a:pt x="1936112" y="1594170"/>
                        <a:pt x="1514960" y="2015413"/>
                      </a:cubicBezTo>
                      <a:cubicBezTo>
                        <a:pt x="1093808" y="2436656"/>
                        <a:pt x="539023" y="2366036"/>
                        <a:pt x="130125" y="201541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1F2F1"/>
                    </a:gs>
                    <a:gs pos="98000">
                      <a:srgbClr val="70D4D6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" name="Trapezoid 38">
                  <a:extLst>
                    <a:ext uri="{FF2B5EF4-FFF2-40B4-BE49-F238E27FC236}">
                      <a16:creationId xmlns:a16="http://schemas.microsoft.com/office/drawing/2014/main" xmlns="" id="{86F781F5-C513-4AC5-B749-D9B86E12FFF9}"/>
                    </a:ext>
                  </a:extLst>
                </p:cNvPr>
                <p:cNvSpPr/>
                <p:nvPr/>
              </p:nvSpPr>
              <p:spPr>
                <a:xfrm rot="15089670">
                  <a:off x="7342598" y="607183"/>
                  <a:ext cx="635122" cy="2336873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  <a:gd name="connsiteX0" fmla="*/ 130125 w 1522290"/>
                    <a:gd name="connsiteY0" fmla="*/ 2024019 h 2282027"/>
                    <a:gd name="connsiteX1" fmla="*/ 527046 w 1522290"/>
                    <a:gd name="connsiteY1" fmla="*/ 8606 h 2282027"/>
                    <a:gd name="connsiteX2" fmla="*/ 679688 w 1522290"/>
                    <a:gd name="connsiteY2" fmla="*/ 0 h 2282027"/>
                    <a:gd name="connsiteX3" fmla="*/ 1514960 w 1522290"/>
                    <a:gd name="connsiteY3" fmla="*/ 2024019 h 2282027"/>
                    <a:gd name="connsiteX4" fmla="*/ 130125 w 1522290"/>
                    <a:gd name="connsiteY4" fmla="*/ 2024019 h 2282027"/>
                    <a:gd name="connsiteX0" fmla="*/ 130125 w 1592759"/>
                    <a:gd name="connsiteY0" fmla="*/ 2015413 h 2272369"/>
                    <a:gd name="connsiteX1" fmla="*/ 527046 w 1592759"/>
                    <a:gd name="connsiteY1" fmla="*/ 0 h 2272369"/>
                    <a:gd name="connsiteX2" fmla="*/ 1343927 w 1592759"/>
                    <a:gd name="connsiteY2" fmla="*/ 8421 h 2272369"/>
                    <a:gd name="connsiteX3" fmla="*/ 1514960 w 1592759"/>
                    <a:gd name="connsiteY3" fmla="*/ 2015413 h 2272369"/>
                    <a:gd name="connsiteX4" fmla="*/ 130125 w 1592759"/>
                    <a:gd name="connsiteY4" fmla="*/ 2015413 h 2272369"/>
                    <a:gd name="connsiteX0" fmla="*/ 2309 w 1464943"/>
                    <a:gd name="connsiteY0" fmla="*/ 2010450 h 2261540"/>
                    <a:gd name="connsiteX1" fmla="*/ 1052225 w 1464943"/>
                    <a:gd name="connsiteY1" fmla="*/ 0 h 2261540"/>
                    <a:gd name="connsiteX2" fmla="*/ 1216111 w 1464943"/>
                    <a:gd name="connsiteY2" fmla="*/ 3458 h 2261540"/>
                    <a:gd name="connsiteX3" fmla="*/ 1387144 w 1464943"/>
                    <a:gd name="connsiteY3" fmla="*/ 2010450 h 2261540"/>
                    <a:gd name="connsiteX4" fmla="*/ 2309 w 1464943"/>
                    <a:gd name="connsiteY4" fmla="*/ 2010450 h 2261540"/>
                    <a:gd name="connsiteX0" fmla="*/ 27039 w 1489673"/>
                    <a:gd name="connsiteY0" fmla="*/ 2010450 h 2261540"/>
                    <a:gd name="connsiteX1" fmla="*/ 538176 w 1489673"/>
                    <a:gd name="connsiteY1" fmla="*/ 1040370 h 2261540"/>
                    <a:gd name="connsiteX2" fmla="*/ 1076955 w 1489673"/>
                    <a:gd name="connsiteY2" fmla="*/ 0 h 2261540"/>
                    <a:gd name="connsiteX3" fmla="*/ 1240841 w 1489673"/>
                    <a:gd name="connsiteY3" fmla="*/ 3458 h 2261540"/>
                    <a:gd name="connsiteX4" fmla="*/ 1411874 w 1489673"/>
                    <a:gd name="connsiteY4" fmla="*/ 2010450 h 2261540"/>
                    <a:gd name="connsiteX5" fmla="*/ 27039 w 1489673"/>
                    <a:gd name="connsiteY5" fmla="*/ 2010450 h 2261540"/>
                    <a:gd name="connsiteX0" fmla="*/ 36705 w 1499339"/>
                    <a:gd name="connsiteY0" fmla="*/ 2010450 h 2202277"/>
                    <a:gd name="connsiteX1" fmla="*/ 458562 w 1499339"/>
                    <a:gd name="connsiteY1" fmla="*/ 1032169 h 2202277"/>
                    <a:gd name="connsiteX2" fmla="*/ 1086621 w 1499339"/>
                    <a:gd name="connsiteY2" fmla="*/ 0 h 2202277"/>
                    <a:gd name="connsiteX3" fmla="*/ 1250507 w 1499339"/>
                    <a:gd name="connsiteY3" fmla="*/ 3458 h 2202277"/>
                    <a:gd name="connsiteX4" fmla="*/ 1421540 w 1499339"/>
                    <a:gd name="connsiteY4" fmla="*/ 2010450 h 2202277"/>
                    <a:gd name="connsiteX5" fmla="*/ 36705 w 1499339"/>
                    <a:gd name="connsiteY5" fmla="*/ 2010450 h 2202277"/>
                    <a:gd name="connsiteX0" fmla="*/ 84952 w 1547586"/>
                    <a:gd name="connsiteY0" fmla="*/ 2010450 h 2202277"/>
                    <a:gd name="connsiteX1" fmla="*/ 189305 w 1547586"/>
                    <a:gd name="connsiteY1" fmla="*/ 1545049 h 2202277"/>
                    <a:gd name="connsiteX2" fmla="*/ 506809 w 1547586"/>
                    <a:gd name="connsiteY2" fmla="*/ 1032169 h 2202277"/>
                    <a:gd name="connsiteX3" fmla="*/ 1134868 w 1547586"/>
                    <a:gd name="connsiteY3" fmla="*/ 0 h 2202277"/>
                    <a:gd name="connsiteX4" fmla="*/ 1298754 w 1547586"/>
                    <a:gd name="connsiteY4" fmla="*/ 3458 h 2202277"/>
                    <a:gd name="connsiteX5" fmla="*/ 1469787 w 1547586"/>
                    <a:gd name="connsiteY5" fmla="*/ 2010450 h 2202277"/>
                    <a:gd name="connsiteX6" fmla="*/ 84952 w 1547586"/>
                    <a:gd name="connsiteY6" fmla="*/ 2010450 h 2202277"/>
                    <a:gd name="connsiteX0" fmla="*/ 123961 w 1586595"/>
                    <a:gd name="connsiteY0" fmla="*/ 2010450 h 2177736"/>
                    <a:gd name="connsiteX1" fmla="*/ 114520 w 1586595"/>
                    <a:gd name="connsiteY1" fmla="*/ 1548795 h 2177736"/>
                    <a:gd name="connsiteX2" fmla="*/ 545818 w 1586595"/>
                    <a:gd name="connsiteY2" fmla="*/ 1032169 h 2177736"/>
                    <a:gd name="connsiteX3" fmla="*/ 1173877 w 1586595"/>
                    <a:gd name="connsiteY3" fmla="*/ 0 h 2177736"/>
                    <a:gd name="connsiteX4" fmla="*/ 1337763 w 1586595"/>
                    <a:gd name="connsiteY4" fmla="*/ 3458 h 2177736"/>
                    <a:gd name="connsiteX5" fmla="*/ 1508796 w 1586595"/>
                    <a:gd name="connsiteY5" fmla="*/ 2010450 h 2177736"/>
                    <a:gd name="connsiteX6" fmla="*/ 123961 w 1586595"/>
                    <a:gd name="connsiteY6" fmla="*/ 2010450 h 2177736"/>
                    <a:gd name="connsiteX0" fmla="*/ 136332 w 1598966"/>
                    <a:gd name="connsiteY0" fmla="*/ 2010450 h 2177736"/>
                    <a:gd name="connsiteX1" fmla="*/ 126891 w 1598966"/>
                    <a:gd name="connsiteY1" fmla="*/ 1548795 h 2177736"/>
                    <a:gd name="connsiteX2" fmla="*/ 558189 w 1598966"/>
                    <a:gd name="connsiteY2" fmla="*/ 1032169 h 2177736"/>
                    <a:gd name="connsiteX3" fmla="*/ 1186248 w 1598966"/>
                    <a:gd name="connsiteY3" fmla="*/ 0 h 2177736"/>
                    <a:gd name="connsiteX4" fmla="*/ 1350134 w 1598966"/>
                    <a:gd name="connsiteY4" fmla="*/ 3458 h 2177736"/>
                    <a:gd name="connsiteX5" fmla="*/ 1521167 w 1598966"/>
                    <a:gd name="connsiteY5" fmla="*/ 2010450 h 2177736"/>
                    <a:gd name="connsiteX6" fmla="*/ 136332 w 1598966"/>
                    <a:gd name="connsiteY6" fmla="*/ 2010450 h 2177736"/>
                    <a:gd name="connsiteX0" fmla="*/ 156704 w 1525300"/>
                    <a:gd name="connsiteY0" fmla="*/ 2113580 h 2223740"/>
                    <a:gd name="connsiteX1" fmla="*/ 59556 w 1525300"/>
                    <a:gd name="connsiteY1" fmla="*/ 1548795 h 2223740"/>
                    <a:gd name="connsiteX2" fmla="*/ 490854 w 1525300"/>
                    <a:gd name="connsiteY2" fmla="*/ 1032169 h 2223740"/>
                    <a:gd name="connsiteX3" fmla="*/ 1118913 w 1525300"/>
                    <a:gd name="connsiteY3" fmla="*/ 0 h 2223740"/>
                    <a:gd name="connsiteX4" fmla="*/ 1282799 w 1525300"/>
                    <a:gd name="connsiteY4" fmla="*/ 3458 h 2223740"/>
                    <a:gd name="connsiteX5" fmla="*/ 1453832 w 1525300"/>
                    <a:gd name="connsiteY5" fmla="*/ 2010450 h 2223740"/>
                    <a:gd name="connsiteX6" fmla="*/ 156704 w 1525300"/>
                    <a:gd name="connsiteY6" fmla="*/ 2113580 h 2223740"/>
                    <a:gd name="connsiteX0" fmla="*/ 161044 w 1529640"/>
                    <a:gd name="connsiteY0" fmla="*/ 2113580 h 2223740"/>
                    <a:gd name="connsiteX1" fmla="*/ 63896 w 1529640"/>
                    <a:gd name="connsiteY1" fmla="*/ 1548795 h 2223740"/>
                    <a:gd name="connsiteX2" fmla="*/ 562083 w 1529640"/>
                    <a:gd name="connsiteY2" fmla="*/ 880490 h 2223740"/>
                    <a:gd name="connsiteX3" fmla="*/ 1123253 w 1529640"/>
                    <a:gd name="connsiteY3" fmla="*/ 0 h 2223740"/>
                    <a:gd name="connsiteX4" fmla="*/ 1287139 w 1529640"/>
                    <a:gd name="connsiteY4" fmla="*/ 3458 h 2223740"/>
                    <a:gd name="connsiteX5" fmla="*/ 1458172 w 1529640"/>
                    <a:gd name="connsiteY5" fmla="*/ 2010450 h 2223740"/>
                    <a:gd name="connsiteX6" fmla="*/ 161044 w 1529640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1123157 w 1529544"/>
                    <a:gd name="connsiteY3" fmla="*/ 0 h 2223740"/>
                    <a:gd name="connsiteX4" fmla="*/ 1287043 w 1529544"/>
                    <a:gd name="connsiteY4" fmla="*/ 3458 h 2223740"/>
                    <a:gd name="connsiteX5" fmla="*/ 1458076 w 1529544"/>
                    <a:gd name="connsiteY5" fmla="*/ 2010450 h 2223740"/>
                    <a:gd name="connsiteX6" fmla="*/ 160948 w 1529544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30826 w 1529544"/>
                    <a:gd name="connsiteY3" fmla="*/ 291830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56325 w 1529544"/>
                    <a:gd name="connsiteY3" fmla="*/ 307102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58592 w 1495162"/>
                    <a:gd name="connsiteY0" fmla="*/ 2113580 h 2250989"/>
                    <a:gd name="connsiteX1" fmla="*/ 61444 w 1495162"/>
                    <a:gd name="connsiteY1" fmla="*/ 1548795 h 2250989"/>
                    <a:gd name="connsiteX2" fmla="*/ 558163 w 1495162"/>
                    <a:gd name="connsiteY2" fmla="*/ 839664 h 2250989"/>
                    <a:gd name="connsiteX3" fmla="*/ 953969 w 1495162"/>
                    <a:gd name="connsiteY3" fmla="*/ 307102 h 2250989"/>
                    <a:gd name="connsiteX4" fmla="*/ 1120801 w 1495162"/>
                    <a:gd name="connsiteY4" fmla="*/ 0 h 2250989"/>
                    <a:gd name="connsiteX5" fmla="*/ 1284687 w 1495162"/>
                    <a:gd name="connsiteY5" fmla="*/ 3458 h 2250989"/>
                    <a:gd name="connsiteX6" fmla="*/ 1415672 w 1495162"/>
                    <a:gd name="connsiteY6" fmla="*/ 2053042 h 2250989"/>
                    <a:gd name="connsiteX7" fmla="*/ 158592 w 1495162"/>
                    <a:gd name="connsiteY7" fmla="*/ 2113580 h 2250989"/>
                    <a:gd name="connsiteX0" fmla="*/ 166510 w 1613678"/>
                    <a:gd name="connsiteY0" fmla="*/ 2113580 h 2196987"/>
                    <a:gd name="connsiteX1" fmla="*/ 69362 w 1613678"/>
                    <a:gd name="connsiteY1" fmla="*/ 1548795 h 2196987"/>
                    <a:gd name="connsiteX2" fmla="*/ 566081 w 1613678"/>
                    <a:gd name="connsiteY2" fmla="*/ 839664 h 2196987"/>
                    <a:gd name="connsiteX3" fmla="*/ 961887 w 1613678"/>
                    <a:gd name="connsiteY3" fmla="*/ 307102 h 2196987"/>
                    <a:gd name="connsiteX4" fmla="*/ 1128719 w 1613678"/>
                    <a:gd name="connsiteY4" fmla="*/ 0 h 2196987"/>
                    <a:gd name="connsiteX5" fmla="*/ 1292605 w 1613678"/>
                    <a:gd name="connsiteY5" fmla="*/ 3458 h 2196987"/>
                    <a:gd name="connsiteX6" fmla="*/ 1555955 w 1613678"/>
                    <a:gd name="connsiteY6" fmla="*/ 1964550 h 2196987"/>
                    <a:gd name="connsiteX7" fmla="*/ 166510 w 1613678"/>
                    <a:gd name="connsiteY7" fmla="*/ 2113580 h 2196987"/>
                    <a:gd name="connsiteX0" fmla="*/ 306543 w 1537765"/>
                    <a:gd name="connsiteY0" fmla="*/ 2166724 h 2229765"/>
                    <a:gd name="connsiteX1" fmla="*/ 6748 w 1537765"/>
                    <a:gd name="connsiteY1" fmla="*/ 1548795 h 2229765"/>
                    <a:gd name="connsiteX2" fmla="*/ 503467 w 1537765"/>
                    <a:gd name="connsiteY2" fmla="*/ 839664 h 2229765"/>
                    <a:gd name="connsiteX3" fmla="*/ 899273 w 1537765"/>
                    <a:gd name="connsiteY3" fmla="*/ 307102 h 2229765"/>
                    <a:gd name="connsiteX4" fmla="*/ 1066105 w 1537765"/>
                    <a:gd name="connsiteY4" fmla="*/ 0 h 2229765"/>
                    <a:gd name="connsiteX5" fmla="*/ 1229991 w 1537765"/>
                    <a:gd name="connsiteY5" fmla="*/ 3458 h 2229765"/>
                    <a:gd name="connsiteX6" fmla="*/ 1493341 w 1537765"/>
                    <a:gd name="connsiteY6" fmla="*/ 1964550 h 2229765"/>
                    <a:gd name="connsiteX7" fmla="*/ 306543 w 1537765"/>
                    <a:gd name="connsiteY7" fmla="*/ 2166724 h 2229765"/>
                    <a:gd name="connsiteX0" fmla="*/ 252955 w 1551303"/>
                    <a:gd name="connsiteY0" fmla="*/ 2128969 h 2206024"/>
                    <a:gd name="connsiteX1" fmla="*/ 16197 w 1551303"/>
                    <a:gd name="connsiteY1" fmla="*/ 1548795 h 2206024"/>
                    <a:gd name="connsiteX2" fmla="*/ 512916 w 1551303"/>
                    <a:gd name="connsiteY2" fmla="*/ 839664 h 2206024"/>
                    <a:gd name="connsiteX3" fmla="*/ 908722 w 1551303"/>
                    <a:gd name="connsiteY3" fmla="*/ 307102 h 2206024"/>
                    <a:gd name="connsiteX4" fmla="*/ 1075554 w 1551303"/>
                    <a:gd name="connsiteY4" fmla="*/ 0 h 2206024"/>
                    <a:gd name="connsiteX5" fmla="*/ 1239440 w 1551303"/>
                    <a:gd name="connsiteY5" fmla="*/ 3458 h 2206024"/>
                    <a:gd name="connsiteX6" fmla="*/ 1502790 w 1551303"/>
                    <a:gd name="connsiteY6" fmla="*/ 1964550 h 2206024"/>
                    <a:gd name="connsiteX7" fmla="*/ 252955 w 1551303"/>
                    <a:gd name="connsiteY7" fmla="*/ 2128969 h 2206024"/>
                    <a:gd name="connsiteX0" fmla="*/ 264972 w 1563320"/>
                    <a:gd name="connsiteY0" fmla="*/ 2128969 h 2222534"/>
                    <a:gd name="connsiteX1" fmla="*/ 28214 w 1563320"/>
                    <a:gd name="connsiteY1" fmla="*/ 1548795 h 2222534"/>
                    <a:gd name="connsiteX2" fmla="*/ 524933 w 1563320"/>
                    <a:gd name="connsiteY2" fmla="*/ 839664 h 2222534"/>
                    <a:gd name="connsiteX3" fmla="*/ 920739 w 1563320"/>
                    <a:gd name="connsiteY3" fmla="*/ 307102 h 2222534"/>
                    <a:gd name="connsiteX4" fmla="*/ 1087571 w 1563320"/>
                    <a:gd name="connsiteY4" fmla="*/ 0 h 2222534"/>
                    <a:gd name="connsiteX5" fmla="*/ 1251457 w 1563320"/>
                    <a:gd name="connsiteY5" fmla="*/ 3458 h 2222534"/>
                    <a:gd name="connsiteX6" fmla="*/ 1514807 w 1563320"/>
                    <a:gd name="connsiteY6" fmla="*/ 1964550 h 2222534"/>
                    <a:gd name="connsiteX7" fmla="*/ 264972 w 1563320"/>
                    <a:gd name="connsiteY7" fmla="*/ 2128969 h 2222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320" h="2222534">
                      <a:moveTo>
                        <a:pt x="264972" y="2128969"/>
                      </a:moveTo>
                      <a:cubicBezTo>
                        <a:pt x="-51560" y="2018489"/>
                        <a:pt x="-15113" y="1763679"/>
                        <a:pt x="28214" y="1548795"/>
                      </a:cubicBezTo>
                      <a:cubicBezTo>
                        <a:pt x="71541" y="1333911"/>
                        <a:pt x="380429" y="1049158"/>
                        <a:pt x="524933" y="839664"/>
                      </a:cubicBezTo>
                      <a:cubicBezTo>
                        <a:pt x="669437" y="630170"/>
                        <a:pt x="826966" y="447046"/>
                        <a:pt x="920739" y="307102"/>
                      </a:cubicBezTo>
                      <a:cubicBezTo>
                        <a:pt x="1014512" y="167158"/>
                        <a:pt x="1028202" y="48062"/>
                        <a:pt x="1087571" y="0"/>
                      </a:cubicBezTo>
                      <a:lnTo>
                        <a:pt x="1251457" y="3458"/>
                      </a:lnTo>
                      <a:cubicBezTo>
                        <a:pt x="1383764" y="675262"/>
                        <a:pt x="1679221" y="1610298"/>
                        <a:pt x="1514807" y="1964550"/>
                      </a:cubicBezTo>
                      <a:cubicBezTo>
                        <a:pt x="1350393" y="2318802"/>
                        <a:pt x="581504" y="2239449"/>
                        <a:pt x="264972" y="2128969"/>
                      </a:cubicBezTo>
                      <a:close/>
                    </a:path>
                  </a:pathLst>
                </a:custGeom>
                <a:solidFill>
                  <a:srgbClr val="13AD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3" name="Trapezoid 38">
                  <a:extLst>
                    <a:ext uri="{FF2B5EF4-FFF2-40B4-BE49-F238E27FC236}">
                      <a16:creationId xmlns:a16="http://schemas.microsoft.com/office/drawing/2014/main" xmlns="" id="{011C5313-2A85-4089-8C76-1F1D33850959}"/>
                    </a:ext>
                  </a:extLst>
                </p:cNvPr>
                <p:cNvSpPr/>
                <p:nvPr/>
              </p:nvSpPr>
              <p:spPr>
                <a:xfrm rot="6510330" flipH="1">
                  <a:off x="4387871" y="-61186"/>
                  <a:ext cx="1881950" cy="2716973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0088" h="2305465">
                      <a:moveTo>
                        <a:pt x="130125" y="2015413"/>
                      </a:moveTo>
                      <a:cubicBezTo>
                        <a:pt x="-278773" y="1664790"/>
                        <a:pt x="394739" y="671804"/>
                        <a:pt x="527046" y="0"/>
                      </a:cubicBezTo>
                      <a:lnTo>
                        <a:pt x="1118039" y="0"/>
                      </a:lnTo>
                      <a:cubicBezTo>
                        <a:pt x="1250346" y="671804"/>
                        <a:pt x="1936112" y="1594170"/>
                        <a:pt x="1514960" y="2015413"/>
                      </a:cubicBezTo>
                      <a:cubicBezTo>
                        <a:pt x="1093808" y="2436656"/>
                        <a:pt x="539023" y="2366036"/>
                        <a:pt x="130125" y="201541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1F2F1"/>
                    </a:gs>
                    <a:gs pos="98000">
                      <a:srgbClr val="70D4D6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" name="Trapezoid 38">
                  <a:extLst>
                    <a:ext uri="{FF2B5EF4-FFF2-40B4-BE49-F238E27FC236}">
                      <a16:creationId xmlns:a16="http://schemas.microsoft.com/office/drawing/2014/main" xmlns="" id="{7D19511D-7C0C-4076-A5A4-978F8C6543B3}"/>
                    </a:ext>
                  </a:extLst>
                </p:cNvPr>
                <p:cNvSpPr/>
                <p:nvPr/>
              </p:nvSpPr>
              <p:spPr>
                <a:xfrm rot="6510330" flipH="1">
                  <a:off x="4976779" y="574769"/>
                  <a:ext cx="724366" cy="2405345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  <a:gd name="connsiteX0" fmla="*/ 130125 w 1522290"/>
                    <a:gd name="connsiteY0" fmla="*/ 2024019 h 2282027"/>
                    <a:gd name="connsiteX1" fmla="*/ 527046 w 1522290"/>
                    <a:gd name="connsiteY1" fmla="*/ 8606 h 2282027"/>
                    <a:gd name="connsiteX2" fmla="*/ 679688 w 1522290"/>
                    <a:gd name="connsiteY2" fmla="*/ 0 h 2282027"/>
                    <a:gd name="connsiteX3" fmla="*/ 1514960 w 1522290"/>
                    <a:gd name="connsiteY3" fmla="*/ 2024019 h 2282027"/>
                    <a:gd name="connsiteX4" fmla="*/ 130125 w 1522290"/>
                    <a:gd name="connsiteY4" fmla="*/ 2024019 h 2282027"/>
                    <a:gd name="connsiteX0" fmla="*/ 130125 w 1592759"/>
                    <a:gd name="connsiteY0" fmla="*/ 2015413 h 2272369"/>
                    <a:gd name="connsiteX1" fmla="*/ 527046 w 1592759"/>
                    <a:gd name="connsiteY1" fmla="*/ 0 h 2272369"/>
                    <a:gd name="connsiteX2" fmla="*/ 1343927 w 1592759"/>
                    <a:gd name="connsiteY2" fmla="*/ 8421 h 2272369"/>
                    <a:gd name="connsiteX3" fmla="*/ 1514960 w 1592759"/>
                    <a:gd name="connsiteY3" fmla="*/ 2015413 h 2272369"/>
                    <a:gd name="connsiteX4" fmla="*/ 130125 w 1592759"/>
                    <a:gd name="connsiteY4" fmla="*/ 2015413 h 2272369"/>
                    <a:gd name="connsiteX0" fmla="*/ 2309 w 1464943"/>
                    <a:gd name="connsiteY0" fmla="*/ 2010450 h 2261540"/>
                    <a:gd name="connsiteX1" fmla="*/ 1052225 w 1464943"/>
                    <a:gd name="connsiteY1" fmla="*/ 0 h 2261540"/>
                    <a:gd name="connsiteX2" fmla="*/ 1216111 w 1464943"/>
                    <a:gd name="connsiteY2" fmla="*/ 3458 h 2261540"/>
                    <a:gd name="connsiteX3" fmla="*/ 1387144 w 1464943"/>
                    <a:gd name="connsiteY3" fmla="*/ 2010450 h 2261540"/>
                    <a:gd name="connsiteX4" fmla="*/ 2309 w 1464943"/>
                    <a:gd name="connsiteY4" fmla="*/ 2010450 h 2261540"/>
                    <a:gd name="connsiteX0" fmla="*/ 27039 w 1489673"/>
                    <a:gd name="connsiteY0" fmla="*/ 2010450 h 2261540"/>
                    <a:gd name="connsiteX1" fmla="*/ 538176 w 1489673"/>
                    <a:gd name="connsiteY1" fmla="*/ 1040370 h 2261540"/>
                    <a:gd name="connsiteX2" fmla="*/ 1076955 w 1489673"/>
                    <a:gd name="connsiteY2" fmla="*/ 0 h 2261540"/>
                    <a:gd name="connsiteX3" fmla="*/ 1240841 w 1489673"/>
                    <a:gd name="connsiteY3" fmla="*/ 3458 h 2261540"/>
                    <a:gd name="connsiteX4" fmla="*/ 1411874 w 1489673"/>
                    <a:gd name="connsiteY4" fmla="*/ 2010450 h 2261540"/>
                    <a:gd name="connsiteX5" fmla="*/ 27039 w 1489673"/>
                    <a:gd name="connsiteY5" fmla="*/ 2010450 h 2261540"/>
                    <a:gd name="connsiteX0" fmla="*/ 36705 w 1499339"/>
                    <a:gd name="connsiteY0" fmla="*/ 2010450 h 2202277"/>
                    <a:gd name="connsiteX1" fmla="*/ 458562 w 1499339"/>
                    <a:gd name="connsiteY1" fmla="*/ 1032169 h 2202277"/>
                    <a:gd name="connsiteX2" fmla="*/ 1086621 w 1499339"/>
                    <a:gd name="connsiteY2" fmla="*/ 0 h 2202277"/>
                    <a:gd name="connsiteX3" fmla="*/ 1250507 w 1499339"/>
                    <a:gd name="connsiteY3" fmla="*/ 3458 h 2202277"/>
                    <a:gd name="connsiteX4" fmla="*/ 1421540 w 1499339"/>
                    <a:gd name="connsiteY4" fmla="*/ 2010450 h 2202277"/>
                    <a:gd name="connsiteX5" fmla="*/ 36705 w 1499339"/>
                    <a:gd name="connsiteY5" fmla="*/ 2010450 h 2202277"/>
                    <a:gd name="connsiteX0" fmla="*/ 84952 w 1547586"/>
                    <a:gd name="connsiteY0" fmla="*/ 2010450 h 2202277"/>
                    <a:gd name="connsiteX1" fmla="*/ 189305 w 1547586"/>
                    <a:gd name="connsiteY1" fmla="*/ 1545049 h 2202277"/>
                    <a:gd name="connsiteX2" fmla="*/ 506809 w 1547586"/>
                    <a:gd name="connsiteY2" fmla="*/ 1032169 h 2202277"/>
                    <a:gd name="connsiteX3" fmla="*/ 1134868 w 1547586"/>
                    <a:gd name="connsiteY3" fmla="*/ 0 h 2202277"/>
                    <a:gd name="connsiteX4" fmla="*/ 1298754 w 1547586"/>
                    <a:gd name="connsiteY4" fmla="*/ 3458 h 2202277"/>
                    <a:gd name="connsiteX5" fmla="*/ 1469787 w 1547586"/>
                    <a:gd name="connsiteY5" fmla="*/ 2010450 h 2202277"/>
                    <a:gd name="connsiteX6" fmla="*/ 84952 w 1547586"/>
                    <a:gd name="connsiteY6" fmla="*/ 2010450 h 2202277"/>
                    <a:gd name="connsiteX0" fmla="*/ 123961 w 1586595"/>
                    <a:gd name="connsiteY0" fmla="*/ 2010450 h 2177736"/>
                    <a:gd name="connsiteX1" fmla="*/ 114520 w 1586595"/>
                    <a:gd name="connsiteY1" fmla="*/ 1548795 h 2177736"/>
                    <a:gd name="connsiteX2" fmla="*/ 545818 w 1586595"/>
                    <a:gd name="connsiteY2" fmla="*/ 1032169 h 2177736"/>
                    <a:gd name="connsiteX3" fmla="*/ 1173877 w 1586595"/>
                    <a:gd name="connsiteY3" fmla="*/ 0 h 2177736"/>
                    <a:gd name="connsiteX4" fmla="*/ 1337763 w 1586595"/>
                    <a:gd name="connsiteY4" fmla="*/ 3458 h 2177736"/>
                    <a:gd name="connsiteX5" fmla="*/ 1508796 w 1586595"/>
                    <a:gd name="connsiteY5" fmla="*/ 2010450 h 2177736"/>
                    <a:gd name="connsiteX6" fmla="*/ 123961 w 1586595"/>
                    <a:gd name="connsiteY6" fmla="*/ 2010450 h 2177736"/>
                    <a:gd name="connsiteX0" fmla="*/ 136332 w 1598966"/>
                    <a:gd name="connsiteY0" fmla="*/ 2010450 h 2177736"/>
                    <a:gd name="connsiteX1" fmla="*/ 126891 w 1598966"/>
                    <a:gd name="connsiteY1" fmla="*/ 1548795 h 2177736"/>
                    <a:gd name="connsiteX2" fmla="*/ 558189 w 1598966"/>
                    <a:gd name="connsiteY2" fmla="*/ 1032169 h 2177736"/>
                    <a:gd name="connsiteX3" fmla="*/ 1186248 w 1598966"/>
                    <a:gd name="connsiteY3" fmla="*/ 0 h 2177736"/>
                    <a:gd name="connsiteX4" fmla="*/ 1350134 w 1598966"/>
                    <a:gd name="connsiteY4" fmla="*/ 3458 h 2177736"/>
                    <a:gd name="connsiteX5" fmla="*/ 1521167 w 1598966"/>
                    <a:gd name="connsiteY5" fmla="*/ 2010450 h 2177736"/>
                    <a:gd name="connsiteX6" fmla="*/ 136332 w 1598966"/>
                    <a:gd name="connsiteY6" fmla="*/ 2010450 h 2177736"/>
                    <a:gd name="connsiteX0" fmla="*/ 156704 w 1525300"/>
                    <a:gd name="connsiteY0" fmla="*/ 2113580 h 2223740"/>
                    <a:gd name="connsiteX1" fmla="*/ 59556 w 1525300"/>
                    <a:gd name="connsiteY1" fmla="*/ 1548795 h 2223740"/>
                    <a:gd name="connsiteX2" fmla="*/ 490854 w 1525300"/>
                    <a:gd name="connsiteY2" fmla="*/ 1032169 h 2223740"/>
                    <a:gd name="connsiteX3" fmla="*/ 1118913 w 1525300"/>
                    <a:gd name="connsiteY3" fmla="*/ 0 h 2223740"/>
                    <a:gd name="connsiteX4" fmla="*/ 1282799 w 1525300"/>
                    <a:gd name="connsiteY4" fmla="*/ 3458 h 2223740"/>
                    <a:gd name="connsiteX5" fmla="*/ 1453832 w 1525300"/>
                    <a:gd name="connsiteY5" fmla="*/ 2010450 h 2223740"/>
                    <a:gd name="connsiteX6" fmla="*/ 156704 w 1525300"/>
                    <a:gd name="connsiteY6" fmla="*/ 2113580 h 2223740"/>
                    <a:gd name="connsiteX0" fmla="*/ 161044 w 1529640"/>
                    <a:gd name="connsiteY0" fmla="*/ 2113580 h 2223740"/>
                    <a:gd name="connsiteX1" fmla="*/ 63896 w 1529640"/>
                    <a:gd name="connsiteY1" fmla="*/ 1548795 h 2223740"/>
                    <a:gd name="connsiteX2" fmla="*/ 562083 w 1529640"/>
                    <a:gd name="connsiteY2" fmla="*/ 880490 h 2223740"/>
                    <a:gd name="connsiteX3" fmla="*/ 1123253 w 1529640"/>
                    <a:gd name="connsiteY3" fmla="*/ 0 h 2223740"/>
                    <a:gd name="connsiteX4" fmla="*/ 1287139 w 1529640"/>
                    <a:gd name="connsiteY4" fmla="*/ 3458 h 2223740"/>
                    <a:gd name="connsiteX5" fmla="*/ 1458172 w 1529640"/>
                    <a:gd name="connsiteY5" fmla="*/ 2010450 h 2223740"/>
                    <a:gd name="connsiteX6" fmla="*/ 161044 w 1529640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1123157 w 1529544"/>
                    <a:gd name="connsiteY3" fmla="*/ 0 h 2223740"/>
                    <a:gd name="connsiteX4" fmla="*/ 1287043 w 1529544"/>
                    <a:gd name="connsiteY4" fmla="*/ 3458 h 2223740"/>
                    <a:gd name="connsiteX5" fmla="*/ 1458076 w 1529544"/>
                    <a:gd name="connsiteY5" fmla="*/ 2010450 h 2223740"/>
                    <a:gd name="connsiteX6" fmla="*/ 160948 w 1529544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30826 w 1529544"/>
                    <a:gd name="connsiteY3" fmla="*/ 291830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56325 w 1529544"/>
                    <a:gd name="connsiteY3" fmla="*/ 307102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58592 w 1495162"/>
                    <a:gd name="connsiteY0" fmla="*/ 2113580 h 2250989"/>
                    <a:gd name="connsiteX1" fmla="*/ 61444 w 1495162"/>
                    <a:gd name="connsiteY1" fmla="*/ 1548795 h 2250989"/>
                    <a:gd name="connsiteX2" fmla="*/ 558163 w 1495162"/>
                    <a:gd name="connsiteY2" fmla="*/ 839664 h 2250989"/>
                    <a:gd name="connsiteX3" fmla="*/ 953969 w 1495162"/>
                    <a:gd name="connsiteY3" fmla="*/ 307102 h 2250989"/>
                    <a:gd name="connsiteX4" fmla="*/ 1120801 w 1495162"/>
                    <a:gd name="connsiteY4" fmla="*/ 0 h 2250989"/>
                    <a:gd name="connsiteX5" fmla="*/ 1284687 w 1495162"/>
                    <a:gd name="connsiteY5" fmla="*/ 3458 h 2250989"/>
                    <a:gd name="connsiteX6" fmla="*/ 1415672 w 1495162"/>
                    <a:gd name="connsiteY6" fmla="*/ 2053042 h 2250989"/>
                    <a:gd name="connsiteX7" fmla="*/ 158592 w 1495162"/>
                    <a:gd name="connsiteY7" fmla="*/ 2113580 h 2250989"/>
                    <a:gd name="connsiteX0" fmla="*/ 166510 w 1613678"/>
                    <a:gd name="connsiteY0" fmla="*/ 2113580 h 2196987"/>
                    <a:gd name="connsiteX1" fmla="*/ 69362 w 1613678"/>
                    <a:gd name="connsiteY1" fmla="*/ 1548795 h 2196987"/>
                    <a:gd name="connsiteX2" fmla="*/ 566081 w 1613678"/>
                    <a:gd name="connsiteY2" fmla="*/ 839664 h 2196987"/>
                    <a:gd name="connsiteX3" fmla="*/ 961887 w 1613678"/>
                    <a:gd name="connsiteY3" fmla="*/ 307102 h 2196987"/>
                    <a:gd name="connsiteX4" fmla="*/ 1128719 w 1613678"/>
                    <a:gd name="connsiteY4" fmla="*/ 0 h 2196987"/>
                    <a:gd name="connsiteX5" fmla="*/ 1292605 w 1613678"/>
                    <a:gd name="connsiteY5" fmla="*/ 3458 h 2196987"/>
                    <a:gd name="connsiteX6" fmla="*/ 1555955 w 1613678"/>
                    <a:gd name="connsiteY6" fmla="*/ 1964550 h 2196987"/>
                    <a:gd name="connsiteX7" fmla="*/ 166510 w 1613678"/>
                    <a:gd name="connsiteY7" fmla="*/ 2113580 h 2196987"/>
                    <a:gd name="connsiteX0" fmla="*/ 306543 w 1537765"/>
                    <a:gd name="connsiteY0" fmla="*/ 2166724 h 2229765"/>
                    <a:gd name="connsiteX1" fmla="*/ 6748 w 1537765"/>
                    <a:gd name="connsiteY1" fmla="*/ 1548795 h 2229765"/>
                    <a:gd name="connsiteX2" fmla="*/ 503467 w 1537765"/>
                    <a:gd name="connsiteY2" fmla="*/ 839664 h 2229765"/>
                    <a:gd name="connsiteX3" fmla="*/ 899273 w 1537765"/>
                    <a:gd name="connsiteY3" fmla="*/ 307102 h 2229765"/>
                    <a:gd name="connsiteX4" fmla="*/ 1066105 w 1537765"/>
                    <a:gd name="connsiteY4" fmla="*/ 0 h 2229765"/>
                    <a:gd name="connsiteX5" fmla="*/ 1229991 w 1537765"/>
                    <a:gd name="connsiteY5" fmla="*/ 3458 h 2229765"/>
                    <a:gd name="connsiteX6" fmla="*/ 1493341 w 1537765"/>
                    <a:gd name="connsiteY6" fmla="*/ 1964550 h 2229765"/>
                    <a:gd name="connsiteX7" fmla="*/ 306543 w 1537765"/>
                    <a:gd name="connsiteY7" fmla="*/ 2166724 h 2229765"/>
                    <a:gd name="connsiteX0" fmla="*/ 252955 w 1551303"/>
                    <a:gd name="connsiteY0" fmla="*/ 2128969 h 2206024"/>
                    <a:gd name="connsiteX1" fmla="*/ 16197 w 1551303"/>
                    <a:gd name="connsiteY1" fmla="*/ 1548795 h 2206024"/>
                    <a:gd name="connsiteX2" fmla="*/ 512916 w 1551303"/>
                    <a:gd name="connsiteY2" fmla="*/ 839664 h 2206024"/>
                    <a:gd name="connsiteX3" fmla="*/ 908722 w 1551303"/>
                    <a:gd name="connsiteY3" fmla="*/ 307102 h 2206024"/>
                    <a:gd name="connsiteX4" fmla="*/ 1075554 w 1551303"/>
                    <a:gd name="connsiteY4" fmla="*/ 0 h 2206024"/>
                    <a:gd name="connsiteX5" fmla="*/ 1239440 w 1551303"/>
                    <a:gd name="connsiteY5" fmla="*/ 3458 h 2206024"/>
                    <a:gd name="connsiteX6" fmla="*/ 1502790 w 1551303"/>
                    <a:gd name="connsiteY6" fmla="*/ 1964550 h 2206024"/>
                    <a:gd name="connsiteX7" fmla="*/ 252955 w 1551303"/>
                    <a:gd name="connsiteY7" fmla="*/ 2128969 h 2206024"/>
                    <a:gd name="connsiteX0" fmla="*/ 264972 w 1563320"/>
                    <a:gd name="connsiteY0" fmla="*/ 2128969 h 2222534"/>
                    <a:gd name="connsiteX1" fmla="*/ 28214 w 1563320"/>
                    <a:gd name="connsiteY1" fmla="*/ 1548795 h 2222534"/>
                    <a:gd name="connsiteX2" fmla="*/ 524933 w 1563320"/>
                    <a:gd name="connsiteY2" fmla="*/ 839664 h 2222534"/>
                    <a:gd name="connsiteX3" fmla="*/ 920739 w 1563320"/>
                    <a:gd name="connsiteY3" fmla="*/ 307102 h 2222534"/>
                    <a:gd name="connsiteX4" fmla="*/ 1087571 w 1563320"/>
                    <a:gd name="connsiteY4" fmla="*/ 0 h 2222534"/>
                    <a:gd name="connsiteX5" fmla="*/ 1251457 w 1563320"/>
                    <a:gd name="connsiteY5" fmla="*/ 3458 h 2222534"/>
                    <a:gd name="connsiteX6" fmla="*/ 1514807 w 1563320"/>
                    <a:gd name="connsiteY6" fmla="*/ 1964550 h 2222534"/>
                    <a:gd name="connsiteX7" fmla="*/ 264972 w 1563320"/>
                    <a:gd name="connsiteY7" fmla="*/ 2128969 h 2222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320" h="2222534">
                      <a:moveTo>
                        <a:pt x="264972" y="2128969"/>
                      </a:moveTo>
                      <a:cubicBezTo>
                        <a:pt x="-51560" y="2018489"/>
                        <a:pt x="-15113" y="1763679"/>
                        <a:pt x="28214" y="1548795"/>
                      </a:cubicBezTo>
                      <a:cubicBezTo>
                        <a:pt x="71541" y="1333911"/>
                        <a:pt x="380429" y="1049158"/>
                        <a:pt x="524933" y="839664"/>
                      </a:cubicBezTo>
                      <a:cubicBezTo>
                        <a:pt x="669437" y="630170"/>
                        <a:pt x="826966" y="447046"/>
                        <a:pt x="920739" y="307102"/>
                      </a:cubicBezTo>
                      <a:cubicBezTo>
                        <a:pt x="1014512" y="167158"/>
                        <a:pt x="1028202" y="48062"/>
                        <a:pt x="1087571" y="0"/>
                      </a:cubicBezTo>
                      <a:lnTo>
                        <a:pt x="1251457" y="3458"/>
                      </a:lnTo>
                      <a:cubicBezTo>
                        <a:pt x="1383764" y="675262"/>
                        <a:pt x="1679221" y="1610298"/>
                        <a:pt x="1514807" y="1964550"/>
                      </a:cubicBezTo>
                      <a:cubicBezTo>
                        <a:pt x="1350393" y="2318802"/>
                        <a:pt x="581504" y="2239449"/>
                        <a:pt x="264972" y="2128969"/>
                      </a:cubicBezTo>
                      <a:close/>
                    </a:path>
                  </a:pathLst>
                </a:custGeom>
                <a:solidFill>
                  <a:srgbClr val="13AD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5" name="Oval 50">
                  <a:extLst>
                    <a:ext uri="{FF2B5EF4-FFF2-40B4-BE49-F238E27FC236}">
                      <a16:creationId xmlns:a16="http://schemas.microsoft.com/office/drawing/2014/main" xmlns="" id="{7B19F916-3D56-48DC-A0AF-607ED91D94FA}"/>
                    </a:ext>
                  </a:extLst>
                </p:cNvPr>
                <p:cNvSpPr/>
                <p:nvPr/>
              </p:nvSpPr>
              <p:spPr>
                <a:xfrm>
                  <a:off x="6096118" y="1283649"/>
                  <a:ext cx="892367" cy="899626"/>
                </a:xfrm>
                <a:custGeom>
                  <a:avLst/>
                  <a:gdLst>
                    <a:gd name="connsiteX0" fmla="*/ 0 w 1053999"/>
                    <a:gd name="connsiteY0" fmla="*/ 488424 h 976848"/>
                    <a:gd name="connsiteX1" fmla="*/ 527000 w 1053999"/>
                    <a:gd name="connsiteY1" fmla="*/ 0 h 976848"/>
                    <a:gd name="connsiteX2" fmla="*/ 1054000 w 1053999"/>
                    <a:gd name="connsiteY2" fmla="*/ 488424 h 976848"/>
                    <a:gd name="connsiteX3" fmla="*/ 527000 w 1053999"/>
                    <a:gd name="connsiteY3" fmla="*/ 976848 h 976848"/>
                    <a:gd name="connsiteX4" fmla="*/ 0 w 1053999"/>
                    <a:gd name="connsiteY4" fmla="*/ 488424 h 976848"/>
                    <a:gd name="connsiteX0" fmla="*/ 381 w 1054762"/>
                    <a:gd name="connsiteY0" fmla="*/ 488424 h 977651"/>
                    <a:gd name="connsiteX1" fmla="*/ 527381 w 1054762"/>
                    <a:gd name="connsiteY1" fmla="*/ 0 h 977651"/>
                    <a:gd name="connsiteX2" fmla="*/ 1054381 w 1054762"/>
                    <a:gd name="connsiteY2" fmla="*/ 488424 h 977651"/>
                    <a:gd name="connsiteX3" fmla="*/ 527381 w 1054762"/>
                    <a:gd name="connsiteY3" fmla="*/ 976848 h 977651"/>
                    <a:gd name="connsiteX4" fmla="*/ 381 w 1054762"/>
                    <a:gd name="connsiteY4" fmla="*/ 488424 h 977651"/>
                    <a:gd name="connsiteX0" fmla="*/ 381 w 1054762"/>
                    <a:gd name="connsiteY0" fmla="*/ 488424 h 977651"/>
                    <a:gd name="connsiteX1" fmla="*/ 527381 w 1054762"/>
                    <a:gd name="connsiteY1" fmla="*/ 0 h 977651"/>
                    <a:gd name="connsiteX2" fmla="*/ 1054381 w 1054762"/>
                    <a:gd name="connsiteY2" fmla="*/ 488424 h 977651"/>
                    <a:gd name="connsiteX3" fmla="*/ 527381 w 1054762"/>
                    <a:gd name="connsiteY3" fmla="*/ 976848 h 977651"/>
                    <a:gd name="connsiteX4" fmla="*/ 381 w 1054762"/>
                    <a:gd name="connsiteY4" fmla="*/ 488424 h 977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4762" h="977651">
                      <a:moveTo>
                        <a:pt x="381" y="488424"/>
                      </a:moveTo>
                      <a:cubicBezTo>
                        <a:pt x="381" y="218675"/>
                        <a:pt x="122027" y="0"/>
                        <a:pt x="527381" y="0"/>
                      </a:cubicBezTo>
                      <a:cubicBezTo>
                        <a:pt x="932735" y="0"/>
                        <a:pt x="1054381" y="218675"/>
                        <a:pt x="1054381" y="488424"/>
                      </a:cubicBezTo>
                      <a:cubicBezTo>
                        <a:pt x="1054381" y="758173"/>
                        <a:pt x="1087857" y="960520"/>
                        <a:pt x="527381" y="976848"/>
                      </a:cubicBezTo>
                      <a:cubicBezTo>
                        <a:pt x="-33095" y="993176"/>
                        <a:pt x="381" y="758173"/>
                        <a:pt x="381" y="488424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1F2F1"/>
                    </a:gs>
                    <a:gs pos="98000">
                      <a:srgbClr val="53CACD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945" y="38866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644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00052 -0.68495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4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91667E-6 -4.07407E-6 L 0.00183 -0.4891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446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ixkit-ethereal-fairy-win-sound-20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 descr="Background pattern&#10;&#10;Description automatically generated">
            <a:extLst>
              <a:ext uri="{FF2B5EF4-FFF2-40B4-BE49-F238E27FC236}">
                <a16:creationId xmlns:a16="http://schemas.microsoft.com/office/drawing/2014/main" xmlns="" id="{0D55EB43-A762-44BD-9C9D-44A9FAF4FBC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66"/>
          <a:stretch/>
        </p:blipFill>
        <p:spPr>
          <a:xfrm>
            <a:off x="7114764" y="0"/>
            <a:ext cx="5077236" cy="685800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xmlns="" id="{7B6844DD-38B0-4D1B-981A-B4526FDF20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" y="40385"/>
            <a:ext cx="6858000" cy="6858000"/>
          </a:xfrm>
          <a:prstGeom prst="rect">
            <a:avLst/>
          </a:prstGeom>
        </p:spPr>
      </p:pic>
      <p:pic>
        <p:nvPicPr>
          <p:cNvPr id="8" name="Picture 7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xmlns="" id="{81C34515-7E8B-4ED9-959A-DB0EEE05F43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7" y="4798105"/>
            <a:ext cx="13768251" cy="205989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2C8AE8C-7ED6-4847-AD4B-6AC45918EFE9}"/>
              </a:ext>
            </a:extLst>
          </p:cNvPr>
          <p:cNvGrpSpPr/>
          <p:nvPr/>
        </p:nvGrpSpPr>
        <p:grpSpPr>
          <a:xfrm>
            <a:off x="3804363" y="3156854"/>
            <a:ext cx="4594001" cy="2938719"/>
            <a:chOff x="4903058" y="1513605"/>
            <a:chExt cx="5155099" cy="3297643"/>
          </a:xfrm>
        </p:grpSpPr>
        <p:sp>
          <p:nvSpPr>
            <p:cNvPr id="61" name="Parallelogram 60">
              <a:extLst>
                <a:ext uri="{FF2B5EF4-FFF2-40B4-BE49-F238E27FC236}">
                  <a16:creationId xmlns:a16="http://schemas.microsoft.com/office/drawing/2014/main" xmlns="" id="{697744FA-B397-4D86-A8C3-D2179B96F478}"/>
                </a:ext>
              </a:extLst>
            </p:cNvPr>
            <p:cNvSpPr/>
            <p:nvPr/>
          </p:nvSpPr>
          <p:spPr>
            <a:xfrm rot="5400000">
              <a:off x="7044721" y="1797812"/>
              <a:ext cx="3297638" cy="2729234"/>
            </a:xfrm>
            <a:prstGeom prst="parallelogram">
              <a:avLst>
                <a:gd name="adj" fmla="val 18895"/>
              </a:avLst>
            </a:prstGeom>
            <a:solidFill>
              <a:srgbClr val="FE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Parallelogram 61">
              <a:extLst>
                <a:ext uri="{FF2B5EF4-FFF2-40B4-BE49-F238E27FC236}">
                  <a16:creationId xmlns:a16="http://schemas.microsoft.com/office/drawing/2014/main" xmlns="" id="{3F696BED-F4E7-4E3C-ABC0-AA5ED74350BC}"/>
                </a:ext>
              </a:extLst>
            </p:cNvPr>
            <p:cNvSpPr/>
            <p:nvPr/>
          </p:nvSpPr>
          <p:spPr>
            <a:xfrm rot="16200000" flipH="1">
              <a:off x="4496185" y="1920478"/>
              <a:ext cx="3239612" cy="2425865"/>
            </a:xfrm>
            <a:prstGeom prst="parallelogram">
              <a:avLst>
                <a:gd name="adj" fmla="val 19247"/>
              </a:avLst>
            </a:prstGeom>
            <a:solidFill>
              <a:srgbClr val="ED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anhsang">
            <a:extLst>
              <a:ext uri="{FF2B5EF4-FFF2-40B4-BE49-F238E27FC236}">
                <a16:creationId xmlns:a16="http://schemas.microsoft.com/office/drawing/2014/main" xmlns="" id="{24607798-EA02-4C3F-AF0C-FE7AE72C0899}"/>
              </a:ext>
            </a:extLst>
          </p:cNvPr>
          <p:cNvSpPr/>
          <p:nvPr/>
        </p:nvSpPr>
        <p:spPr>
          <a:xfrm>
            <a:off x="2477491" y="1623426"/>
            <a:ext cx="7075662" cy="5093907"/>
          </a:xfrm>
          <a:prstGeom prst="flowChartManualOperation">
            <a:avLst/>
          </a:prstGeom>
          <a:solidFill>
            <a:srgbClr val="FFFF00">
              <a:alpha val="31000"/>
            </a:srgbClr>
          </a:solidFill>
          <a:ln>
            <a:noFill/>
          </a:ln>
          <a:effectLst>
            <a:reflection endPos="0" dist="50800" dir="5400000" sy="-100000" algn="bl" rotWithShape="0"/>
            <a:softEdge rad="990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ngoisao">
            <a:hlinkClick r:id="rId11" action="ppaction://hlinksldjump"/>
            <a:extLst>
              <a:ext uri="{FF2B5EF4-FFF2-40B4-BE49-F238E27FC236}">
                <a16:creationId xmlns:a16="http://schemas.microsoft.com/office/drawing/2014/main" xmlns="" id="{19DEE6E9-57B9-47B9-81EF-C615F3C38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40" y="3747804"/>
            <a:ext cx="2951548" cy="2951548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BD39796-41F8-4228-A472-6C5C3785CAC1}"/>
              </a:ext>
            </a:extLst>
          </p:cNvPr>
          <p:cNvGrpSpPr/>
          <p:nvPr/>
        </p:nvGrpSpPr>
        <p:grpSpPr>
          <a:xfrm>
            <a:off x="3804363" y="3566045"/>
            <a:ext cx="4594004" cy="2954908"/>
            <a:chOff x="3792406" y="2396507"/>
            <a:chExt cx="5155101" cy="3315811"/>
          </a:xfrm>
        </p:grpSpPr>
        <p:sp>
          <p:nvSpPr>
            <p:cNvPr id="56" name="Parallelogram 55">
              <a:extLst>
                <a:ext uri="{FF2B5EF4-FFF2-40B4-BE49-F238E27FC236}">
                  <a16:creationId xmlns:a16="http://schemas.microsoft.com/office/drawing/2014/main" xmlns="" id="{2F416EBF-97B8-4D05-A194-22EB61D37196}"/>
                </a:ext>
              </a:extLst>
            </p:cNvPr>
            <p:cNvSpPr/>
            <p:nvPr/>
          </p:nvSpPr>
          <p:spPr>
            <a:xfrm rot="16200000" flipH="1">
              <a:off x="6105705" y="2870516"/>
              <a:ext cx="3257739" cy="2425865"/>
            </a:xfrm>
            <a:prstGeom prst="parallelogram">
              <a:avLst>
                <a:gd name="adj" fmla="val 19247"/>
              </a:avLst>
            </a:prstGeom>
            <a:gradFill flip="none" rotWithShape="1">
              <a:gsLst>
                <a:gs pos="0">
                  <a:srgbClr val="DF3939"/>
                </a:gs>
                <a:gs pos="100000">
                  <a:srgbClr val="FF6D6D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Parallelogram 56">
              <a:extLst>
                <a:ext uri="{FF2B5EF4-FFF2-40B4-BE49-F238E27FC236}">
                  <a16:creationId xmlns:a16="http://schemas.microsoft.com/office/drawing/2014/main" xmlns="" id="{4F556F9C-7ABD-4CF9-8E0A-7458F42C740E}"/>
                </a:ext>
              </a:extLst>
            </p:cNvPr>
            <p:cNvSpPr/>
            <p:nvPr/>
          </p:nvSpPr>
          <p:spPr>
            <a:xfrm rot="5400000">
              <a:off x="3499119" y="2689794"/>
              <a:ext cx="3315807" cy="2729234"/>
            </a:xfrm>
            <a:prstGeom prst="parallelogram">
              <a:avLst>
                <a:gd name="adj" fmla="val 19247"/>
              </a:avLst>
            </a:prstGeom>
            <a:gradFill flip="none" rotWithShape="1">
              <a:gsLst>
                <a:gs pos="0">
                  <a:srgbClr val="F17373"/>
                </a:gs>
                <a:gs pos="100000">
                  <a:srgbClr val="FF9393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Parallelogram 57">
              <a:extLst>
                <a:ext uri="{FF2B5EF4-FFF2-40B4-BE49-F238E27FC236}">
                  <a16:creationId xmlns:a16="http://schemas.microsoft.com/office/drawing/2014/main" xmlns="" id="{5D2ECD80-E45D-4473-B8F6-3F87B05BFEDD}"/>
                </a:ext>
              </a:extLst>
            </p:cNvPr>
            <p:cNvSpPr/>
            <p:nvPr/>
          </p:nvSpPr>
          <p:spPr>
            <a:xfrm rot="5400000">
              <a:off x="3601163" y="3714542"/>
              <a:ext cx="2913323" cy="646159"/>
            </a:xfrm>
            <a:prstGeom prst="parallelogram">
              <a:avLst>
                <a:gd name="adj" fmla="val 19247"/>
              </a:avLst>
            </a:prstGeom>
            <a:gradFill>
              <a:gsLst>
                <a:gs pos="0">
                  <a:srgbClr val="5FCBC8"/>
                </a:gs>
                <a:gs pos="100000">
                  <a:srgbClr val="A6F4F4">
                    <a:shade val="100000"/>
                    <a:satMod val="11500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Parallelogram 58">
              <a:extLst>
                <a:ext uri="{FF2B5EF4-FFF2-40B4-BE49-F238E27FC236}">
                  <a16:creationId xmlns:a16="http://schemas.microsoft.com/office/drawing/2014/main" xmlns="" id="{477B302B-1F33-47A7-970F-88FABE0CE74D}"/>
                </a:ext>
              </a:extLst>
            </p:cNvPr>
            <p:cNvSpPr/>
            <p:nvPr/>
          </p:nvSpPr>
          <p:spPr>
            <a:xfrm rot="16200000" flipH="1">
              <a:off x="6383792" y="3780193"/>
              <a:ext cx="2902429" cy="569595"/>
            </a:xfrm>
            <a:prstGeom prst="parallelogram">
              <a:avLst>
                <a:gd name="adj" fmla="val 19247"/>
              </a:avLst>
            </a:prstGeom>
            <a:gradFill flip="none" rotWithShape="1">
              <a:gsLst>
                <a:gs pos="0">
                  <a:srgbClr val="5FCBC8"/>
                </a:gs>
                <a:gs pos="100000">
                  <a:srgbClr val="A6F4F4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1122469D-096A-41A8-8106-7B4EB6AA9F86}"/>
              </a:ext>
            </a:extLst>
          </p:cNvPr>
          <p:cNvGrpSpPr/>
          <p:nvPr/>
        </p:nvGrpSpPr>
        <p:grpSpPr>
          <a:xfrm>
            <a:off x="3677492" y="1605719"/>
            <a:ext cx="4837019" cy="3455949"/>
            <a:chOff x="2026037" y="1688927"/>
            <a:chExt cx="1534841" cy="109661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5A6D0178-5BC6-4C11-909D-2EF75694814A}"/>
                </a:ext>
              </a:extLst>
            </p:cNvPr>
            <p:cNvGrpSpPr/>
            <p:nvPr/>
          </p:nvGrpSpPr>
          <p:grpSpPr>
            <a:xfrm>
              <a:off x="2026037" y="1965339"/>
              <a:ext cx="1534841" cy="680834"/>
              <a:chOff x="4764755" y="951291"/>
              <a:chExt cx="5427796" cy="2407696"/>
            </a:xfrm>
            <a:effectLst/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xmlns="" id="{5BF87A76-4515-42D6-8A64-D1D7372B3A9D}"/>
                  </a:ext>
                </a:extLst>
              </p:cNvPr>
              <p:cNvGrpSpPr/>
              <p:nvPr/>
            </p:nvGrpSpPr>
            <p:grpSpPr>
              <a:xfrm>
                <a:off x="4764755" y="951291"/>
                <a:ext cx="5427796" cy="2407696"/>
                <a:chOff x="-390566" y="1744363"/>
                <a:chExt cx="5427796" cy="2407696"/>
              </a:xfrm>
            </p:grpSpPr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xmlns="" id="{5C9937F6-C1AF-49A6-9FAC-89F4DC67FCA4}"/>
                    </a:ext>
                  </a:extLst>
                </p:cNvPr>
                <p:cNvSpPr/>
                <p:nvPr/>
              </p:nvSpPr>
              <p:spPr>
                <a:xfrm rot="16200000" flipH="1">
                  <a:off x="1365094" y="-11297"/>
                  <a:ext cx="1916475" cy="5427796"/>
                </a:xfrm>
                <a:custGeom>
                  <a:avLst/>
                  <a:gdLst>
                    <a:gd name="connsiteX0" fmla="*/ 1 w 1916475"/>
                    <a:gd name="connsiteY0" fmla="*/ 2563584 h 5427796"/>
                    <a:gd name="connsiteX1" fmla="*/ 1362525 w 1916475"/>
                    <a:gd name="connsiteY1" fmla="*/ 2563584 h 5427796"/>
                    <a:gd name="connsiteX2" fmla="*/ 1855037 w 1916475"/>
                    <a:gd name="connsiteY2" fmla="*/ 0 h 5427796"/>
                    <a:gd name="connsiteX3" fmla="*/ 492513 w 1916475"/>
                    <a:gd name="connsiteY3" fmla="*/ 0 h 5427796"/>
                    <a:gd name="connsiteX4" fmla="*/ 0 w 1916475"/>
                    <a:gd name="connsiteY4" fmla="*/ 2563595 h 5427796"/>
                    <a:gd name="connsiteX5" fmla="*/ 552520 w 1916475"/>
                    <a:gd name="connsiteY5" fmla="*/ 5427796 h 5427796"/>
                    <a:gd name="connsiteX6" fmla="*/ 1916475 w 1916475"/>
                    <a:gd name="connsiteY6" fmla="*/ 5427796 h 5427796"/>
                    <a:gd name="connsiteX7" fmla="*/ 1363955 w 1916475"/>
                    <a:gd name="connsiteY7" fmla="*/ 2563595 h 5427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16475" h="5427796">
                      <a:moveTo>
                        <a:pt x="1" y="2563584"/>
                      </a:moveTo>
                      <a:lnTo>
                        <a:pt x="1362525" y="2563584"/>
                      </a:lnTo>
                      <a:lnTo>
                        <a:pt x="1855037" y="0"/>
                      </a:lnTo>
                      <a:lnTo>
                        <a:pt x="492513" y="0"/>
                      </a:lnTo>
                      <a:close/>
                      <a:moveTo>
                        <a:pt x="0" y="2563595"/>
                      </a:moveTo>
                      <a:lnTo>
                        <a:pt x="552520" y="5427796"/>
                      </a:lnTo>
                      <a:lnTo>
                        <a:pt x="1916475" y="5427796"/>
                      </a:lnTo>
                      <a:lnTo>
                        <a:pt x="1363955" y="2563595"/>
                      </a:lnTo>
                      <a:close/>
                    </a:path>
                  </a:pathLst>
                </a:custGeom>
                <a:solidFill>
                  <a:srgbClr val="FEA4A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3" name="Parallelogram 52">
                  <a:extLst>
                    <a:ext uri="{FF2B5EF4-FFF2-40B4-BE49-F238E27FC236}">
                      <a16:creationId xmlns:a16="http://schemas.microsoft.com/office/drawing/2014/main" xmlns="" id="{CD8F4840-3C7A-4278-B6F8-E79AC1037A7D}"/>
                    </a:ext>
                  </a:extLst>
                </p:cNvPr>
                <p:cNvSpPr/>
                <p:nvPr/>
              </p:nvSpPr>
              <p:spPr>
                <a:xfrm rot="16200000" flipH="1">
                  <a:off x="2826234" y="1941065"/>
                  <a:ext cx="1858405" cy="2563584"/>
                </a:xfrm>
                <a:prstGeom prst="parallelogram">
                  <a:avLst>
                    <a:gd name="adj" fmla="val 26550"/>
                  </a:avLst>
                </a:prstGeom>
                <a:solidFill>
                  <a:srgbClr val="FE4C4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Parallelogram 54">
                  <a:extLst>
                    <a:ext uri="{FF2B5EF4-FFF2-40B4-BE49-F238E27FC236}">
                      <a16:creationId xmlns:a16="http://schemas.microsoft.com/office/drawing/2014/main" xmlns="" id="{3226D17B-69BD-44A1-AA61-23796BA578C7}"/>
                    </a:ext>
                  </a:extLst>
                </p:cNvPr>
                <p:cNvSpPr/>
                <p:nvPr/>
              </p:nvSpPr>
              <p:spPr>
                <a:xfrm rot="5400000">
                  <a:off x="83301" y="1761719"/>
                  <a:ext cx="1916475" cy="2864201"/>
                </a:xfrm>
                <a:prstGeom prst="parallelogram">
                  <a:avLst>
                    <a:gd name="adj" fmla="val 28830"/>
                  </a:avLst>
                </a:prstGeom>
                <a:solidFill>
                  <a:srgbClr val="FE76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9" name="Parallelogram 48">
                <a:extLst>
                  <a:ext uri="{FF2B5EF4-FFF2-40B4-BE49-F238E27FC236}">
                    <a16:creationId xmlns:a16="http://schemas.microsoft.com/office/drawing/2014/main" xmlns="" id="{A08C7E0D-E87D-44FE-A5B3-151874DEED76}"/>
                  </a:ext>
                </a:extLst>
              </p:cNvPr>
              <p:cNvSpPr/>
              <p:nvPr/>
            </p:nvSpPr>
            <p:spPr>
              <a:xfrm rot="5400000">
                <a:off x="5411520" y="2017711"/>
                <a:ext cx="1513916" cy="757730"/>
              </a:xfrm>
              <a:prstGeom prst="parallelogram">
                <a:avLst>
                  <a:gd name="adj" fmla="val 19247"/>
                </a:avLst>
              </a:prstGeom>
              <a:gradFill>
                <a:gsLst>
                  <a:gs pos="0">
                    <a:srgbClr val="91F2F1"/>
                  </a:gs>
                  <a:gs pos="98000">
                    <a:srgbClr val="3FC5C2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Parallelogram 49">
                <a:extLst>
                  <a:ext uri="{FF2B5EF4-FFF2-40B4-BE49-F238E27FC236}">
                    <a16:creationId xmlns:a16="http://schemas.microsoft.com/office/drawing/2014/main" xmlns="" id="{25F7BB38-1CF7-46AE-9F34-0D69039FD702}"/>
                  </a:ext>
                </a:extLst>
              </p:cNvPr>
              <p:cNvSpPr/>
              <p:nvPr/>
            </p:nvSpPr>
            <p:spPr>
              <a:xfrm rot="16200000" flipH="1">
                <a:off x="8195439" y="2085518"/>
                <a:ext cx="1500454" cy="675291"/>
              </a:xfrm>
              <a:prstGeom prst="parallelogram">
                <a:avLst>
                  <a:gd name="adj" fmla="val 19247"/>
                </a:avLst>
              </a:prstGeom>
              <a:gradFill>
                <a:gsLst>
                  <a:gs pos="0">
                    <a:srgbClr val="91F2F1"/>
                  </a:gs>
                  <a:gs pos="98000">
                    <a:srgbClr val="3FC5C2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003CDA01-5563-433A-AB73-BFEF31D73E02}"/>
                </a:ext>
              </a:extLst>
            </p:cNvPr>
            <p:cNvGrpSpPr/>
            <p:nvPr/>
          </p:nvGrpSpPr>
          <p:grpSpPr>
            <a:xfrm>
              <a:off x="2113695" y="1688927"/>
              <a:ext cx="1419369" cy="1096612"/>
              <a:chOff x="3970359" y="356326"/>
              <a:chExt cx="5019442" cy="3878048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A5D62B6D-539F-4B82-ACD5-399A3F1E425F}"/>
                  </a:ext>
                </a:extLst>
              </p:cNvPr>
              <p:cNvSpPr/>
              <p:nvPr/>
            </p:nvSpPr>
            <p:spPr>
              <a:xfrm rot="1796186" flipH="1">
                <a:off x="4048306" y="1126953"/>
                <a:ext cx="4379484" cy="3107421"/>
              </a:xfrm>
              <a:custGeom>
                <a:avLst/>
                <a:gdLst>
                  <a:gd name="connsiteX0" fmla="*/ 2418713 w 4379483"/>
                  <a:gd name="connsiteY0" fmla="*/ 44636 h 3107422"/>
                  <a:gd name="connsiteX1" fmla="*/ 0 w 4379483"/>
                  <a:gd name="connsiteY1" fmla="*/ 214480 h 3107422"/>
                  <a:gd name="connsiteX2" fmla="*/ 1684 w 4379483"/>
                  <a:gd name="connsiteY2" fmla="*/ 216652 h 3107422"/>
                  <a:gd name="connsiteX3" fmla="*/ 371026 w 4379483"/>
                  <a:gd name="connsiteY3" fmla="*/ 312491 h 3107422"/>
                  <a:gd name="connsiteX4" fmla="*/ 221524 w 4379483"/>
                  <a:gd name="connsiteY4" fmla="*/ 961349 h 3107422"/>
                  <a:gd name="connsiteX5" fmla="*/ 448903 w 4379483"/>
                  <a:gd name="connsiteY5" fmla="*/ 773114 h 3107422"/>
                  <a:gd name="connsiteX6" fmla="*/ 2135528 w 4379483"/>
                  <a:gd name="connsiteY6" fmla="*/ 910747 h 3107422"/>
                  <a:gd name="connsiteX7" fmla="*/ 2192533 w 4379483"/>
                  <a:gd name="connsiteY7" fmla="*/ 887311 h 3107422"/>
                  <a:gd name="connsiteX8" fmla="*/ 2194290 w 4379483"/>
                  <a:gd name="connsiteY8" fmla="*/ 935627 h 3107422"/>
                  <a:gd name="connsiteX9" fmla="*/ 3801444 w 4379483"/>
                  <a:gd name="connsiteY9" fmla="*/ 3033005 h 3107422"/>
                  <a:gd name="connsiteX10" fmla="*/ 3804256 w 4379483"/>
                  <a:gd name="connsiteY10" fmla="*/ 3107422 h 3107422"/>
                  <a:gd name="connsiteX11" fmla="*/ 3970719 w 4379483"/>
                  <a:gd name="connsiteY11" fmla="*/ 2565251 h 3107422"/>
                  <a:gd name="connsiteX12" fmla="*/ 4375568 w 4379483"/>
                  <a:gd name="connsiteY12" fmla="*/ 2737872 h 3107422"/>
                  <a:gd name="connsiteX13" fmla="*/ 4379454 w 4379483"/>
                  <a:gd name="connsiteY13" fmla="*/ 2735147 h 3107422"/>
                  <a:gd name="connsiteX14" fmla="*/ 2764659 w 4379483"/>
                  <a:gd name="connsiteY14" fmla="*/ 431765 h 3107422"/>
                  <a:gd name="connsiteX15" fmla="*/ 2418713 w 4379483"/>
                  <a:gd name="connsiteY15" fmla="*/ 674292 h 3107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79483" h="3107422">
                    <a:moveTo>
                      <a:pt x="2418713" y="44636"/>
                    </a:moveTo>
                    <a:cubicBezTo>
                      <a:pt x="1585901" y="711759"/>
                      <a:pt x="832812" y="-452643"/>
                      <a:pt x="0" y="214480"/>
                    </a:cubicBezTo>
                    <a:lnTo>
                      <a:pt x="1684" y="216652"/>
                    </a:lnTo>
                    <a:lnTo>
                      <a:pt x="371026" y="312491"/>
                    </a:lnTo>
                    <a:lnTo>
                      <a:pt x="221524" y="961349"/>
                    </a:lnTo>
                    <a:lnTo>
                      <a:pt x="448903" y="773114"/>
                    </a:lnTo>
                    <a:cubicBezTo>
                      <a:pt x="1154842" y="310339"/>
                      <a:pt x="1515827" y="1131244"/>
                      <a:pt x="2135528" y="910747"/>
                    </a:cubicBezTo>
                    <a:lnTo>
                      <a:pt x="2192533" y="887311"/>
                    </a:lnTo>
                    <a:lnTo>
                      <a:pt x="2194290" y="935627"/>
                    </a:lnTo>
                    <a:cubicBezTo>
                      <a:pt x="2277088" y="1952275"/>
                      <a:pt x="3715827" y="2018334"/>
                      <a:pt x="3801444" y="3033005"/>
                    </a:cubicBezTo>
                    <a:lnTo>
                      <a:pt x="3804256" y="3107422"/>
                    </a:lnTo>
                    <a:lnTo>
                      <a:pt x="3970719" y="2565251"/>
                    </a:lnTo>
                    <a:lnTo>
                      <a:pt x="4375568" y="2737872"/>
                    </a:lnTo>
                    <a:lnTo>
                      <a:pt x="4379454" y="2735147"/>
                    </a:lnTo>
                    <a:cubicBezTo>
                      <a:pt x="4387447" y="1584397"/>
                      <a:pt x="2756666" y="1582515"/>
                      <a:pt x="2764659" y="431765"/>
                    </a:cubicBezTo>
                    <a:lnTo>
                      <a:pt x="2418713" y="674292"/>
                    </a:lnTo>
                    <a:close/>
                  </a:path>
                </a:pathLst>
              </a:custGeom>
              <a:gradFill>
                <a:gsLst>
                  <a:gs pos="0">
                    <a:srgbClr val="91F2F1"/>
                  </a:gs>
                  <a:gs pos="51000">
                    <a:srgbClr val="3FC5C2"/>
                  </a:gs>
                  <a:gs pos="100000">
                    <a:srgbClr val="A6F4F4">
                      <a:shade val="100000"/>
                      <a:satMod val="115000"/>
                    </a:srgbClr>
                  </a:gs>
                </a:gsLst>
                <a:lin ang="108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Trapezoid 38">
                <a:extLst>
                  <a:ext uri="{FF2B5EF4-FFF2-40B4-BE49-F238E27FC236}">
                    <a16:creationId xmlns:a16="http://schemas.microsoft.com/office/drawing/2014/main" xmlns="" id="{F8EE92DA-AA90-48F8-85FE-ADD30D1D9657}"/>
                  </a:ext>
                </a:extLst>
              </p:cNvPr>
              <p:cNvSpPr/>
              <p:nvPr/>
            </p:nvSpPr>
            <p:spPr>
              <a:xfrm rot="15089670">
                <a:off x="6844943" y="34820"/>
                <a:ext cx="1650086" cy="2639630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0088" h="2305465">
                    <a:moveTo>
                      <a:pt x="130125" y="2015413"/>
                    </a:moveTo>
                    <a:cubicBezTo>
                      <a:pt x="-278773" y="1664790"/>
                      <a:pt x="394739" y="671804"/>
                      <a:pt x="527046" y="0"/>
                    </a:cubicBezTo>
                    <a:lnTo>
                      <a:pt x="1118039" y="0"/>
                    </a:lnTo>
                    <a:cubicBezTo>
                      <a:pt x="1250346" y="671804"/>
                      <a:pt x="1936112" y="1594170"/>
                      <a:pt x="1514960" y="2015413"/>
                    </a:cubicBezTo>
                    <a:cubicBezTo>
                      <a:pt x="1093808" y="2436656"/>
                      <a:pt x="539023" y="2366036"/>
                      <a:pt x="130125" y="20154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91F2F1"/>
                  </a:gs>
                  <a:gs pos="98000">
                    <a:srgbClr val="70D4D6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Trapezoid 38">
                <a:extLst>
                  <a:ext uri="{FF2B5EF4-FFF2-40B4-BE49-F238E27FC236}">
                    <a16:creationId xmlns:a16="http://schemas.microsoft.com/office/drawing/2014/main" xmlns="" id="{4D7D2F88-E979-45B0-B123-43808BB29091}"/>
                  </a:ext>
                </a:extLst>
              </p:cNvPr>
              <p:cNvSpPr/>
              <p:nvPr/>
            </p:nvSpPr>
            <p:spPr>
              <a:xfrm rot="15089670">
                <a:off x="7342598" y="607183"/>
                <a:ext cx="635122" cy="2336873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  <a:gd name="connsiteX0" fmla="*/ 130125 w 1522290"/>
                  <a:gd name="connsiteY0" fmla="*/ 2024019 h 2282027"/>
                  <a:gd name="connsiteX1" fmla="*/ 527046 w 1522290"/>
                  <a:gd name="connsiteY1" fmla="*/ 8606 h 2282027"/>
                  <a:gd name="connsiteX2" fmla="*/ 679688 w 1522290"/>
                  <a:gd name="connsiteY2" fmla="*/ 0 h 2282027"/>
                  <a:gd name="connsiteX3" fmla="*/ 1514960 w 1522290"/>
                  <a:gd name="connsiteY3" fmla="*/ 2024019 h 2282027"/>
                  <a:gd name="connsiteX4" fmla="*/ 130125 w 1522290"/>
                  <a:gd name="connsiteY4" fmla="*/ 2024019 h 2282027"/>
                  <a:gd name="connsiteX0" fmla="*/ 130125 w 1592759"/>
                  <a:gd name="connsiteY0" fmla="*/ 2015413 h 2272369"/>
                  <a:gd name="connsiteX1" fmla="*/ 527046 w 1592759"/>
                  <a:gd name="connsiteY1" fmla="*/ 0 h 2272369"/>
                  <a:gd name="connsiteX2" fmla="*/ 1343927 w 1592759"/>
                  <a:gd name="connsiteY2" fmla="*/ 8421 h 2272369"/>
                  <a:gd name="connsiteX3" fmla="*/ 1514960 w 1592759"/>
                  <a:gd name="connsiteY3" fmla="*/ 2015413 h 2272369"/>
                  <a:gd name="connsiteX4" fmla="*/ 130125 w 1592759"/>
                  <a:gd name="connsiteY4" fmla="*/ 2015413 h 2272369"/>
                  <a:gd name="connsiteX0" fmla="*/ 2309 w 1464943"/>
                  <a:gd name="connsiteY0" fmla="*/ 2010450 h 2261540"/>
                  <a:gd name="connsiteX1" fmla="*/ 1052225 w 1464943"/>
                  <a:gd name="connsiteY1" fmla="*/ 0 h 2261540"/>
                  <a:gd name="connsiteX2" fmla="*/ 1216111 w 1464943"/>
                  <a:gd name="connsiteY2" fmla="*/ 3458 h 2261540"/>
                  <a:gd name="connsiteX3" fmla="*/ 1387144 w 1464943"/>
                  <a:gd name="connsiteY3" fmla="*/ 2010450 h 2261540"/>
                  <a:gd name="connsiteX4" fmla="*/ 2309 w 1464943"/>
                  <a:gd name="connsiteY4" fmla="*/ 2010450 h 2261540"/>
                  <a:gd name="connsiteX0" fmla="*/ 27039 w 1489673"/>
                  <a:gd name="connsiteY0" fmla="*/ 2010450 h 2261540"/>
                  <a:gd name="connsiteX1" fmla="*/ 538176 w 1489673"/>
                  <a:gd name="connsiteY1" fmla="*/ 1040370 h 2261540"/>
                  <a:gd name="connsiteX2" fmla="*/ 1076955 w 1489673"/>
                  <a:gd name="connsiteY2" fmla="*/ 0 h 2261540"/>
                  <a:gd name="connsiteX3" fmla="*/ 1240841 w 1489673"/>
                  <a:gd name="connsiteY3" fmla="*/ 3458 h 2261540"/>
                  <a:gd name="connsiteX4" fmla="*/ 1411874 w 1489673"/>
                  <a:gd name="connsiteY4" fmla="*/ 2010450 h 2261540"/>
                  <a:gd name="connsiteX5" fmla="*/ 27039 w 1489673"/>
                  <a:gd name="connsiteY5" fmla="*/ 2010450 h 2261540"/>
                  <a:gd name="connsiteX0" fmla="*/ 36705 w 1499339"/>
                  <a:gd name="connsiteY0" fmla="*/ 2010450 h 2202277"/>
                  <a:gd name="connsiteX1" fmla="*/ 458562 w 1499339"/>
                  <a:gd name="connsiteY1" fmla="*/ 1032169 h 2202277"/>
                  <a:gd name="connsiteX2" fmla="*/ 1086621 w 1499339"/>
                  <a:gd name="connsiteY2" fmla="*/ 0 h 2202277"/>
                  <a:gd name="connsiteX3" fmla="*/ 1250507 w 1499339"/>
                  <a:gd name="connsiteY3" fmla="*/ 3458 h 2202277"/>
                  <a:gd name="connsiteX4" fmla="*/ 1421540 w 1499339"/>
                  <a:gd name="connsiteY4" fmla="*/ 2010450 h 2202277"/>
                  <a:gd name="connsiteX5" fmla="*/ 36705 w 1499339"/>
                  <a:gd name="connsiteY5" fmla="*/ 2010450 h 2202277"/>
                  <a:gd name="connsiteX0" fmla="*/ 84952 w 1547586"/>
                  <a:gd name="connsiteY0" fmla="*/ 2010450 h 2202277"/>
                  <a:gd name="connsiteX1" fmla="*/ 189305 w 1547586"/>
                  <a:gd name="connsiteY1" fmla="*/ 1545049 h 2202277"/>
                  <a:gd name="connsiteX2" fmla="*/ 506809 w 1547586"/>
                  <a:gd name="connsiteY2" fmla="*/ 1032169 h 2202277"/>
                  <a:gd name="connsiteX3" fmla="*/ 1134868 w 1547586"/>
                  <a:gd name="connsiteY3" fmla="*/ 0 h 2202277"/>
                  <a:gd name="connsiteX4" fmla="*/ 1298754 w 1547586"/>
                  <a:gd name="connsiteY4" fmla="*/ 3458 h 2202277"/>
                  <a:gd name="connsiteX5" fmla="*/ 1469787 w 1547586"/>
                  <a:gd name="connsiteY5" fmla="*/ 2010450 h 2202277"/>
                  <a:gd name="connsiteX6" fmla="*/ 84952 w 1547586"/>
                  <a:gd name="connsiteY6" fmla="*/ 2010450 h 2202277"/>
                  <a:gd name="connsiteX0" fmla="*/ 123961 w 1586595"/>
                  <a:gd name="connsiteY0" fmla="*/ 2010450 h 2177736"/>
                  <a:gd name="connsiteX1" fmla="*/ 114520 w 1586595"/>
                  <a:gd name="connsiteY1" fmla="*/ 1548795 h 2177736"/>
                  <a:gd name="connsiteX2" fmla="*/ 545818 w 1586595"/>
                  <a:gd name="connsiteY2" fmla="*/ 1032169 h 2177736"/>
                  <a:gd name="connsiteX3" fmla="*/ 1173877 w 1586595"/>
                  <a:gd name="connsiteY3" fmla="*/ 0 h 2177736"/>
                  <a:gd name="connsiteX4" fmla="*/ 1337763 w 1586595"/>
                  <a:gd name="connsiteY4" fmla="*/ 3458 h 2177736"/>
                  <a:gd name="connsiteX5" fmla="*/ 1508796 w 1586595"/>
                  <a:gd name="connsiteY5" fmla="*/ 2010450 h 2177736"/>
                  <a:gd name="connsiteX6" fmla="*/ 123961 w 1586595"/>
                  <a:gd name="connsiteY6" fmla="*/ 2010450 h 2177736"/>
                  <a:gd name="connsiteX0" fmla="*/ 136332 w 1598966"/>
                  <a:gd name="connsiteY0" fmla="*/ 2010450 h 2177736"/>
                  <a:gd name="connsiteX1" fmla="*/ 126891 w 1598966"/>
                  <a:gd name="connsiteY1" fmla="*/ 1548795 h 2177736"/>
                  <a:gd name="connsiteX2" fmla="*/ 558189 w 1598966"/>
                  <a:gd name="connsiteY2" fmla="*/ 1032169 h 2177736"/>
                  <a:gd name="connsiteX3" fmla="*/ 1186248 w 1598966"/>
                  <a:gd name="connsiteY3" fmla="*/ 0 h 2177736"/>
                  <a:gd name="connsiteX4" fmla="*/ 1350134 w 1598966"/>
                  <a:gd name="connsiteY4" fmla="*/ 3458 h 2177736"/>
                  <a:gd name="connsiteX5" fmla="*/ 1521167 w 1598966"/>
                  <a:gd name="connsiteY5" fmla="*/ 2010450 h 2177736"/>
                  <a:gd name="connsiteX6" fmla="*/ 136332 w 1598966"/>
                  <a:gd name="connsiteY6" fmla="*/ 2010450 h 2177736"/>
                  <a:gd name="connsiteX0" fmla="*/ 156704 w 1525300"/>
                  <a:gd name="connsiteY0" fmla="*/ 2113580 h 2223740"/>
                  <a:gd name="connsiteX1" fmla="*/ 59556 w 1525300"/>
                  <a:gd name="connsiteY1" fmla="*/ 1548795 h 2223740"/>
                  <a:gd name="connsiteX2" fmla="*/ 490854 w 1525300"/>
                  <a:gd name="connsiteY2" fmla="*/ 1032169 h 2223740"/>
                  <a:gd name="connsiteX3" fmla="*/ 1118913 w 1525300"/>
                  <a:gd name="connsiteY3" fmla="*/ 0 h 2223740"/>
                  <a:gd name="connsiteX4" fmla="*/ 1282799 w 1525300"/>
                  <a:gd name="connsiteY4" fmla="*/ 3458 h 2223740"/>
                  <a:gd name="connsiteX5" fmla="*/ 1453832 w 1525300"/>
                  <a:gd name="connsiteY5" fmla="*/ 2010450 h 2223740"/>
                  <a:gd name="connsiteX6" fmla="*/ 156704 w 1525300"/>
                  <a:gd name="connsiteY6" fmla="*/ 2113580 h 2223740"/>
                  <a:gd name="connsiteX0" fmla="*/ 161044 w 1529640"/>
                  <a:gd name="connsiteY0" fmla="*/ 2113580 h 2223740"/>
                  <a:gd name="connsiteX1" fmla="*/ 63896 w 1529640"/>
                  <a:gd name="connsiteY1" fmla="*/ 1548795 h 2223740"/>
                  <a:gd name="connsiteX2" fmla="*/ 562083 w 1529640"/>
                  <a:gd name="connsiteY2" fmla="*/ 880490 h 2223740"/>
                  <a:gd name="connsiteX3" fmla="*/ 1123253 w 1529640"/>
                  <a:gd name="connsiteY3" fmla="*/ 0 h 2223740"/>
                  <a:gd name="connsiteX4" fmla="*/ 1287139 w 1529640"/>
                  <a:gd name="connsiteY4" fmla="*/ 3458 h 2223740"/>
                  <a:gd name="connsiteX5" fmla="*/ 1458172 w 1529640"/>
                  <a:gd name="connsiteY5" fmla="*/ 2010450 h 2223740"/>
                  <a:gd name="connsiteX6" fmla="*/ 161044 w 1529640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1123157 w 1529544"/>
                  <a:gd name="connsiteY3" fmla="*/ 0 h 2223740"/>
                  <a:gd name="connsiteX4" fmla="*/ 1287043 w 1529544"/>
                  <a:gd name="connsiteY4" fmla="*/ 3458 h 2223740"/>
                  <a:gd name="connsiteX5" fmla="*/ 1458076 w 1529544"/>
                  <a:gd name="connsiteY5" fmla="*/ 2010450 h 2223740"/>
                  <a:gd name="connsiteX6" fmla="*/ 160948 w 1529544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30826 w 1529544"/>
                  <a:gd name="connsiteY3" fmla="*/ 291830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56325 w 1529544"/>
                  <a:gd name="connsiteY3" fmla="*/ 307102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58592 w 1495162"/>
                  <a:gd name="connsiteY0" fmla="*/ 2113580 h 2250989"/>
                  <a:gd name="connsiteX1" fmla="*/ 61444 w 1495162"/>
                  <a:gd name="connsiteY1" fmla="*/ 1548795 h 2250989"/>
                  <a:gd name="connsiteX2" fmla="*/ 558163 w 1495162"/>
                  <a:gd name="connsiteY2" fmla="*/ 839664 h 2250989"/>
                  <a:gd name="connsiteX3" fmla="*/ 953969 w 1495162"/>
                  <a:gd name="connsiteY3" fmla="*/ 307102 h 2250989"/>
                  <a:gd name="connsiteX4" fmla="*/ 1120801 w 1495162"/>
                  <a:gd name="connsiteY4" fmla="*/ 0 h 2250989"/>
                  <a:gd name="connsiteX5" fmla="*/ 1284687 w 1495162"/>
                  <a:gd name="connsiteY5" fmla="*/ 3458 h 2250989"/>
                  <a:gd name="connsiteX6" fmla="*/ 1415672 w 1495162"/>
                  <a:gd name="connsiteY6" fmla="*/ 2053042 h 2250989"/>
                  <a:gd name="connsiteX7" fmla="*/ 158592 w 1495162"/>
                  <a:gd name="connsiteY7" fmla="*/ 2113580 h 2250989"/>
                  <a:gd name="connsiteX0" fmla="*/ 166510 w 1613678"/>
                  <a:gd name="connsiteY0" fmla="*/ 2113580 h 2196987"/>
                  <a:gd name="connsiteX1" fmla="*/ 69362 w 1613678"/>
                  <a:gd name="connsiteY1" fmla="*/ 1548795 h 2196987"/>
                  <a:gd name="connsiteX2" fmla="*/ 566081 w 1613678"/>
                  <a:gd name="connsiteY2" fmla="*/ 839664 h 2196987"/>
                  <a:gd name="connsiteX3" fmla="*/ 961887 w 1613678"/>
                  <a:gd name="connsiteY3" fmla="*/ 307102 h 2196987"/>
                  <a:gd name="connsiteX4" fmla="*/ 1128719 w 1613678"/>
                  <a:gd name="connsiteY4" fmla="*/ 0 h 2196987"/>
                  <a:gd name="connsiteX5" fmla="*/ 1292605 w 1613678"/>
                  <a:gd name="connsiteY5" fmla="*/ 3458 h 2196987"/>
                  <a:gd name="connsiteX6" fmla="*/ 1555955 w 1613678"/>
                  <a:gd name="connsiteY6" fmla="*/ 1964550 h 2196987"/>
                  <a:gd name="connsiteX7" fmla="*/ 166510 w 1613678"/>
                  <a:gd name="connsiteY7" fmla="*/ 2113580 h 2196987"/>
                  <a:gd name="connsiteX0" fmla="*/ 306543 w 1537765"/>
                  <a:gd name="connsiteY0" fmla="*/ 2166724 h 2229765"/>
                  <a:gd name="connsiteX1" fmla="*/ 6748 w 1537765"/>
                  <a:gd name="connsiteY1" fmla="*/ 1548795 h 2229765"/>
                  <a:gd name="connsiteX2" fmla="*/ 503467 w 1537765"/>
                  <a:gd name="connsiteY2" fmla="*/ 839664 h 2229765"/>
                  <a:gd name="connsiteX3" fmla="*/ 899273 w 1537765"/>
                  <a:gd name="connsiteY3" fmla="*/ 307102 h 2229765"/>
                  <a:gd name="connsiteX4" fmla="*/ 1066105 w 1537765"/>
                  <a:gd name="connsiteY4" fmla="*/ 0 h 2229765"/>
                  <a:gd name="connsiteX5" fmla="*/ 1229991 w 1537765"/>
                  <a:gd name="connsiteY5" fmla="*/ 3458 h 2229765"/>
                  <a:gd name="connsiteX6" fmla="*/ 1493341 w 1537765"/>
                  <a:gd name="connsiteY6" fmla="*/ 1964550 h 2229765"/>
                  <a:gd name="connsiteX7" fmla="*/ 306543 w 1537765"/>
                  <a:gd name="connsiteY7" fmla="*/ 2166724 h 2229765"/>
                  <a:gd name="connsiteX0" fmla="*/ 252955 w 1551303"/>
                  <a:gd name="connsiteY0" fmla="*/ 2128969 h 2206024"/>
                  <a:gd name="connsiteX1" fmla="*/ 16197 w 1551303"/>
                  <a:gd name="connsiteY1" fmla="*/ 1548795 h 2206024"/>
                  <a:gd name="connsiteX2" fmla="*/ 512916 w 1551303"/>
                  <a:gd name="connsiteY2" fmla="*/ 839664 h 2206024"/>
                  <a:gd name="connsiteX3" fmla="*/ 908722 w 1551303"/>
                  <a:gd name="connsiteY3" fmla="*/ 307102 h 2206024"/>
                  <a:gd name="connsiteX4" fmla="*/ 1075554 w 1551303"/>
                  <a:gd name="connsiteY4" fmla="*/ 0 h 2206024"/>
                  <a:gd name="connsiteX5" fmla="*/ 1239440 w 1551303"/>
                  <a:gd name="connsiteY5" fmla="*/ 3458 h 2206024"/>
                  <a:gd name="connsiteX6" fmla="*/ 1502790 w 1551303"/>
                  <a:gd name="connsiteY6" fmla="*/ 1964550 h 2206024"/>
                  <a:gd name="connsiteX7" fmla="*/ 252955 w 1551303"/>
                  <a:gd name="connsiteY7" fmla="*/ 2128969 h 2206024"/>
                  <a:gd name="connsiteX0" fmla="*/ 264972 w 1563320"/>
                  <a:gd name="connsiteY0" fmla="*/ 2128969 h 2222534"/>
                  <a:gd name="connsiteX1" fmla="*/ 28214 w 1563320"/>
                  <a:gd name="connsiteY1" fmla="*/ 1548795 h 2222534"/>
                  <a:gd name="connsiteX2" fmla="*/ 524933 w 1563320"/>
                  <a:gd name="connsiteY2" fmla="*/ 839664 h 2222534"/>
                  <a:gd name="connsiteX3" fmla="*/ 920739 w 1563320"/>
                  <a:gd name="connsiteY3" fmla="*/ 307102 h 2222534"/>
                  <a:gd name="connsiteX4" fmla="*/ 1087571 w 1563320"/>
                  <a:gd name="connsiteY4" fmla="*/ 0 h 2222534"/>
                  <a:gd name="connsiteX5" fmla="*/ 1251457 w 1563320"/>
                  <a:gd name="connsiteY5" fmla="*/ 3458 h 2222534"/>
                  <a:gd name="connsiteX6" fmla="*/ 1514807 w 1563320"/>
                  <a:gd name="connsiteY6" fmla="*/ 1964550 h 2222534"/>
                  <a:gd name="connsiteX7" fmla="*/ 264972 w 1563320"/>
                  <a:gd name="connsiteY7" fmla="*/ 2128969 h 22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63320" h="2222534">
                    <a:moveTo>
                      <a:pt x="264972" y="2128969"/>
                    </a:moveTo>
                    <a:cubicBezTo>
                      <a:pt x="-51560" y="2018489"/>
                      <a:pt x="-15113" y="1763679"/>
                      <a:pt x="28214" y="1548795"/>
                    </a:cubicBezTo>
                    <a:cubicBezTo>
                      <a:pt x="71541" y="1333911"/>
                      <a:pt x="380429" y="1049158"/>
                      <a:pt x="524933" y="839664"/>
                    </a:cubicBezTo>
                    <a:cubicBezTo>
                      <a:pt x="669437" y="630170"/>
                      <a:pt x="826966" y="447046"/>
                      <a:pt x="920739" y="307102"/>
                    </a:cubicBezTo>
                    <a:cubicBezTo>
                      <a:pt x="1014512" y="167158"/>
                      <a:pt x="1028202" y="48062"/>
                      <a:pt x="1087571" y="0"/>
                    </a:cubicBezTo>
                    <a:lnTo>
                      <a:pt x="1251457" y="3458"/>
                    </a:lnTo>
                    <a:cubicBezTo>
                      <a:pt x="1383764" y="675262"/>
                      <a:pt x="1679221" y="1610298"/>
                      <a:pt x="1514807" y="1964550"/>
                    </a:cubicBezTo>
                    <a:cubicBezTo>
                      <a:pt x="1350393" y="2318802"/>
                      <a:pt x="581504" y="2239449"/>
                      <a:pt x="264972" y="2128969"/>
                    </a:cubicBezTo>
                    <a:close/>
                  </a:path>
                </a:pathLst>
              </a:custGeom>
              <a:solidFill>
                <a:srgbClr val="13AD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Trapezoid 38">
                <a:extLst>
                  <a:ext uri="{FF2B5EF4-FFF2-40B4-BE49-F238E27FC236}">
                    <a16:creationId xmlns:a16="http://schemas.microsoft.com/office/drawing/2014/main" xmlns="" id="{978ED999-BAEC-4117-8B48-DAA89AC889A1}"/>
                  </a:ext>
                </a:extLst>
              </p:cNvPr>
              <p:cNvSpPr/>
              <p:nvPr/>
            </p:nvSpPr>
            <p:spPr>
              <a:xfrm rot="6510330" flipH="1">
                <a:off x="4387871" y="-61186"/>
                <a:ext cx="1881950" cy="2716973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0088" h="2305465">
                    <a:moveTo>
                      <a:pt x="130125" y="2015413"/>
                    </a:moveTo>
                    <a:cubicBezTo>
                      <a:pt x="-278773" y="1664790"/>
                      <a:pt x="394739" y="671804"/>
                      <a:pt x="527046" y="0"/>
                    </a:cubicBezTo>
                    <a:lnTo>
                      <a:pt x="1118039" y="0"/>
                    </a:lnTo>
                    <a:cubicBezTo>
                      <a:pt x="1250346" y="671804"/>
                      <a:pt x="1936112" y="1594170"/>
                      <a:pt x="1514960" y="2015413"/>
                    </a:cubicBezTo>
                    <a:cubicBezTo>
                      <a:pt x="1093808" y="2436656"/>
                      <a:pt x="539023" y="2366036"/>
                      <a:pt x="130125" y="20154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91F2F1"/>
                  </a:gs>
                  <a:gs pos="98000">
                    <a:srgbClr val="70D4D6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Trapezoid 38">
                <a:extLst>
                  <a:ext uri="{FF2B5EF4-FFF2-40B4-BE49-F238E27FC236}">
                    <a16:creationId xmlns:a16="http://schemas.microsoft.com/office/drawing/2014/main" xmlns="" id="{A9744636-2041-4CCA-AD2F-31091BCF132B}"/>
                  </a:ext>
                </a:extLst>
              </p:cNvPr>
              <p:cNvSpPr/>
              <p:nvPr/>
            </p:nvSpPr>
            <p:spPr>
              <a:xfrm rot="6510330" flipH="1">
                <a:off x="4976779" y="574769"/>
                <a:ext cx="724366" cy="2405345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  <a:gd name="connsiteX0" fmla="*/ 130125 w 1522290"/>
                  <a:gd name="connsiteY0" fmla="*/ 2024019 h 2282027"/>
                  <a:gd name="connsiteX1" fmla="*/ 527046 w 1522290"/>
                  <a:gd name="connsiteY1" fmla="*/ 8606 h 2282027"/>
                  <a:gd name="connsiteX2" fmla="*/ 679688 w 1522290"/>
                  <a:gd name="connsiteY2" fmla="*/ 0 h 2282027"/>
                  <a:gd name="connsiteX3" fmla="*/ 1514960 w 1522290"/>
                  <a:gd name="connsiteY3" fmla="*/ 2024019 h 2282027"/>
                  <a:gd name="connsiteX4" fmla="*/ 130125 w 1522290"/>
                  <a:gd name="connsiteY4" fmla="*/ 2024019 h 2282027"/>
                  <a:gd name="connsiteX0" fmla="*/ 130125 w 1592759"/>
                  <a:gd name="connsiteY0" fmla="*/ 2015413 h 2272369"/>
                  <a:gd name="connsiteX1" fmla="*/ 527046 w 1592759"/>
                  <a:gd name="connsiteY1" fmla="*/ 0 h 2272369"/>
                  <a:gd name="connsiteX2" fmla="*/ 1343927 w 1592759"/>
                  <a:gd name="connsiteY2" fmla="*/ 8421 h 2272369"/>
                  <a:gd name="connsiteX3" fmla="*/ 1514960 w 1592759"/>
                  <a:gd name="connsiteY3" fmla="*/ 2015413 h 2272369"/>
                  <a:gd name="connsiteX4" fmla="*/ 130125 w 1592759"/>
                  <a:gd name="connsiteY4" fmla="*/ 2015413 h 2272369"/>
                  <a:gd name="connsiteX0" fmla="*/ 2309 w 1464943"/>
                  <a:gd name="connsiteY0" fmla="*/ 2010450 h 2261540"/>
                  <a:gd name="connsiteX1" fmla="*/ 1052225 w 1464943"/>
                  <a:gd name="connsiteY1" fmla="*/ 0 h 2261540"/>
                  <a:gd name="connsiteX2" fmla="*/ 1216111 w 1464943"/>
                  <a:gd name="connsiteY2" fmla="*/ 3458 h 2261540"/>
                  <a:gd name="connsiteX3" fmla="*/ 1387144 w 1464943"/>
                  <a:gd name="connsiteY3" fmla="*/ 2010450 h 2261540"/>
                  <a:gd name="connsiteX4" fmla="*/ 2309 w 1464943"/>
                  <a:gd name="connsiteY4" fmla="*/ 2010450 h 2261540"/>
                  <a:gd name="connsiteX0" fmla="*/ 27039 w 1489673"/>
                  <a:gd name="connsiteY0" fmla="*/ 2010450 h 2261540"/>
                  <a:gd name="connsiteX1" fmla="*/ 538176 w 1489673"/>
                  <a:gd name="connsiteY1" fmla="*/ 1040370 h 2261540"/>
                  <a:gd name="connsiteX2" fmla="*/ 1076955 w 1489673"/>
                  <a:gd name="connsiteY2" fmla="*/ 0 h 2261540"/>
                  <a:gd name="connsiteX3" fmla="*/ 1240841 w 1489673"/>
                  <a:gd name="connsiteY3" fmla="*/ 3458 h 2261540"/>
                  <a:gd name="connsiteX4" fmla="*/ 1411874 w 1489673"/>
                  <a:gd name="connsiteY4" fmla="*/ 2010450 h 2261540"/>
                  <a:gd name="connsiteX5" fmla="*/ 27039 w 1489673"/>
                  <a:gd name="connsiteY5" fmla="*/ 2010450 h 2261540"/>
                  <a:gd name="connsiteX0" fmla="*/ 36705 w 1499339"/>
                  <a:gd name="connsiteY0" fmla="*/ 2010450 h 2202277"/>
                  <a:gd name="connsiteX1" fmla="*/ 458562 w 1499339"/>
                  <a:gd name="connsiteY1" fmla="*/ 1032169 h 2202277"/>
                  <a:gd name="connsiteX2" fmla="*/ 1086621 w 1499339"/>
                  <a:gd name="connsiteY2" fmla="*/ 0 h 2202277"/>
                  <a:gd name="connsiteX3" fmla="*/ 1250507 w 1499339"/>
                  <a:gd name="connsiteY3" fmla="*/ 3458 h 2202277"/>
                  <a:gd name="connsiteX4" fmla="*/ 1421540 w 1499339"/>
                  <a:gd name="connsiteY4" fmla="*/ 2010450 h 2202277"/>
                  <a:gd name="connsiteX5" fmla="*/ 36705 w 1499339"/>
                  <a:gd name="connsiteY5" fmla="*/ 2010450 h 2202277"/>
                  <a:gd name="connsiteX0" fmla="*/ 84952 w 1547586"/>
                  <a:gd name="connsiteY0" fmla="*/ 2010450 h 2202277"/>
                  <a:gd name="connsiteX1" fmla="*/ 189305 w 1547586"/>
                  <a:gd name="connsiteY1" fmla="*/ 1545049 h 2202277"/>
                  <a:gd name="connsiteX2" fmla="*/ 506809 w 1547586"/>
                  <a:gd name="connsiteY2" fmla="*/ 1032169 h 2202277"/>
                  <a:gd name="connsiteX3" fmla="*/ 1134868 w 1547586"/>
                  <a:gd name="connsiteY3" fmla="*/ 0 h 2202277"/>
                  <a:gd name="connsiteX4" fmla="*/ 1298754 w 1547586"/>
                  <a:gd name="connsiteY4" fmla="*/ 3458 h 2202277"/>
                  <a:gd name="connsiteX5" fmla="*/ 1469787 w 1547586"/>
                  <a:gd name="connsiteY5" fmla="*/ 2010450 h 2202277"/>
                  <a:gd name="connsiteX6" fmla="*/ 84952 w 1547586"/>
                  <a:gd name="connsiteY6" fmla="*/ 2010450 h 2202277"/>
                  <a:gd name="connsiteX0" fmla="*/ 123961 w 1586595"/>
                  <a:gd name="connsiteY0" fmla="*/ 2010450 h 2177736"/>
                  <a:gd name="connsiteX1" fmla="*/ 114520 w 1586595"/>
                  <a:gd name="connsiteY1" fmla="*/ 1548795 h 2177736"/>
                  <a:gd name="connsiteX2" fmla="*/ 545818 w 1586595"/>
                  <a:gd name="connsiteY2" fmla="*/ 1032169 h 2177736"/>
                  <a:gd name="connsiteX3" fmla="*/ 1173877 w 1586595"/>
                  <a:gd name="connsiteY3" fmla="*/ 0 h 2177736"/>
                  <a:gd name="connsiteX4" fmla="*/ 1337763 w 1586595"/>
                  <a:gd name="connsiteY4" fmla="*/ 3458 h 2177736"/>
                  <a:gd name="connsiteX5" fmla="*/ 1508796 w 1586595"/>
                  <a:gd name="connsiteY5" fmla="*/ 2010450 h 2177736"/>
                  <a:gd name="connsiteX6" fmla="*/ 123961 w 1586595"/>
                  <a:gd name="connsiteY6" fmla="*/ 2010450 h 2177736"/>
                  <a:gd name="connsiteX0" fmla="*/ 136332 w 1598966"/>
                  <a:gd name="connsiteY0" fmla="*/ 2010450 h 2177736"/>
                  <a:gd name="connsiteX1" fmla="*/ 126891 w 1598966"/>
                  <a:gd name="connsiteY1" fmla="*/ 1548795 h 2177736"/>
                  <a:gd name="connsiteX2" fmla="*/ 558189 w 1598966"/>
                  <a:gd name="connsiteY2" fmla="*/ 1032169 h 2177736"/>
                  <a:gd name="connsiteX3" fmla="*/ 1186248 w 1598966"/>
                  <a:gd name="connsiteY3" fmla="*/ 0 h 2177736"/>
                  <a:gd name="connsiteX4" fmla="*/ 1350134 w 1598966"/>
                  <a:gd name="connsiteY4" fmla="*/ 3458 h 2177736"/>
                  <a:gd name="connsiteX5" fmla="*/ 1521167 w 1598966"/>
                  <a:gd name="connsiteY5" fmla="*/ 2010450 h 2177736"/>
                  <a:gd name="connsiteX6" fmla="*/ 136332 w 1598966"/>
                  <a:gd name="connsiteY6" fmla="*/ 2010450 h 2177736"/>
                  <a:gd name="connsiteX0" fmla="*/ 156704 w 1525300"/>
                  <a:gd name="connsiteY0" fmla="*/ 2113580 h 2223740"/>
                  <a:gd name="connsiteX1" fmla="*/ 59556 w 1525300"/>
                  <a:gd name="connsiteY1" fmla="*/ 1548795 h 2223740"/>
                  <a:gd name="connsiteX2" fmla="*/ 490854 w 1525300"/>
                  <a:gd name="connsiteY2" fmla="*/ 1032169 h 2223740"/>
                  <a:gd name="connsiteX3" fmla="*/ 1118913 w 1525300"/>
                  <a:gd name="connsiteY3" fmla="*/ 0 h 2223740"/>
                  <a:gd name="connsiteX4" fmla="*/ 1282799 w 1525300"/>
                  <a:gd name="connsiteY4" fmla="*/ 3458 h 2223740"/>
                  <a:gd name="connsiteX5" fmla="*/ 1453832 w 1525300"/>
                  <a:gd name="connsiteY5" fmla="*/ 2010450 h 2223740"/>
                  <a:gd name="connsiteX6" fmla="*/ 156704 w 1525300"/>
                  <a:gd name="connsiteY6" fmla="*/ 2113580 h 2223740"/>
                  <a:gd name="connsiteX0" fmla="*/ 161044 w 1529640"/>
                  <a:gd name="connsiteY0" fmla="*/ 2113580 h 2223740"/>
                  <a:gd name="connsiteX1" fmla="*/ 63896 w 1529640"/>
                  <a:gd name="connsiteY1" fmla="*/ 1548795 h 2223740"/>
                  <a:gd name="connsiteX2" fmla="*/ 562083 w 1529640"/>
                  <a:gd name="connsiteY2" fmla="*/ 880490 h 2223740"/>
                  <a:gd name="connsiteX3" fmla="*/ 1123253 w 1529640"/>
                  <a:gd name="connsiteY3" fmla="*/ 0 h 2223740"/>
                  <a:gd name="connsiteX4" fmla="*/ 1287139 w 1529640"/>
                  <a:gd name="connsiteY4" fmla="*/ 3458 h 2223740"/>
                  <a:gd name="connsiteX5" fmla="*/ 1458172 w 1529640"/>
                  <a:gd name="connsiteY5" fmla="*/ 2010450 h 2223740"/>
                  <a:gd name="connsiteX6" fmla="*/ 161044 w 1529640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1123157 w 1529544"/>
                  <a:gd name="connsiteY3" fmla="*/ 0 h 2223740"/>
                  <a:gd name="connsiteX4" fmla="*/ 1287043 w 1529544"/>
                  <a:gd name="connsiteY4" fmla="*/ 3458 h 2223740"/>
                  <a:gd name="connsiteX5" fmla="*/ 1458076 w 1529544"/>
                  <a:gd name="connsiteY5" fmla="*/ 2010450 h 2223740"/>
                  <a:gd name="connsiteX6" fmla="*/ 160948 w 1529544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30826 w 1529544"/>
                  <a:gd name="connsiteY3" fmla="*/ 291830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56325 w 1529544"/>
                  <a:gd name="connsiteY3" fmla="*/ 307102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58592 w 1495162"/>
                  <a:gd name="connsiteY0" fmla="*/ 2113580 h 2250989"/>
                  <a:gd name="connsiteX1" fmla="*/ 61444 w 1495162"/>
                  <a:gd name="connsiteY1" fmla="*/ 1548795 h 2250989"/>
                  <a:gd name="connsiteX2" fmla="*/ 558163 w 1495162"/>
                  <a:gd name="connsiteY2" fmla="*/ 839664 h 2250989"/>
                  <a:gd name="connsiteX3" fmla="*/ 953969 w 1495162"/>
                  <a:gd name="connsiteY3" fmla="*/ 307102 h 2250989"/>
                  <a:gd name="connsiteX4" fmla="*/ 1120801 w 1495162"/>
                  <a:gd name="connsiteY4" fmla="*/ 0 h 2250989"/>
                  <a:gd name="connsiteX5" fmla="*/ 1284687 w 1495162"/>
                  <a:gd name="connsiteY5" fmla="*/ 3458 h 2250989"/>
                  <a:gd name="connsiteX6" fmla="*/ 1415672 w 1495162"/>
                  <a:gd name="connsiteY6" fmla="*/ 2053042 h 2250989"/>
                  <a:gd name="connsiteX7" fmla="*/ 158592 w 1495162"/>
                  <a:gd name="connsiteY7" fmla="*/ 2113580 h 2250989"/>
                  <a:gd name="connsiteX0" fmla="*/ 166510 w 1613678"/>
                  <a:gd name="connsiteY0" fmla="*/ 2113580 h 2196987"/>
                  <a:gd name="connsiteX1" fmla="*/ 69362 w 1613678"/>
                  <a:gd name="connsiteY1" fmla="*/ 1548795 h 2196987"/>
                  <a:gd name="connsiteX2" fmla="*/ 566081 w 1613678"/>
                  <a:gd name="connsiteY2" fmla="*/ 839664 h 2196987"/>
                  <a:gd name="connsiteX3" fmla="*/ 961887 w 1613678"/>
                  <a:gd name="connsiteY3" fmla="*/ 307102 h 2196987"/>
                  <a:gd name="connsiteX4" fmla="*/ 1128719 w 1613678"/>
                  <a:gd name="connsiteY4" fmla="*/ 0 h 2196987"/>
                  <a:gd name="connsiteX5" fmla="*/ 1292605 w 1613678"/>
                  <a:gd name="connsiteY5" fmla="*/ 3458 h 2196987"/>
                  <a:gd name="connsiteX6" fmla="*/ 1555955 w 1613678"/>
                  <a:gd name="connsiteY6" fmla="*/ 1964550 h 2196987"/>
                  <a:gd name="connsiteX7" fmla="*/ 166510 w 1613678"/>
                  <a:gd name="connsiteY7" fmla="*/ 2113580 h 2196987"/>
                  <a:gd name="connsiteX0" fmla="*/ 306543 w 1537765"/>
                  <a:gd name="connsiteY0" fmla="*/ 2166724 h 2229765"/>
                  <a:gd name="connsiteX1" fmla="*/ 6748 w 1537765"/>
                  <a:gd name="connsiteY1" fmla="*/ 1548795 h 2229765"/>
                  <a:gd name="connsiteX2" fmla="*/ 503467 w 1537765"/>
                  <a:gd name="connsiteY2" fmla="*/ 839664 h 2229765"/>
                  <a:gd name="connsiteX3" fmla="*/ 899273 w 1537765"/>
                  <a:gd name="connsiteY3" fmla="*/ 307102 h 2229765"/>
                  <a:gd name="connsiteX4" fmla="*/ 1066105 w 1537765"/>
                  <a:gd name="connsiteY4" fmla="*/ 0 h 2229765"/>
                  <a:gd name="connsiteX5" fmla="*/ 1229991 w 1537765"/>
                  <a:gd name="connsiteY5" fmla="*/ 3458 h 2229765"/>
                  <a:gd name="connsiteX6" fmla="*/ 1493341 w 1537765"/>
                  <a:gd name="connsiteY6" fmla="*/ 1964550 h 2229765"/>
                  <a:gd name="connsiteX7" fmla="*/ 306543 w 1537765"/>
                  <a:gd name="connsiteY7" fmla="*/ 2166724 h 2229765"/>
                  <a:gd name="connsiteX0" fmla="*/ 252955 w 1551303"/>
                  <a:gd name="connsiteY0" fmla="*/ 2128969 h 2206024"/>
                  <a:gd name="connsiteX1" fmla="*/ 16197 w 1551303"/>
                  <a:gd name="connsiteY1" fmla="*/ 1548795 h 2206024"/>
                  <a:gd name="connsiteX2" fmla="*/ 512916 w 1551303"/>
                  <a:gd name="connsiteY2" fmla="*/ 839664 h 2206024"/>
                  <a:gd name="connsiteX3" fmla="*/ 908722 w 1551303"/>
                  <a:gd name="connsiteY3" fmla="*/ 307102 h 2206024"/>
                  <a:gd name="connsiteX4" fmla="*/ 1075554 w 1551303"/>
                  <a:gd name="connsiteY4" fmla="*/ 0 h 2206024"/>
                  <a:gd name="connsiteX5" fmla="*/ 1239440 w 1551303"/>
                  <a:gd name="connsiteY5" fmla="*/ 3458 h 2206024"/>
                  <a:gd name="connsiteX6" fmla="*/ 1502790 w 1551303"/>
                  <a:gd name="connsiteY6" fmla="*/ 1964550 h 2206024"/>
                  <a:gd name="connsiteX7" fmla="*/ 252955 w 1551303"/>
                  <a:gd name="connsiteY7" fmla="*/ 2128969 h 2206024"/>
                  <a:gd name="connsiteX0" fmla="*/ 264972 w 1563320"/>
                  <a:gd name="connsiteY0" fmla="*/ 2128969 h 2222534"/>
                  <a:gd name="connsiteX1" fmla="*/ 28214 w 1563320"/>
                  <a:gd name="connsiteY1" fmla="*/ 1548795 h 2222534"/>
                  <a:gd name="connsiteX2" fmla="*/ 524933 w 1563320"/>
                  <a:gd name="connsiteY2" fmla="*/ 839664 h 2222534"/>
                  <a:gd name="connsiteX3" fmla="*/ 920739 w 1563320"/>
                  <a:gd name="connsiteY3" fmla="*/ 307102 h 2222534"/>
                  <a:gd name="connsiteX4" fmla="*/ 1087571 w 1563320"/>
                  <a:gd name="connsiteY4" fmla="*/ 0 h 2222534"/>
                  <a:gd name="connsiteX5" fmla="*/ 1251457 w 1563320"/>
                  <a:gd name="connsiteY5" fmla="*/ 3458 h 2222534"/>
                  <a:gd name="connsiteX6" fmla="*/ 1514807 w 1563320"/>
                  <a:gd name="connsiteY6" fmla="*/ 1964550 h 2222534"/>
                  <a:gd name="connsiteX7" fmla="*/ 264972 w 1563320"/>
                  <a:gd name="connsiteY7" fmla="*/ 2128969 h 22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63320" h="2222534">
                    <a:moveTo>
                      <a:pt x="264972" y="2128969"/>
                    </a:moveTo>
                    <a:cubicBezTo>
                      <a:pt x="-51560" y="2018489"/>
                      <a:pt x="-15113" y="1763679"/>
                      <a:pt x="28214" y="1548795"/>
                    </a:cubicBezTo>
                    <a:cubicBezTo>
                      <a:pt x="71541" y="1333911"/>
                      <a:pt x="380429" y="1049158"/>
                      <a:pt x="524933" y="839664"/>
                    </a:cubicBezTo>
                    <a:cubicBezTo>
                      <a:pt x="669437" y="630170"/>
                      <a:pt x="826966" y="447046"/>
                      <a:pt x="920739" y="307102"/>
                    </a:cubicBezTo>
                    <a:cubicBezTo>
                      <a:pt x="1014512" y="167158"/>
                      <a:pt x="1028202" y="48062"/>
                      <a:pt x="1087571" y="0"/>
                    </a:cubicBezTo>
                    <a:lnTo>
                      <a:pt x="1251457" y="3458"/>
                    </a:lnTo>
                    <a:cubicBezTo>
                      <a:pt x="1383764" y="675262"/>
                      <a:pt x="1679221" y="1610298"/>
                      <a:pt x="1514807" y="1964550"/>
                    </a:cubicBezTo>
                    <a:cubicBezTo>
                      <a:pt x="1350393" y="2318802"/>
                      <a:pt x="581504" y="2239449"/>
                      <a:pt x="264972" y="2128969"/>
                    </a:cubicBezTo>
                    <a:close/>
                  </a:path>
                </a:pathLst>
              </a:custGeom>
              <a:solidFill>
                <a:srgbClr val="13AD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Oval 50">
                <a:extLst>
                  <a:ext uri="{FF2B5EF4-FFF2-40B4-BE49-F238E27FC236}">
                    <a16:creationId xmlns:a16="http://schemas.microsoft.com/office/drawing/2014/main" xmlns="" id="{026D7DFA-EC90-4EFC-95C5-8375BAA8E512}"/>
                  </a:ext>
                </a:extLst>
              </p:cNvPr>
              <p:cNvSpPr/>
              <p:nvPr/>
            </p:nvSpPr>
            <p:spPr>
              <a:xfrm>
                <a:off x="6096118" y="1283649"/>
                <a:ext cx="892367" cy="899626"/>
              </a:xfrm>
              <a:custGeom>
                <a:avLst/>
                <a:gdLst>
                  <a:gd name="connsiteX0" fmla="*/ 0 w 1053999"/>
                  <a:gd name="connsiteY0" fmla="*/ 488424 h 976848"/>
                  <a:gd name="connsiteX1" fmla="*/ 527000 w 1053999"/>
                  <a:gd name="connsiteY1" fmla="*/ 0 h 976848"/>
                  <a:gd name="connsiteX2" fmla="*/ 1054000 w 1053999"/>
                  <a:gd name="connsiteY2" fmla="*/ 488424 h 976848"/>
                  <a:gd name="connsiteX3" fmla="*/ 527000 w 1053999"/>
                  <a:gd name="connsiteY3" fmla="*/ 976848 h 976848"/>
                  <a:gd name="connsiteX4" fmla="*/ 0 w 1053999"/>
                  <a:gd name="connsiteY4" fmla="*/ 488424 h 976848"/>
                  <a:gd name="connsiteX0" fmla="*/ 381 w 1054762"/>
                  <a:gd name="connsiteY0" fmla="*/ 488424 h 977651"/>
                  <a:gd name="connsiteX1" fmla="*/ 527381 w 1054762"/>
                  <a:gd name="connsiteY1" fmla="*/ 0 h 977651"/>
                  <a:gd name="connsiteX2" fmla="*/ 1054381 w 1054762"/>
                  <a:gd name="connsiteY2" fmla="*/ 488424 h 977651"/>
                  <a:gd name="connsiteX3" fmla="*/ 527381 w 1054762"/>
                  <a:gd name="connsiteY3" fmla="*/ 976848 h 977651"/>
                  <a:gd name="connsiteX4" fmla="*/ 381 w 1054762"/>
                  <a:gd name="connsiteY4" fmla="*/ 488424 h 977651"/>
                  <a:gd name="connsiteX0" fmla="*/ 381 w 1054762"/>
                  <a:gd name="connsiteY0" fmla="*/ 488424 h 977651"/>
                  <a:gd name="connsiteX1" fmla="*/ 527381 w 1054762"/>
                  <a:gd name="connsiteY1" fmla="*/ 0 h 977651"/>
                  <a:gd name="connsiteX2" fmla="*/ 1054381 w 1054762"/>
                  <a:gd name="connsiteY2" fmla="*/ 488424 h 977651"/>
                  <a:gd name="connsiteX3" fmla="*/ 527381 w 1054762"/>
                  <a:gd name="connsiteY3" fmla="*/ 976848 h 977651"/>
                  <a:gd name="connsiteX4" fmla="*/ 381 w 1054762"/>
                  <a:gd name="connsiteY4" fmla="*/ 488424 h 97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762" h="977651">
                    <a:moveTo>
                      <a:pt x="381" y="488424"/>
                    </a:moveTo>
                    <a:cubicBezTo>
                      <a:pt x="381" y="218675"/>
                      <a:pt x="122027" y="0"/>
                      <a:pt x="527381" y="0"/>
                    </a:cubicBezTo>
                    <a:cubicBezTo>
                      <a:pt x="932735" y="0"/>
                      <a:pt x="1054381" y="218675"/>
                      <a:pt x="1054381" y="488424"/>
                    </a:cubicBezTo>
                    <a:cubicBezTo>
                      <a:pt x="1054381" y="758173"/>
                      <a:pt x="1087857" y="960520"/>
                      <a:pt x="527381" y="976848"/>
                    </a:cubicBezTo>
                    <a:cubicBezTo>
                      <a:pt x="-33095" y="993176"/>
                      <a:pt x="381" y="758173"/>
                      <a:pt x="381" y="48842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1F2F1"/>
                  </a:gs>
                  <a:gs pos="98000">
                    <a:srgbClr val="53CACD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5ABD167-E18F-40CA-8FFA-7C9E8FFC8F20}"/>
              </a:ext>
            </a:extLst>
          </p:cNvPr>
          <p:cNvGrpSpPr/>
          <p:nvPr/>
        </p:nvGrpSpPr>
        <p:grpSpPr>
          <a:xfrm>
            <a:off x="3677491" y="1605716"/>
            <a:ext cx="4837019" cy="4915234"/>
            <a:chOff x="-1116576" y="913387"/>
            <a:chExt cx="4837019" cy="4915234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xmlns="" id="{85C6BF45-B10D-473C-B424-D892C01FAF98}"/>
                </a:ext>
              </a:extLst>
            </p:cNvPr>
            <p:cNvGrpSpPr/>
            <p:nvPr/>
          </p:nvGrpSpPr>
          <p:grpSpPr>
            <a:xfrm>
              <a:off x="-989705" y="2464522"/>
              <a:ext cx="4594001" cy="2938719"/>
              <a:chOff x="4903058" y="1513605"/>
              <a:chExt cx="5155099" cy="3297643"/>
            </a:xfrm>
          </p:grpSpPr>
          <p:sp>
            <p:nvSpPr>
              <p:cNvPr id="90" name="Parallelogram 89">
                <a:extLst>
                  <a:ext uri="{FF2B5EF4-FFF2-40B4-BE49-F238E27FC236}">
                    <a16:creationId xmlns:a16="http://schemas.microsoft.com/office/drawing/2014/main" xmlns="" id="{62B52CB2-559D-45A1-B1E7-340BC84FAF9E}"/>
                  </a:ext>
                </a:extLst>
              </p:cNvPr>
              <p:cNvSpPr/>
              <p:nvPr/>
            </p:nvSpPr>
            <p:spPr>
              <a:xfrm rot="5400000">
                <a:off x="7044721" y="1797812"/>
                <a:ext cx="3297638" cy="2729234"/>
              </a:xfrm>
              <a:prstGeom prst="parallelogram">
                <a:avLst>
                  <a:gd name="adj" fmla="val 18895"/>
                </a:avLst>
              </a:prstGeom>
              <a:solidFill>
                <a:srgbClr val="FE38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Parallelogram 90">
                <a:extLst>
                  <a:ext uri="{FF2B5EF4-FFF2-40B4-BE49-F238E27FC236}">
                    <a16:creationId xmlns:a16="http://schemas.microsoft.com/office/drawing/2014/main" xmlns="" id="{1501D50D-6CBD-448D-BF7C-34E6CED8D891}"/>
                  </a:ext>
                </a:extLst>
              </p:cNvPr>
              <p:cNvSpPr/>
              <p:nvPr/>
            </p:nvSpPr>
            <p:spPr>
              <a:xfrm rot="16200000" flipH="1">
                <a:off x="4496185" y="1920478"/>
                <a:ext cx="3239612" cy="2425865"/>
              </a:xfrm>
              <a:prstGeom prst="parallelogram">
                <a:avLst>
                  <a:gd name="adj" fmla="val 19247"/>
                </a:avLst>
              </a:prstGeom>
              <a:solidFill>
                <a:srgbClr val="ED01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xmlns="" id="{530E8D2B-534B-4C58-BC6E-7E684D3A74FF}"/>
                </a:ext>
              </a:extLst>
            </p:cNvPr>
            <p:cNvGrpSpPr/>
            <p:nvPr/>
          </p:nvGrpSpPr>
          <p:grpSpPr>
            <a:xfrm>
              <a:off x="-989705" y="2873713"/>
              <a:ext cx="4594004" cy="2954908"/>
              <a:chOff x="3792406" y="2396507"/>
              <a:chExt cx="5155101" cy="3315811"/>
            </a:xfrm>
          </p:grpSpPr>
          <p:sp>
            <p:nvSpPr>
              <p:cNvPr id="93" name="Parallelogram 92">
                <a:extLst>
                  <a:ext uri="{FF2B5EF4-FFF2-40B4-BE49-F238E27FC236}">
                    <a16:creationId xmlns:a16="http://schemas.microsoft.com/office/drawing/2014/main" xmlns="" id="{63B69A4D-CC9B-4669-8946-39E6543B3334}"/>
                  </a:ext>
                </a:extLst>
              </p:cNvPr>
              <p:cNvSpPr/>
              <p:nvPr/>
            </p:nvSpPr>
            <p:spPr>
              <a:xfrm rot="16200000" flipH="1">
                <a:off x="6105705" y="2870516"/>
                <a:ext cx="3257739" cy="2425865"/>
              </a:xfrm>
              <a:prstGeom prst="parallelogram">
                <a:avLst>
                  <a:gd name="adj" fmla="val 19247"/>
                </a:avLst>
              </a:prstGeom>
              <a:gradFill flip="none" rotWithShape="1">
                <a:gsLst>
                  <a:gs pos="0">
                    <a:srgbClr val="DF3939"/>
                  </a:gs>
                  <a:gs pos="100000">
                    <a:srgbClr val="FF6D6D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Parallelogram 93">
                <a:extLst>
                  <a:ext uri="{FF2B5EF4-FFF2-40B4-BE49-F238E27FC236}">
                    <a16:creationId xmlns:a16="http://schemas.microsoft.com/office/drawing/2014/main" xmlns="" id="{9AA146EA-840F-4C27-B26C-7B90DF19B9EF}"/>
                  </a:ext>
                </a:extLst>
              </p:cNvPr>
              <p:cNvSpPr/>
              <p:nvPr/>
            </p:nvSpPr>
            <p:spPr>
              <a:xfrm rot="5400000">
                <a:off x="3499119" y="2689794"/>
                <a:ext cx="3315807" cy="2729234"/>
              </a:xfrm>
              <a:prstGeom prst="parallelogram">
                <a:avLst>
                  <a:gd name="adj" fmla="val 19247"/>
                </a:avLst>
              </a:prstGeom>
              <a:gradFill flip="none" rotWithShape="1">
                <a:gsLst>
                  <a:gs pos="0">
                    <a:srgbClr val="F17373"/>
                  </a:gs>
                  <a:gs pos="100000">
                    <a:srgbClr val="FF9393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Parallelogram 94">
                <a:extLst>
                  <a:ext uri="{FF2B5EF4-FFF2-40B4-BE49-F238E27FC236}">
                    <a16:creationId xmlns:a16="http://schemas.microsoft.com/office/drawing/2014/main" xmlns="" id="{CA7F2BCE-DA64-4549-A917-1DA6A11883C2}"/>
                  </a:ext>
                </a:extLst>
              </p:cNvPr>
              <p:cNvSpPr/>
              <p:nvPr/>
            </p:nvSpPr>
            <p:spPr>
              <a:xfrm rot="5400000">
                <a:off x="3601163" y="3714542"/>
                <a:ext cx="2913323" cy="646159"/>
              </a:xfrm>
              <a:prstGeom prst="parallelogram">
                <a:avLst>
                  <a:gd name="adj" fmla="val 19247"/>
                </a:avLst>
              </a:prstGeom>
              <a:gradFill>
                <a:gsLst>
                  <a:gs pos="0">
                    <a:srgbClr val="5FCBC8"/>
                  </a:gs>
                  <a:gs pos="100000">
                    <a:srgbClr val="A6F4F4">
                      <a:shade val="100000"/>
                      <a:satMod val="115000"/>
                    </a:srgb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Parallelogram 95">
                <a:extLst>
                  <a:ext uri="{FF2B5EF4-FFF2-40B4-BE49-F238E27FC236}">
                    <a16:creationId xmlns:a16="http://schemas.microsoft.com/office/drawing/2014/main" xmlns="" id="{96ADBA76-A006-46AC-BCA7-007773EB7945}"/>
                  </a:ext>
                </a:extLst>
              </p:cNvPr>
              <p:cNvSpPr/>
              <p:nvPr/>
            </p:nvSpPr>
            <p:spPr>
              <a:xfrm rot="16200000" flipH="1">
                <a:off x="6383792" y="3780193"/>
                <a:ext cx="2902429" cy="569595"/>
              </a:xfrm>
              <a:prstGeom prst="parallelogram">
                <a:avLst>
                  <a:gd name="adj" fmla="val 19247"/>
                </a:avLst>
              </a:prstGeom>
              <a:gradFill flip="none" rotWithShape="1">
                <a:gsLst>
                  <a:gs pos="0">
                    <a:srgbClr val="5FCBC8"/>
                  </a:gs>
                  <a:gs pos="100000">
                    <a:srgbClr val="A6F4F4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xmlns="" id="{9025BE86-1267-493C-A03A-AA4A311C06A8}"/>
                </a:ext>
              </a:extLst>
            </p:cNvPr>
            <p:cNvGrpSpPr/>
            <p:nvPr/>
          </p:nvGrpSpPr>
          <p:grpSpPr>
            <a:xfrm>
              <a:off x="-1116576" y="913387"/>
              <a:ext cx="4837019" cy="3455949"/>
              <a:chOff x="2026037" y="1688927"/>
              <a:chExt cx="1534841" cy="1096612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xmlns="" id="{945CD903-8E23-4565-8B4E-E45C474F6508}"/>
                  </a:ext>
                </a:extLst>
              </p:cNvPr>
              <p:cNvGrpSpPr/>
              <p:nvPr/>
            </p:nvGrpSpPr>
            <p:grpSpPr>
              <a:xfrm>
                <a:off x="2026037" y="1965339"/>
                <a:ext cx="1534841" cy="680834"/>
                <a:chOff x="4764755" y="951291"/>
                <a:chExt cx="5427796" cy="2407696"/>
              </a:xfrm>
              <a:effectLst/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xmlns="" id="{F66B1F60-E451-4D33-8CA1-FAF54B2957A1}"/>
                    </a:ext>
                  </a:extLst>
                </p:cNvPr>
                <p:cNvGrpSpPr/>
                <p:nvPr/>
              </p:nvGrpSpPr>
              <p:grpSpPr>
                <a:xfrm>
                  <a:off x="4764755" y="951291"/>
                  <a:ext cx="5427796" cy="2407696"/>
                  <a:chOff x="-390566" y="1744363"/>
                  <a:chExt cx="5427796" cy="2407696"/>
                </a:xfrm>
              </p:grpSpPr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xmlns="" id="{26B412DD-4564-42F5-8906-91EA711FB83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365094" y="-11297"/>
                    <a:ext cx="1916475" cy="5427796"/>
                  </a:xfrm>
                  <a:custGeom>
                    <a:avLst/>
                    <a:gdLst>
                      <a:gd name="connsiteX0" fmla="*/ 1 w 1916475"/>
                      <a:gd name="connsiteY0" fmla="*/ 2563584 h 5427796"/>
                      <a:gd name="connsiteX1" fmla="*/ 1362525 w 1916475"/>
                      <a:gd name="connsiteY1" fmla="*/ 2563584 h 5427796"/>
                      <a:gd name="connsiteX2" fmla="*/ 1855037 w 1916475"/>
                      <a:gd name="connsiteY2" fmla="*/ 0 h 5427796"/>
                      <a:gd name="connsiteX3" fmla="*/ 492513 w 1916475"/>
                      <a:gd name="connsiteY3" fmla="*/ 0 h 5427796"/>
                      <a:gd name="connsiteX4" fmla="*/ 0 w 1916475"/>
                      <a:gd name="connsiteY4" fmla="*/ 2563595 h 5427796"/>
                      <a:gd name="connsiteX5" fmla="*/ 552520 w 1916475"/>
                      <a:gd name="connsiteY5" fmla="*/ 5427796 h 5427796"/>
                      <a:gd name="connsiteX6" fmla="*/ 1916475 w 1916475"/>
                      <a:gd name="connsiteY6" fmla="*/ 5427796 h 5427796"/>
                      <a:gd name="connsiteX7" fmla="*/ 1363955 w 1916475"/>
                      <a:gd name="connsiteY7" fmla="*/ 2563595 h 5427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16475" h="5427796">
                        <a:moveTo>
                          <a:pt x="1" y="2563584"/>
                        </a:moveTo>
                        <a:lnTo>
                          <a:pt x="1362525" y="2563584"/>
                        </a:lnTo>
                        <a:lnTo>
                          <a:pt x="1855037" y="0"/>
                        </a:lnTo>
                        <a:lnTo>
                          <a:pt x="492513" y="0"/>
                        </a:lnTo>
                        <a:close/>
                        <a:moveTo>
                          <a:pt x="0" y="2563595"/>
                        </a:moveTo>
                        <a:lnTo>
                          <a:pt x="552520" y="5427796"/>
                        </a:lnTo>
                        <a:lnTo>
                          <a:pt x="1916475" y="5427796"/>
                        </a:lnTo>
                        <a:lnTo>
                          <a:pt x="1363955" y="2563595"/>
                        </a:lnTo>
                        <a:close/>
                      </a:path>
                    </a:pathLst>
                  </a:custGeom>
                  <a:solidFill>
                    <a:srgbClr val="FEA4A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0" name="Parallelogram 109">
                    <a:extLst>
                      <a:ext uri="{FF2B5EF4-FFF2-40B4-BE49-F238E27FC236}">
                        <a16:creationId xmlns:a16="http://schemas.microsoft.com/office/drawing/2014/main" xmlns="" id="{43BE4FE7-FCD6-45D2-BF50-A5948989A36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826234" y="1941065"/>
                    <a:ext cx="1858405" cy="2563584"/>
                  </a:xfrm>
                  <a:prstGeom prst="parallelogram">
                    <a:avLst>
                      <a:gd name="adj" fmla="val 26550"/>
                    </a:avLst>
                  </a:prstGeom>
                  <a:solidFill>
                    <a:srgbClr val="FE4C4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1" name="Parallelogram 110">
                    <a:extLst>
                      <a:ext uri="{FF2B5EF4-FFF2-40B4-BE49-F238E27FC236}">
                        <a16:creationId xmlns:a16="http://schemas.microsoft.com/office/drawing/2014/main" xmlns="" id="{2EC23FE9-E6F2-482F-A77A-D79E12DAEBA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3301" y="1761719"/>
                    <a:ext cx="1916475" cy="2864201"/>
                  </a:xfrm>
                  <a:prstGeom prst="parallelogram">
                    <a:avLst>
                      <a:gd name="adj" fmla="val 28830"/>
                    </a:avLst>
                  </a:prstGeom>
                  <a:solidFill>
                    <a:srgbClr val="FE767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107" name="Parallelogram 106">
                  <a:extLst>
                    <a:ext uri="{FF2B5EF4-FFF2-40B4-BE49-F238E27FC236}">
                      <a16:creationId xmlns:a16="http://schemas.microsoft.com/office/drawing/2014/main" xmlns="" id="{FA49F530-DC53-4C89-BFE7-2B06138144C9}"/>
                    </a:ext>
                  </a:extLst>
                </p:cNvPr>
                <p:cNvSpPr/>
                <p:nvPr/>
              </p:nvSpPr>
              <p:spPr>
                <a:xfrm rot="5400000">
                  <a:off x="5411520" y="2017711"/>
                  <a:ext cx="1513916" cy="757730"/>
                </a:xfrm>
                <a:prstGeom prst="parallelogram">
                  <a:avLst>
                    <a:gd name="adj" fmla="val 19247"/>
                  </a:avLst>
                </a:prstGeom>
                <a:gradFill>
                  <a:gsLst>
                    <a:gs pos="0">
                      <a:srgbClr val="91F2F1"/>
                    </a:gs>
                    <a:gs pos="98000">
                      <a:srgbClr val="3FC5C2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Parallelogram 107">
                  <a:extLst>
                    <a:ext uri="{FF2B5EF4-FFF2-40B4-BE49-F238E27FC236}">
                      <a16:creationId xmlns:a16="http://schemas.microsoft.com/office/drawing/2014/main" xmlns="" id="{CCD16EE5-F25E-4B22-8E1C-596BAB580921}"/>
                    </a:ext>
                  </a:extLst>
                </p:cNvPr>
                <p:cNvSpPr/>
                <p:nvPr/>
              </p:nvSpPr>
              <p:spPr>
                <a:xfrm rot="16200000" flipH="1">
                  <a:off x="8195439" y="2085518"/>
                  <a:ext cx="1500454" cy="675291"/>
                </a:xfrm>
                <a:prstGeom prst="parallelogram">
                  <a:avLst>
                    <a:gd name="adj" fmla="val 19247"/>
                  </a:avLst>
                </a:prstGeom>
                <a:gradFill>
                  <a:gsLst>
                    <a:gs pos="0">
                      <a:srgbClr val="91F2F1"/>
                    </a:gs>
                    <a:gs pos="98000">
                      <a:srgbClr val="3FC5C2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xmlns="" id="{CE7AB002-7D8A-4734-BF32-CDEA3E895E12}"/>
                  </a:ext>
                </a:extLst>
              </p:cNvPr>
              <p:cNvGrpSpPr/>
              <p:nvPr/>
            </p:nvGrpSpPr>
            <p:grpSpPr>
              <a:xfrm>
                <a:off x="2113695" y="1688927"/>
                <a:ext cx="1419369" cy="1096612"/>
                <a:chOff x="3970359" y="356326"/>
                <a:chExt cx="5019442" cy="3878048"/>
              </a:xfrm>
            </p:grpSpPr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xmlns="" id="{5745E42A-4BAB-4E38-9348-D5693218F7D3}"/>
                    </a:ext>
                  </a:extLst>
                </p:cNvPr>
                <p:cNvSpPr/>
                <p:nvPr/>
              </p:nvSpPr>
              <p:spPr>
                <a:xfrm rot="1796186" flipH="1">
                  <a:off x="4048306" y="1126953"/>
                  <a:ext cx="4379484" cy="3107421"/>
                </a:xfrm>
                <a:custGeom>
                  <a:avLst/>
                  <a:gdLst>
                    <a:gd name="connsiteX0" fmla="*/ 2418713 w 4379483"/>
                    <a:gd name="connsiteY0" fmla="*/ 44636 h 3107422"/>
                    <a:gd name="connsiteX1" fmla="*/ 0 w 4379483"/>
                    <a:gd name="connsiteY1" fmla="*/ 214480 h 3107422"/>
                    <a:gd name="connsiteX2" fmla="*/ 1684 w 4379483"/>
                    <a:gd name="connsiteY2" fmla="*/ 216652 h 3107422"/>
                    <a:gd name="connsiteX3" fmla="*/ 371026 w 4379483"/>
                    <a:gd name="connsiteY3" fmla="*/ 312491 h 3107422"/>
                    <a:gd name="connsiteX4" fmla="*/ 221524 w 4379483"/>
                    <a:gd name="connsiteY4" fmla="*/ 961349 h 3107422"/>
                    <a:gd name="connsiteX5" fmla="*/ 448903 w 4379483"/>
                    <a:gd name="connsiteY5" fmla="*/ 773114 h 3107422"/>
                    <a:gd name="connsiteX6" fmla="*/ 2135528 w 4379483"/>
                    <a:gd name="connsiteY6" fmla="*/ 910747 h 3107422"/>
                    <a:gd name="connsiteX7" fmla="*/ 2192533 w 4379483"/>
                    <a:gd name="connsiteY7" fmla="*/ 887311 h 3107422"/>
                    <a:gd name="connsiteX8" fmla="*/ 2194290 w 4379483"/>
                    <a:gd name="connsiteY8" fmla="*/ 935627 h 3107422"/>
                    <a:gd name="connsiteX9" fmla="*/ 3801444 w 4379483"/>
                    <a:gd name="connsiteY9" fmla="*/ 3033005 h 3107422"/>
                    <a:gd name="connsiteX10" fmla="*/ 3804256 w 4379483"/>
                    <a:gd name="connsiteY10" fmla="*/ 3107422 h 3107422"/>
                    <a:gd name="connsiteX11" fmla="*/ 3970719 w 4379483"/>
                    <a:gd name="connsiteY11" fmla="*/ 2565251 h 3107422"/>
                    <a:gd name="connsiteX12" fmla="*/ 4375568 w 4379483"/>
                    <a:gd name="connsiteY12" fmla="*/ 2737872 h 3107422"/>
                    <a:gd name="connsiteX13" fmla="*/ 4379454 w 4379483"/>
                    <a:gd name="connsiteY13" fmla="*/ 2735147 h 3107422"/>
                    <a:gd name="connsiteX14" fmla="*/ 2764659 w 4379483"/>
                    <a:gd name="connsiteY14" fmla="*/ 431765 h 3107422"/>
                    <a:gd name="connsiteX15" fmla="*/ 2418713 w 4379483"/>
                    <a:gd name="connsiteY15" fmla="*/ 674292 h 3107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379483" h="3107422">
                      <a:moveTo>
                        <a:pt x="2418713" y="44636"/>
                      </a:moveTo>
                      <a:cubicBezTo>
                        <a:pt x="1585901" y="711759"/>
                        <a:pt x="832812" y="-452643"/>
                        <a:pt x="0" y="214480"/>
                      </a:cubicBezTo>
                      <a:lnTo>
                        <a:pt x="1684" y="216652"/>
                      </a:lnTo>
                      <a:lnTo>
                        <a:pt x="371026" y="312491"/>
                      </a:lnTo>
                      <a:lnTo>
                        <a:pt x="221524" y="961349"/>
                      </a:lnTo>
                      <a:lnTo>
                        <a:pt x="448903" y="773114"/>
                      </a:lnTo>
                      <a:cubicBezTo>
                        <a:pt x="1154842" y="310339"/>
                        <a:pt x="1515827" y="1131244"/>
                        <a:pt x="2135528" y="910747"/>
                      </a:cubicBezTo>
                      <a:lnTo>
                        <a:pt x="2192533" y="887311"/>
                      </a:lnTo>
                      <a:lnTo>
                        <a:pt x="2194290" y="935627"/>
                      </a:lnTo>
                      <a:cubicBezTo>
                        <a:pt x="2277088" y="1952275"/>
                        <a:pt x="3715827" y="2018334"/>
                        <a:pt x="3801444" y="3033005"/>
                      </a:cubicBezTo>
                      <a:lnTo>
                        <a:pt x="3804256" y="3107422"/>
                      </a:lnTo>
                      <a:lnTo>
                        <a:pt x="3970719" y="2565251"/>
                      </a:lnTo>
                      <a:lnTo>
                        <a:pt x="4375568" y="2737872"/>
                      </a:lnTo>
                      <a:lnTo>
                        <a:pt x="4379454" y="2735147"/>
                      </a:lnTo>
                      <a:cubicBezTo>
                        <a:pt x="4387447" y="1584397"/>
                        <a:pt x="2756666" y="1582515"/>
                        <a:pt x="2764659" y="431765"/>
                      </a:cubicBezTo>
                      <a:lnTo>
                        <a:pt x="2418713" y="67429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1F2F1"/>
                    </a:gs>
                    <a:gs pos="51000">
                      <a:srgbClr val="3FC5C2"/>
                    </a:gs>
                    <a:gs pos="100000">
                      <a:srgbClr val="A6F4F4">
                        <a:shade val="100000"/>
                        <a:satMod val="115000"/>
                      </a:srgbClr>
                    </a:gs>
                  </a:gsLst>
                  <a:lin ang="10800000" scaled="1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" name="Trapezoid 38">
                  <a:extLst>
                    <a:ext uri="{FF2B5EF4-FFF2-40B4-BE49-F238E27FC236}">
                      <a16:creationId xmlns:a16="http://schemas.microsoft.com/office/drawing/2014/main" xmlns="" id="{D165C2F5-8FC1-4BEB-97CB-BD85912A395A}"/>
                    </a:ext>
                  </a:extLst>
                </p:cNvPr>
                <p:cNvSpPr/>
                <p:nvPr/>
              </p:nvSpPr>
              <p:spPr>
                <a:xfrm rot="15089670">
                  <a:off x="6844943" y="34820"/>
                  <a:ext cx="1650086" cy="2639630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0088" h="2305465">
                      <a:moveTo>
                        <a:pt x="130125" y="2015413"/>
                      </a:moveTo>
                      <a:cubicBezTo>
                        <a:pt x="-278773" y="1664790"/>
                        <a:pt x="394739" y="671804"/>
                        <a:pt x="527046" y="0"/>
                      </a:cubicBezTo>
                      <a:lnTo>
                        <a:pt x="1118039" y="0"/>
                      </a:lnTo>
                      <a:cubicBezTo>
                        <a:pt x="1250346" y="671804"/>
                        <a:pt x="1936112" y="1594170"/>
                        <a:pt x="1514960" y="2015413"/>
                      </a:cubicBezTo>
                      <a:cubicBezTo>
                        <a:pt x="1093808" y="2436656"/>
                        <a:pt x="539023" y="2366036"/>
                        <a:pt x="130125" y="201541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1F2F1"/>
                    </a:gs>
                    <a:gs pos="98000">
                      <a:srgbClr val="70D4D6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" name="Trapezoid 38">
                  <a:extLst>
                    <a:ext uri="{FF2B5EF4-FFF2-40B4-BE49-F238E27FC236}">
                      <a16:creationId xmlns:a16="http://schemas.microsoft.com/office/drawing/2014/main" xmlns="" id="{86F781F5-C513-4AC5-B749-D9B86E12FFF9}"/>
                    </a:ext>
                  </a:extLst>
                </p:cNvPr>
                <p:cNvSpPr/>
                <p:nvPr/>
              </p:nvSpPr>
              <p:spPr>
                <a:xfrm rot="15089670">
                  <a:off x="7342598" y="607183"/>
                  <a:ext cx="635122" cy="2336873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  <a:gd name="connsiteX0" fmla="*/ 130125 w 1522290"/>
                    <a:gd name="connsiteY0" fmla="*/ 2024019 h 2282027"/>
                    <a:gd name="connsiteX1" fmla="*/ 527046 w 1522290"/>
                    <a:gd name="connsiteY1" fmla="*/ 8606 h 2282027"/>
                    <a:gd name="connsiteX2" fmla="*/ 679688 w 1522290"/>
                    <a:gd name="connsiteY2" fmla="*/ 0 h 2282027"/>
                    <a:gd name="connsiteX3" fmla="*/ 1514960 w 1522290"/>
                    <a:gd name="connsiteY3" fmla="*/ 2024019 h 2282027"/>
                    <a:gd name="connsiteX4" fmla="*/ 130125 w 1522290"/>
                    <a:gd name="connsiteY4" fmla="*/ 2024019 h 2282027"/>
                    <a:gd name="connsiteX0" fmla="*/ 130125 w 1592759"/>
                    <a:gd name="connsiteY0" fmla="*/ 2015413 h 2272369"/>
                    <a:gd name="connsiteX1" fmla="*/ 527046 w 1592759"/>
                    <a:gd name="connsiteY1" fmla="*/ 0 h 2272369"/>
                    <a:gd name="connsiteX2" fmla="*/ 1343927 w 1592759"/>
                    <a:gd name="connsiteY2" fmla="*/ 8421 h 2272369"/>
                    <a:gd name="connsiteX3" fmla="*/ 1514960 w 1592759"/>
                    <a:gd name="connsiteY3" fmla="*/ 2015413 h 2272369"/>
                    <a:gd name="connsiteX4" fmla="*/ 130125 w 1592759"/>
                    <a:gd name="connsiteY4" fmla="*/ 2015413 h 2272369"/>
                    <a:gd name="connsiteX0" fmla="*/ 2309 w 1464943"/>
                    <a:gd name="connsiteY0" fmla="*/ 2010450 h 2261540"/>
                    <a:gd name="connsiteX1" fmla="*/ 1052225 w 1464943"/>
                    <a:gd name="connsiteY1" fmla="*/ 0 h 2261540"/>
                    <a:gd name="connsiteX2" fmla="*/ 1216111 w 1464943"/>
                    <a:gd name="connsiteY2" fmla="*/ 3458 h 2261540"/>
                    <a:gd name="connsiteX3" fmla="*/ 1387144 w 1464943"/>
                    <a:gd name="connsiteY3" fmla="*/ 2010450 h 2261540"/>
                    <a:gd name="connsiteX4" fmla="*/ 2309 w 1464943"/>
                    <a:gd name="connsiteY4" fmla="*/ 2010450 h 2261540"/>
                    <a:gd name="connsiteX0" fmla="*/ 27039 w 1489673"/>
                    <a:gd name="connsiteY0" fmla="*/ 2010450 h 2261540"/>
                    <a:gd name="connsiteX1" fmla="*/ 538176 w 1489673"/>
                    <a:gd name="connsiteY1" fmla="*/ 1040370 h 2261540"/>
                    <a:gd name="connsiteX2" fmla="*/ 1076955 w 1489673"/>
                    <a:gd name="connsiteY2" fmla="*/ 0 h 2261540"/>
                    <a:gd name="connsiteX3" fmla="*/ 1240841 w 1489673"/>
                    <a:gd name="connsiteY3" fmla="*/ 3458 h 2261540"/>
                    <a:gd name="connsiteX4" fmla="*/ 1411874 w 1489673"/>
                    <a:gd name="connsiteY4" fmla="*/ 2010450 h 2261540"/>
                    <a:gd name="connsiteX5" fmla="*/ 27039 w 1489673"/>
                    <a:gd name="connsiteY5" fmla="*/ 2010450 h 2261540"/>
                    <a:gd name="connsiteX0" fmla="*/ 36705 w 1499339"/>
                    <a:gd name="connsiteY0" fmla="*/ 2010450 h 2202277"/>
                    <a:gd name="connsiteX1" fmla="*/ 458562 w 1499339"/>
                    <a:gd name="connsiteY1" fmla="*/ 1032169 h 2202277"/>
                    <a:gd name="connsiteX2" fmla="*/ 1086621 w 1499339"/>
                    <a:gd name="connsiteY2" fmla="*/ 0 h 2202277"/>
                    <a:gd name="connsiteX3" fmla="*/ 1250507 w 1499339"/>
                    <a:gd name="connsiteY3" fmla="*/ 3458 h 2202277"/>
                    <a:gd name="connsiteX4" fmla="*/ 1421540 w 1499339"/>
                    <a:gd name="connsiteY4" fmla="*/ 2010450 h 2202277"/>
                    <a:gd name="connsiteX5" fmla="*/ 36705 w 1499339"/>
                    <a:gd name="connsiteY5" fmla="*/ 2010450 h 2202277"/>
                    <a:gd name="connsiteX0" fmla="*/ 84952 w 1547586"/>
                    <a:gd name="connsiteY0" fmla="*/ 2010450 h 2202277"/>
                    <a:gd name="connsiteX1" fmla="*/ 189305 w 1547586"/>
                    <a:gd name="connsiteY1" fmla="*/ 1545049 h 2202277"/>
                    <a:gd name="connsiteX2" fmla="*/ 506809 w 1547586"/>
                    <a:gd name="connsiteY2" fmla="*/ 1032169 h 2202277"/>
                    <a:gd name="connsiteX3" fmla="*/ 1134868 w 1547586"/>
                    <a:gd name="connsiteY3" fmla="*/ 0 h 2202277"/>
                    <a:gd name="connsiteX4" fmla="*/ 1298754 w 1547586"/>
                    <a:gd name="connsiteY4" fmla="*/ 3458 h 2202277"/>
                    <a:gd name="connsiteX5" fmla="*/ 1469787 w 1547586"/>
                    <a:gd name="connsiteY5" fmla="*/ 2010450 h 2202277"/>
                    <a:gd name="connsiteX6" fmla="*/ 84952 w 1547586"/>
                    <a:gd name="connsiteY6" fmla="*/ 2010450 h 2202277"/>
                    <a:gd name="connsiteX0" fmla="*/ 123961 w 1586595"/>
                    <a:gd name="connsiteY0" fmla="*/ 2010450 h 2177736"/>
                    <a:gd name="connsiteX1" fmla="*/ 114520 w 1586595"/>
                    <a:gd name="connsiteY1" fmla="*/ 1548795 h 2177736"/>
                    <a:gd name="connsiteX2" fmla="*/ 545818 w 1586595"/>
                    <a:gd name="connsiteY2" fmla="*/ 1032169 h 2177736"/>
                    <a:gd name="connsiteX3" fmla="*/ 1173877 w 1586595"/>
                    <a:gd name="connsiteY3" fmla="*/ 0 h 2177736"/>
                    <a:gd name="connsiteX4" fmla="*/ 1337763 w 1586595"/>
                    <a:gd name="connsiteY4" fmla="*/ 3458 h 2177736"/>
                    <a:gd name="connsiteX5" fmla="*/ 1508796 w 1586595"/>
                    <a:gd name="connsiteY5" fmla="*/ 2010450 h 2177736"/>
                    <a:gd name="connsiteX6" fmla="*/ 123961 w 1586595"/>
                    <a:gd name="connsiteY6" fmla="*/ 2010450 h 2177736"/>
                    <a:gd name="connsiteX0" fmla="*/ 136332 w 1598966"/>
                    <a:gd name="connsiteY0" fmla="*/ 2010450 h 2177736"/>
                    <a:gd name="connsiteX1" fmla="*/ 126891 w 1598966"/>
                    <a:gd name="connsiteY1" fmla="*/ 1548795 h 2177736"/>
                    <a:gd name="connsiteX2" fmla="*/ 558189 w 1598966"/>
                    <a:gd name="connsiteY2" fmla="*/ 1032169 h 2177736"/>
                    <a:gd name="connsiteX3" fmla="*/ 1186248 w 1598966"/>
                    <a:gd name="connsiteY3" fmla="*/ 0 h 2177736"/>
                    <a:gd name="connsiteX4" fmla="*/ 1350134 w 1598966"/>
                    <a:gd name="connsiteY4" fmla="*/ 3458 h 2177736"/>
                    <a:gd name="connsiteX5" fmla="*/ 1521167 w 1598966"/>
                    <a:gd name="connsiteY5" fmla="*/ 2010450 h 2177736"/>
                    <a:gd name="connsiteX6" fmla="*/ 136332 w 1598966"/>
                    <a:gd name="connsiteY6" fmla="*/ 2010450 h 2177736"/>
                    <a:gd name="connsiteX0" fmla="*/ 156704 w 1525300"/>
                    <a:gd name="connsiteY0" fmla="*/ 2113580 h 2223740"/>
                    <a:gd name="connsiteX1" fmla="*/ 59556 w 1525300"/>
                    <a:gd name="connsiteY1" fmla="*/ 1548795 h 2223740"/>
                    <a:gd name="connsiteX2" fmla="*/ 490854 w 1525300"/>
                    <a:gd name="connsiteY2" fmla="*/ 1032169 h 2223740"/>
                    <a:gd name="connsiteX3" fmla="*/ 1118913 w 1525300"/>
                    <a:gd name="connsiteY3" fmla="*/ 0 h 2223740"/>
                    <a:gd name="connsiteX4" fmla="*/ 1282799 w 1525300"/>
                    <a:gd name="connsiteY4" fmla="*/ 3458 h 2223740"/>
                    <a:gd name="connsiteX5" fmla="*/ 1453832 w 1525300"/>
                    <a:gd name="connsiteY5" fmla="*/ 2010450 h 2223740"/>
                    <a:gd name="connsiteX6" fmla="*/ 156704 w 1525300"/>
                    <a:gd name="connsiteY6" fmla="*/ 2113580 h 2223740"/>
                    <a:gd name="connsiteX0" fmla="*/ 161044 w 1529640"/>
                    <a:gd name="connsiteY0" fmla="*/ 2113580 h 2223740"/>
                    <a:gd name="connsiteX1" fmla="*/ 63896 w 1529640"/>
                    <a:gd name="connsiteY1" fmla="*/ 1548795 h 2223740"/>
                    <a:gd name="connsiteX2" fmla="*/ 562083 w 1529640"/>
                    <a:gd name="connsiteY2" fmla="*/ 880490 h 2223740"/>
                    <a:gd name="connsiteX3" fmla="*/ 1123253 w 1529640"/>
                    <a:gd name="connsiteY3" fmla="*/ 0 h 2223740"/>
                    <a:gd name="connsiteX4" fmla="*/ 1287139 w 1529640"/>
                    <a:gd name="connsiteY4" fmla="*/ 3458 h 2223740"/>
                    <a:gd name="connsiteX5" fmla="*/ 1458172 w 1529640"/>
                    <a:gd name="connsiteY5" fmla="*/ 2010450 h 2223740"/>
                    <a:gd name="connsiteX6" fmla="*/ 161044 w 1529640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1123157 w 1529544"/>
                    <a:gd name="connsiteY3" fmla="*/ 0 h 2223740"/>
                    <a:gd name="connsiteX4" fmla="*/ 1287043 w 1529544"/>
                    <a:gd name="connsiteY4" fmla="*/ 3458 h 2223740"/>
                    <a:gd name="connsiteX5" fmla="*/ 1458076 w 1529544"/>
                    <a:gd name="connsiteY5" fmla="*/ 2010450 h 2223740"/>
                    <a:gd name="connsiteX6" fmla="*/ 160948 w 1529544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30826 w 1529544"/>
                    <a:gd name="connsiteY3" fmla="*/ 291830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56325 w 1529544"/>
                    <a:gd name="connsiteY3" fmla="*/ 307102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58592 w 1495162"/>
                    <a:gd name="connsiteY0" fmla="*/ 2113580 h 2250989"/>
                    <a:gd name="connsiteX1" fmla="*/ 61444 w 1495162"/>
                    <a:gd name="connsiteY1" fmla="*/ 1548795 h 2250989"/>
                    <a:gd name="connsiteX2" fmla="*/ 558163 w 1495162"/>
                    <a:gd name="connsiteY2" fmla="*/ 839664 h 2250989"/>
                    <a:gd name="connsiteX3" fmla="*/ 953969 w 1495162"/>
                    <a:gd name="connsiteY3" fmla="*/ 307102 h 2250989"/>
                    <a:gd name="connsiteX4" fmla="*/ 1120801 w 1495162"/>
                    <a:gd name="connsiteY4" fmla="*/ 0 h 2250989"/>
                    <a:gd name="connsiteX5" fmla="*/ 1284687 w 1495162"/>
                    <a:gd name="connsiteY5" fmla="*/ 3458 h 2250989"/>
                    <a:gd name="connsiteX6" fmla="*/ 1415672 w 1495162"/>
                    <a:gd name="connsiteY6" fmla="*/ 2053042 h 2250989"/>
                    <a:gd name="connsiteX7" fmla="*/ 158592 w 1495162"/>
                    <a:gd name="connsiteY7" fmla="*/ 2113580 h 2250989"/>
                    <a:gd name="connsiteX0" fmla="*/ 166510 w 1613678"/>
                    <a:gd name="connsiteY0" fmla="*/ 2113580 h 2196987"/>
                    <a:gd name="connsiteX1" fmla="*/ 69362 w 1613678"/>
                    <a:gd name="connsiteY1" fmla="*/ 1548795 h 2196987"/>
                    <a:gd name="connsiteX2" fmla="*/ 566081 w 1613678"/>
                    <a:gd name="connsiteY2" fmla="*/ 839664 h 2196987"/>
                    <a:gd name="connsiteX3" fmla="*/ 961887 w 1613678"/>
                    <a:gd name="connsiteY3" fmla="*/ 307102 h 2196987"/>
                    <a:gd name="connsiteX4" fmla="*/ 1128719 w 1613678"/>
                    <a:gd name="connsiteY4" fmla="*/ 0 h 2196987"/>
                    <a:gd name="connsiteX5" fmla="*/ 1292605 w 1613678"/>
                    <a:gd name="connsiteY5" fmla="*/ 3458 h 2196987"/>
                    <a:gd name="connsiteX6" fmla="*/ 1555955 w 1613678"/>
                    <a:gd name="connsiteY6" fmla="*/ 1964550 h 2196987"/>
                    <a:gd name="connsiteX7" fmla="*/ 166510 w 1613678"/>
                    <a:gd name="connsiteY7" fmla="*/ 2113580 h 2196987"/>
                    <a:gd name="connsiteX0" fmla="*/ 306543 w 1537765"/>
                    <a:gd name="connsiteY0" fmla="*/ 2166724 h 2229765"/>
                    <a:gd name="connsiteX1" fmla="*/ 6748 w 1537765"/>
                    <a:gd name="connsiteY1" fmla="*/ 1548795 h 2229765"/>
                    <a:gd name="connsiteX2" fmla="*/ 503467 w 1537765"/>
                    <a:gd name="connsiteY2" fmla="*/ 839664 h 2229765"/>
                    <a:gd name="connsiteX3" fmla="*/ 899273 w 1537765"/>
                    <a:gd name="connsiteY3" fmla="*/ 307102 h 2229765"/>
                    <a:gd name="connsiteX4" fmla="*/ 1066105 w 1537765"/>
                    <a:gd name="connsiteY4" fmla="*/ 0 h 2229765"/>
                    <a:gd name="connsiteX5" fmla="*/ 1229991 w 1537765"/>
                    <a:gd name="connsiteY5" fmla="*/ 3458 h 2229765"/>
                    <a:gd name="connsiteX6" fmla="*/ 1493341 w 1537765"/>
                    <a:gd name="connsiteY6" fmla="*/ 1964550 h 2229765"/>
                    <a:gd name="connsiteX7" fmla="*/ 306543 w 1537765"/>
                    <a:gd name="connsiteY7" fmla="*/ 2166724 h 2229765"/>
                    <a:gd name="connsiteX0" fmla="*/ 252955 w 1551303"/>
                    <a:gd name="connsiteY0" fmla="*/ 2128969 h 2206024"/>
                    <a:gd name="connsiteX1" fmla="*/ 16197 w 1551303"/>
                    <a:gd name="connsiteY1" fmla="*/ 1548795 h 2206024"/>
                    <a:gd name="connsiteX2" fmla="*/ 512916 w 1551303"/>
                    <a:gd name="connsiteY2" fmla="*/ 839664 h 2206024"/>
                    <a:gd name="connsiteX3" fmla="*/ 908722 w 1551303"/>
                    <a:gd name="connsiteY3" fmla="*/ 307102 h 2206024"/>
                    <a:gd name="connsiteX4" fmla="*/ 1075554 w 1551303"/>
                    <a:gd name="connsiteY4" fmla="*/ 0 h 2206024"/>
                    <a:gd name="connsiteX5" fmla="*/ 1239440 w 1551303"/>
                    <a:gd name="connsiteY5" fmla="*/ 3458 h 2206024"/>
                    <a:gd name="connsiteX6" fmla="*/ 1502790 w 1551303"/>
                    <a:gd name="connsiteY6" fmla="*/ 1964550 h 2206024"/>
                    <a:gd name="connsiteX7" fmla="*/ 252955 w 1551303"/>
                    <a:gd name="connsiteY7" fmla="*/ 2128969 h 2206024"/>
                    <a:gd name="connsiteX0" fmla="*/ 264972 w 1563320"/>
                    <a:gd name="connsiteY0" fmla="*/ 2128969 h 2222534"/>
                    <a:gd name="connsiteX1" fmla="*/ 28214 w 1563320"/>
                    <a:gd name="connsiteY1" fmla="*/ 1548795 h 2222534"/>
                    <a:gd name="connsiteX2" fmla="*/ 524933 w 1563320"/>
                    <a:gd name="connsiteY2" fmla="*/ 839664 h 2222534"/>
                    <a:gd name="connsiteX3" fmla="*/ 920739 w 1563320"/>
                    <a:gd name="connsiteY3" fmla="*/ 307102 h 2222534"/>
                    <a:gd name="connsiteX4" fmla="*/ 1087571 w 1563320"/>
                    <a:gd name="connsiteY4" fmla="*/ 0 h 2222534"/>
                    <a:gd name="connsiteX5" fmla="*/ 1251457 w 1563320"/>
                    <a:gd name="connsiteY5" fmla="*/ 3458 h 2222534"/>
                    <a:gd name="connsiteX6" fmla="*/ 1514807 w 1563320"/>
                    <a:gd name="connsiteY6" fmla="*/ 1964550 h 2222534"/>
                    <a:gd name="connsiteX7" fmla="*/ 264972 w 1563320"/>
                    <a:gd name="connsiteY7" fmla="*/ 2128969 h 2222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320" h="2222534">
                      <a:moveTo>
                        <a:pt x="264972" y="2128969"/>
                      </a:moveTo>
                      <a:cubicBezTo>
                        <a:pt x="-51560" y="2018489"/>
                        <a:pt x="-15113" y="1763679"/>
                        <a:pt x="28214" y="1548795"/>
                      </a:cubicBezTo>
                      <a:cubicBezTo>
                        <a:pt x="71541" y="1333911"/>
                        <a:pt x="380429" y="1049158"/>
                        <a:pt x="524933" y="839664"/>
                      </a:cubicBezTo>
                      <a:cubicBezTo>
                        <a:pt x="669437" y="630170"/>
                        <a:pt x="826966" y="447046"/>
                        <a:pt x="920739" y="307102"/>
                      </a:cubicBezTo>
                      <a:cubicBezTo>
                        <a:pt x="1014512" y="167158"/>
                        <a:pt x="1028202" y="48062"/>
                        <a:pt x="1087571" y="0"/>
                      </a:cubicBezTo>
                      <a:lnTo>
                        <a:pt x="1251457" y="3458"/>
                      </a:lnTo>
                      <a:cubicBezTo>
                        <a:pt x="1383764" y="675262"/>
                        <a:pt x="1679221" y="1610298"/>
                        <a:pt x="1514807" y="1964550"/>
                      </a:cubicBezTo>
                      <a:cubicBezTo>
                        <a:pt x="1350393" y="2318802"/>
                        <a:pt x="581504" y="2239449"/>
                        <a:pt x="264972" y="2128969"/>
                      </a:cubicBezTo>
                      <a:close/>
                    </a:path>
                  </a:pathLst>
                </a:custGeom>
                <a:solidFill>
                  <a:srgbClr val="13AD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3" name="Trapezoid 38">
                  <a:extLst>
                    <a:ext uri="{FF2B5EF4-FFF2-40B4-BE49-F238E27FC236}">
                      <a16:creationId xmlns:a16="http://schemas.microsoft.com/office/drawing/2014/main" xmlns="" id="{011C5313-2A85-4089-8C76-1F1D33850959}"/>
                    </a:ext>
                  </a:extLst>
                </p:cNvPr>
                <p:cNvSpPr/>
                <p:nvPr/>
              </p:nvSpPr>
              <p:spPr>
                <a:xfrm rot="6510330" flipH="1">
                  <a:off x="4387871" y="-61186"/>
                  <a:ext cx="1881950" cy="2716973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0088" h="2305465">
                      <a:moveTo>
                        <a:pt x="130125" y="2015413"/>
                      </a:moveTo>
                      <a:cubicBezTo>
                        <a:pt x="-278773" y="1664790"/>
                        <a:pt x="394739" y="671804"/>
                        <a:pt x="527046" y="0"/>
                      </a:cubicBezTo>
                      <a:lnTo>
                        <a:pt x="1118039" y="0"/>
                      </a:lnTo>
                      <a:cubicBezTo>
                        <a:pt x="1250346" y="671804"/>
                        <a:pt x="1936112" y="1594170"/>
                        <a:pt x="1514960" y="2015413"/>
                      </a:cubicBezTo>
                      <a:cubicBezTo>
                        <a:pt x="1093808" y="2436656"/>
                        <a:pt x="539023" y="2366036"/>
                        <a:pt x="130125" y="201541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1F2F1"/>
                    </a:gs>
                    <a:gs pos="98000">
                      <a:srgbClr val="70D4D6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" name="Trapezoid 38">
                  <a:extLst>
                    <a:ext uri="{FF2B5EF4-FFF2-40B4-BE49-F238E27FC236}">
                      <a16:creationId xmlns:a16="http://schemas.microsoft.com/office/drawing/2014/main" xmlns="" id="{7D19511D-7C0C-4076-A5A4-978F8C6543B3}"/>
                    </a:ext>
                  </a:extLst>
                </p:cNvPr>
                <p:cNvSpPr/>
                <p:nvPr/>
              </p:nvSpPr>
              <p:spPr>
                <a:xfrm rot="6510330" flipH="1">
                  <a:off x="4976779" y="574769"/>
                  <a:ext cx="724366" cy="2405345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  <a:gd name="connsiteX0" fmla="*/ 130125 w 1522290"/>
                    <a:gd name="connsiteY0" fmla="*/ 2024019 h 2282027"/>
                    <a:gd name="connsiteX1" fmla="*/ 527046 w 1522290"/>
                    <a:gd name="connsiteY1" fmla="*/ 8606 h 2282027"/>
                    <a:gd name="connsiteX2" fmla="*/ 679688 w 1522290"/>
                    <a:gd name="connsiteY2" fmla="*/ 0 h 2282027"/>
                    <a:gd name="connsiteX3" fmla="*/ 1514960 w 1522290"/>
                    <a:gd name="connsiteY3" fmla="*/ 2024019 h 2282027"/>
                    <a:gd name="connsiteX4" fmla="*/ 130125 w 1522290"/>
                    <a:gd name="connsiteY4" fmla="*/ 2024019 h 2282027"/>
                    <a:gd name="connsiteX0" fmla="*/ 130125 w 1592759"/>
                    <a:gd name="connsiteY0" fmla="*/ 2015413 h 2272369"/>
                    <a:gd name="connsiteX1" fmla="*/ 527046 w 1592759"/>
                    <a:gd name="connsiteY1" fmla="*/ 0 h 2272369"/>
                    <a:gd name="connsiteX2" fmla="*/ 1343927 w 1592759"/>
                    <a:gd name="connsiteY2" fmla="*/ 8421 h 2272369"/>
                    <a:gd name="connsiteX3" fmla="*/ 1514960 w 1592759"/>
                    <a:gd name="connsiteY3" fmla="*/ 2015413 h 2272369"/>
                    <a:gd name="connsiteX4" fmla="*/ 130125 w 1592759"/>
                    <a:gd name="connsiteY4" fmla="*/ 2015413 h 2272369"/>
                    <a:gd name="connsiteX0" fmla="*/ 2309 w 1464943"/>
                    <a:gd name="connsiteY0" fmla="*/ 2010450 h 2261540"/>
                    <a:gd name="connsiteX1" fmla="*/ 1052225 w 1464943"/>
                    <a:gd name="connsiteY1" fmla="*/ 0 h 2261540"/>
                    <a:gd name="connsiteX2" fmla="*/ 1216111 w 1464943"/>
                    <a:gd name="connsiteY2" fmla="*/ 3458 h 2261540"/>
                    <a:gd name="connsiteX3" fmla="*/ 1387144 w 1464943"/>
                    <a:gd name="connsiteY3" fmla="*/ 2010450 h 2261540"/>
                    <a:gd name="connsiteX4" fmla="*/ 2309 w 1464943"/>
                    <a:gd name="connsiteY4" fmla="*/ 2010450 h 2261540"/>
                    <a:gd name="connsiteX0" fmla="*/ 27039 w 1489673"/>
                    <a:gd name="connsiteY0" fmla="*/ 2010450 h 2261540"/>
                    <a:gd name="connsiteX1" fmla="*/ 538176 w 1489673"/>
                    <a:gd name="connsiteY1" fmla="*/ 1040370 h 2261540"/>
                    <a:gd name="connsiteX2" fmla="*/ 1076955 w 1489673"/>
                    <a:gd name="connsiteY2" fmla="*/ 0 h 2261540"/>
                    <a:gd name="connsiteX3" fmla="*/ 1240841 w 1489673"/>
                    <a:gd name="connsiteY3" fmla="*/ 3458 h 2261540"/>
                    <a:gd name="connsiteX4" fmla="*/ 1411874 w 1489673"/>
                    <a:gd name="connsiteY4" fmla="*/ 2010450 h 2261540"/>
                    <a:gd name="connsiteX5" fmla="*/ 27039 w 1489673"/>
                    <a:gd name="connsiteY5" fmla="*/ 2010450 h 2261540"/>
                    <a:gd name="connsiteX0" fmla="*/ 36705 w 1499339"/>
                    <a:gd name="connsiteY0" fmla="*/ 2010450 h 2202277"/>
                    <a:gd name="connsiteX1" fmla="*/ 458562 w 1499339"/>
                    <a:gd name="connsiteY1" fmla="*/ 1032169 h 2202277"/>
                    <a:gd name="connsiteX2" fmla="*/ 1086621 w 1499339"/>
                    <a:gd name="connsiteY2" fmla="*/ 0 h 2202277"/>
                    <a:gd name="connsiteX3" fmla="*/ 1250507 w 1499339"/>
                    <a:gd name="connsiteY3" fmla="*/ 3458 h 2202277"/>
                    <a:gd name="connsiteX4" fmla="*/ 1421540 w 1499339"/>
                    <a:gd name="connsiteY4" fmla="*/ 2010450 h 2202277"/>
                    <a:gd name="connsiteX5" fmla="*/ 36705 w 1499339"/>
                    <a:gd name="connsiteY5" fmla="*/ 2010450 h 2202277"/>
                    <a:gd name="connsiteX0" fmla="*/ 84952 w 1547586"/>
                    <a:gd name="connsiteY0" fmla="*/ 2010450 h 2202277"/>
                    <a:gd name="connsiteX1" fmla="*/ 189305 w 1547586"/>
                    <a:gd name="connsiteY1" fmla="*/ 1545049 h 2202277"/>
                    <a:gd name="connsiteX2" fmla="*/ 506809 w 1547586"/>
                    <a:gd name="connsiteY2" fmla="*/ 1032169 h 2202277"/>
                    <a:gd name="connsiteX3" fmla="*/ 1134868 w 1547586"/>
                    <a:gd name="connsiteY3" fmla="*/ 0 h 2202277"/>
                    <a:gd name="connsiteX4" fmla="*/ 1298754 w 1547586"/>
                    <a:gd name="connsiteY4" fmla="*/ 3458 h 2202277"/>
                    <a:gd name="connsiteX5" fmla="*/ 1469787 w 1547586"/>
                    <a:gd name="connsiteY5" fmla="*/ 2010450 h 2202277"/>
                    <a:gd name="connsiteX6" fmla="*/ 84952 w 1547586"/>
                    <a:gd name="connsiteY6" fmla="*/ 2010450 h 2202277"/>
                    <a:gd name="connsiteX0" fmla="*/ 123961 w 1586595"/>
                    <a:gd name="connsiteY0" fmla="*/ 2010450 h 2177736"/>
                    <a:gd name="connsiteX1" fmla="*/ 114520 w 1586595"/>
                    <a:gd name="connsiteY1" fmla="*/ 1548795 h 2177736"/>
                    <a:gd name="connsiteX2" fmla="*/ 545818 w 1586595"/>
                    <a:gd name="connsiteY2" fmla="*/ 1032169 h 2177736"/>
                    <a:gd name="connsiteX3" fmla="*/ 1173877 w 1586595"/>
                    <a:gd name="connsiteY3" fmla="*/ 0 h 2177736"/>
                    <a:gd name="connsiteX4" fmla="*/ 1337763 w 1586595"/>
                    <a:gd name="connsiteY4" fmla="*/ 3458 h 2177736"/>
                    <a:gd name="connsiteX5" fmla="*/ 1508796 w 1586595"/>
                    <a:gd name="connsiteY5" fmla="*/ 2010450 h 2177736"/>
                    <a:gd name="connsiteX6" fmla="*/ 123961 w 1586595"/>
                    <a:gd name="connsiteY6" fmla="*/ 2010450 h 2177736"/>
                    <a:gd name="connsiteX0" fmla="*/ 136332 w 1598966"/>
                    <a:gd name="connsiteY0" fmla="*/ 2010450 h 2177736"/>
                    <a:gd name="connsiteX1" fmla="*/ 126891 w 1598966"/>
                    <a:gd name="connsiteY1" fmla="*/ 1548795 h 2177736"/>
                    <a:gd name="connsiteX2" fmla="*/ 558189 w 1598966"/>
                    <a:gd name="connsiteY2" fmla="*/ 1032169 h 2177736"/>
                    <a:gd name="connsiteX3" fmla="*/ 1186248 w 1598966"/>
                    <a:gd name="connsiteY3" fmla="*/ 0 h 2177736"/>
                    <a:gd name="connsiteX4" fmla="*/ 1350134 w 1598966"/>
                    <a:gd name="connsiteY4" fmla="*/ 3458 h 2177736"/>
                    <a:gd name="connsiteX5" fmla="*/ 1521167 w 1598966"/>
                    <a:gd name="connsiteY5" fmla="*/ 2010450 h 2177736"/>
                    <a:gd name="connsiteX6" fmla="*/ 136332 w 1598966"/>
                    <a:gd name="connsiteY6" fmla="*/ 2010450 h 2177736"/>
                    <a:gd name="connsiteX0" fmla="*/ 156704 w 1525300"/>
                    <a:gd name="connsiteY0" fmla="*/ 2113580 h 2223740"/>
                    <a:gd name="connsiteX1" fmla="*/ 59556 w 1525300"/>
                    <a:gd name="connsiteY1" fmla="*/ 1548795 h 2223740"/>
                    <a:gd name="connsiteX2" fmla="*/ 490854 w 1525300"/>
                    <a:gd name="connsiteY2" fmla="*/ 1032169 h 2223740"/>
                    <a:gd name="connsiteX3" fmla="*/ 1118913 w 1525300"/>
                    <a:gd name="connsiteY3" fmla="*/ 0 h 2223740"/>
                    <a:gd name="connsiteX4" fmla="*/ 1282799 w 1525300"/>
                    <a:gd name="connsiteY4" fmla="*/ 3458 h 2223740"/>
                    <a:gd name="connsiteX5" fmla="*/ 1453832 w 1525300"/>
                    <a:gd name="connsiteY5" fmla="*/ 2010450 h 2223740"/>
                    <a:gd name="connsiteX6" fmla="*/ 156704 w 1525300"/>
                    <a:gd name="connsiteY6" fmla="*/ 2113580 h 2223740"/>
                    <a:gd name="connsiteX0" fmla="*/ 161044 w 1529640"/>
                    <a:gd name="connsiteY0" fmla="*/ 2113580 h 2223740"/>
                    <a:gd name="connsiteX1" fmla="*/ 63896 w 1529640"/>
                    <a:gd name="connsiteY1" fmla="*/ 1548795 h 2223740"/>
                    <a:gd name="connsiteX2" fmla="*/ 562083 w 1529640"/>
                    <a:gd name="connsiteY2" fmla="*/ 880490 h 2223740"/>
                    <a:gd name="connsiteX3" fmla="*/ 1123253 w 1529640"/>
                    <a:gd name="connsiteY3" fmla="*/ 0 h 2223740"/>
                    <a:gd name="connsiteX4" fmla="*/ 1287139 w 1529640"/>
                    <a:gd name="connsiteY4" fmla="*/ 3458 h 2223740"/>
                    <a:gd name="connsiteX5" fmla="*/ 1458172 w 1529640"/>
                    <a:gd name="connsiteY5" fmla="*/ 2010450 h 2223740"/>
                    <a:gd name="connsiteX6" fmla="*/ 161044 w 1529640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1123157 w 1529544"/>
                    <a:gd name="connsiteY3" fmla="*/ 0 h 2223740"/>
                    <a:gd name="connsiteX4" fmla="*/ 1287043 w 1529544"/>
                    <a:gd name="connsiteY4" fmla="*/ 3458 h 2223740"/>
                    <a:gd name="connsiteX5" fmla="*/ 1458076 w 1529544"/>
                    <a:gd name="connsiteY5" fmla="*/ 2010450 h 2223740"/>
                    <a:gd name="connsiteX6" fmla="*/ 160948 w 1529544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30826 w 1529544"/>
                    <a:gd name="connsiteY3" fmla="*/ 291830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56325 w 1529544"/>
                    <a:gd name="connsiteY3" fmla="*/ 307102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58592 w 1495162"/>
                    <a:gd name="connsiteY0" fmla="*/ 2113580 h 2250989"/>
                    <a:gd name="connsiteX1" fmla="*/ 61444 w 1495162"/>
                    <a:gd name="connsiteY1" fmla="*/ 1548795 h 2250989"/>
                    <a:gd name="connsiteX2" fmla="*/ 558163 w 1495162"/>
                    <a:gd name="connsiteY2" fmla="*/ 839664 h 2250989"/>
                    <a:gd name="connsiteX3" fmla="*/ 953969 w 1495162"/>
                    <a:gd name="connsiteY3" fmla="*/ 307102 h 2250989"/>
                    <a:gd name="connsiteX4" fmla="*/ 1120801 w 1495162"/>
                    <a:gd name="connsiteY4" fmla="*/ 0 h 2250989"/>
                    <a:gd name="connsiteX5" fmla="*/ 1284687 w 1495162"/>
                    <a:gd name="connsiteY5" fmla="*/ 3458 h 2250989"/>
                    <a:gd name="connsiteX6" fmla="*/ 1415672 w 1495162"/>
                    <a:gd name="connsiteY6" fmla="*/ 2053042 h 2250989"/>
                    <a:gd name="connsiteX7" fmla="*/ 158592 w 1495162"/>
                    <a:gd name="connsiteY7" fmla="*/ 2113580 h 2250989"/>
                    <a:gd name="connsiteX0" fmla="*/ 166510 w 1613678"/>
                    <a:gd name="connsiteY0" fmla="*/ 2113580 h 2196987"/>
                    <a:gd name="connsiteX1" fmla="*/ 69362 w 1613678"/>
                    <a:gd name="connsiteY1" fmla="*/ 1548795 h 2196987"/>
                    <a:gd name="connsiteX2" fmla="*/ 566081 w 1613678"/>
                    <a:gd name="connsiteY2" fmla="*/ 839664 h 2196987"/>
                    <a:gd name="connsiteX3" fmla="*/ 961887 w 1613678"/>
                    <a:gd name="connsiteY3" fmla="*/ 307102 h 2196987"/>
                    <a:gd name="connsiteX4" fmla="*/ 1128719 w 1613678"/>
                    <a:gd name="connsiteY4" fmla="*/ 0 h 2196987"/>
                    <a:gd name="connsiteX5" fmla="*/ 1292605 w 1613678"/>
                    <a:gd name="connsiteY5" fmla="*/ 3458 h 2196987"/>
                    <a:gd name="connsiteX6" fmla="*/ 1555955 w 1613678"/>
                    <a:gd name="connsiteY6" fmla="*/ 1964550 h 2196987"/>
                    <a:gd name="connsiteX7" fmla="*/ 166510 w 1613678"/>
                    <a:gd name="connsiteY7" fmla="*/ 2113580 h 2196987"/>
                    <a:gd name="connsiteX0" fmla="*/ 306543 w 1537765"/>
                    <a:gd name="connsiteY0" fmla="*/ 2166724 h 2229765"/>
                    <a:gd name="connsiteX1" fmla="*/ 6748 w 1537765"/>
                    <a:gd name="connsiteY1" fmla="*/ 1548795 h 2229765"/>
                    <a:gd name="connsiteX2" fmla="*/ 503467 w 1537765"/>
                    <a:gd name="connsiteY2" fmla="*/ 839664 h 2229765"/>
                    <a:gd name="connsiteX3" fmla="*/ 899273 w 1537765"/>
                    <a:gd name="connsiteY3" fmla="*/ 307102 h 2229765"/>
                    <a:gd name="connsiteX4" fmla="*/ 1066105 w 1537765"/>
                    <a:gd name="connsiteY4" fmla="*/ 0 h 2229765"/>
                    <a:gd name="connsiteX5" fmla="*/ 1229991 w 1537765"/>
                    <a:gd name="connsiteY5" fmla="*/ 3458 h 2229765"/>
                    <a:gd name="connsiteX6" fmla="*/ 1493341 w 1537765"/>
                    <a:gd name="connsiteY6" fmla="*/ 1964550 h 2229765"/>
                    <a:gd name="connsiteX7" fmla="*/ 306543 w 1537765"/>
                    <a:gd name="connsiteY7" fmla="*/ 2166724 h 2229765"/>
                    <a:gd name="connsiteX0" fmla="*/ 252955 w 1551303"/>
                    <a:gd name="connsiteY0" fmla="*/ 2128969 h 2206024"/>
                    <a:gd name="connsiteX1" fmla="*/ 16197 w 1551303"/>
                    <a:gd name="connsiteY1" fmla="*/ 1548795 h 2206024"/>
                    <a:gd name="connsiteX2" fmla="*/ 512916 w 1551303"/>
                    <a:gd name="connsiteY2" fmla="*/ 839664 h 2206024"/>
                    <a:gd name="connsiteX3" fmla="*/ 908722 w 1551303"/>
                    <a:gd name="connsiteY3" fmla="*/ 307102 h 2206024"/>
                    <a:gd name="connsiteX4" fmla="*/ 1075554 w 1551303"/>
                    <a:gd name="connsiteY4" fmla="*/ 0 h 2206024"/>
                    <a:gd name="connsiteX5" fmla="*/ 1239440 w 1551303"/>
                    <a:gd name="connsiteY5" fmla="*/ 3458 h 2206024"/>
                    <a:gd name="connsiteX6" fmla="*/ 1502790 w 1551303"/>
                    <a:gd name="connsiteY6" fmla="*/ 1964550 h 2206024"/>
                    <a:gd name="connsiteX7" fmla="*/ 252955 w 1551303"/>
                    <a:gd name="connsiteY7" fmla="*/ 2128969 h 2206024"/>
                    <a:gd name="connsiteX0" fmla="*/ 264972 w 1563320"/>
                    <a:gd name="connsiteY0" fmla="*/ 2128969 h 2222534"/>
                    <a:gd name="connsiteX1" fmla="*/ 28214 w 1563320"/>
                    <a:gd name="connsiteY1" fmla="*/ 1548795 h 2222534"/>
                    <a:gd name="connsiteX2" fmla="*/ 524933 w 1563320"/>
                    <a:gd name="connsiteY2" fmla="*/ 839664 h 2222534"/>
                    <a:gd name="connsiteX3" fmla="*/ 920739 w 1563320"/>
                    <a:gd name="connsiteY3" fmla="*/ 307102 h 2222534"/>
                    <a:gd name="connsiteX4" fmla="*/ 1087571 w 1563320"/>
                    <a:gd name="connsiteY4" fmla="*/ 0 h 2222534"/>
                    <a:gd name="connsiteX5" fmla="*/ 1251457 w 1563320"/>
                    <a:gd name="connsiteY5" fmla="*/ 3458 h 2222534"/>
                    <a:gd name="connsiteX6" fmla="*/ 1514807 w 1563320"/>
                    <a:gd name="connsiteY6" fmla="*/ 1964550 h 2222534"/>
                    <a:gd name="connsiteX7" fmla="*/ 264972 w 1563320"/>
                    <a:gd name="connsiteY7" fmla="*/ 2128969 h 2222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320" h="2222534">
                      <a:moveTo>
                        <a:pt x="264972" y="2128969"/>
                      </a:moveTo>
                      <a:cubicBezTo>
                        <a:pt x="-51560" y="2018489"/>
                        <a:pt x="-15113" y="1763679"/>
                        <a:pt x="28214" y="1548795"/>
                      </a:cubicBezTo>
                      <a:cubicBezTo>
                        <a:pt x="71541" y="1333911"/>
                        <a:pt x="380429" y="1049158"/>
                        <a:pt x="524933" y="839664"/>
                      </a:cubicBezTo>
                      <a:cubicBezTo>
                        <a:pt x="669437" y="630170"/>
                        <a:pt x="826966" y="447046"/>
                        <a:pt x="920739" y="307102"/>
                      </a:cubicBezTo>
                      <a:cubicBezTo>
                        <a:pt x="1014512" y="167158"/>
                        <a:pt x="1028202" y="48062"/>
                        <a:pt x="1087571" y="0"/>
                      </a:cubicBezTo>
                      <a:lnTo>
                        <a:pt x="1251457" y="3458"/>
                      </a:lnTo>
                      <a:cubicBezTo>
                        <a:pt x="1383764" y="675262"/>
                        <a:pt x="1679221" y="1610298"/>
                        <a:pt x="1514807" y="1964550"/>
                      </a:cubicBezTo>
                      <a:cubicBezTo>
                        <a:pt x="1350393" y="2318802"/>
                        <a:pt x="581504" y="2239449"/>
                        <a:pt x="264972" y="2128969"/>
                      </a:cubicBezTo>
                      <a:close/>
                    </a:path>
                  </a:pathLst>
                </a:custGeom>
                <a:solidFill>
                  <a:srgbClr val="13AD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5" name="Oval 50">
                  <a:extLst>
                    <a:ext uri="{FF2B5EF4-FFF2-40B4-BE49-F238E27FC236}">
                      <a16:creationId xmlns:a16="http://schemas.microsoft.com/office/drawing/2014/main" xmlns="" id="{7B19F916-3D56-48DC-A0AF-607ED91D94FA}"/>
                    </a:ext>
                  </a:extLst>
                </p:cNvPr>
                <p:cNvSpPr/>
                <p:nvPr/>
              </p:nvSpPr>
              <p:spPr>
                <a:xfrm>
                  <a:off x="6096118" y="1283649"/>
                  <a:ext cx="892367" cy="899626"/>
                </a:xfrm>
                <a:custGeom>
                  <a:avLst/>
                  <a:gdLst>
                    <a:gd name="connsiteX0" fmla="*/ 0 w 1053999"/>
                    <a:gd name="connsiteY0" fmla="*/ 488424 h 976848"/>
                    <a:gd name="connsiteX1" fmla="*/ 527000 w 1053999"/>
                    <a:gd name="connsiteY1" fmla="*/ 0 h 976848"/>
                    <a:gd name="connsiteX2" fmla="*/ 1054000 w 1053999"/>
                    <a:gd name="connsiteY2" fmla="*/ 488424 h 976848"/>
                    <a:gd name="connsiteX3" fmla="*/ 527000 w 1053999"/>
                    <a:gd name="connsiteY3" fmla="*/ 976848 h 976848"/>
                    <a:gd name="connsiteX4" fmla="*/ 0 w 1053999"/>
                    <a:gd name="connsiteY4" fmla="*/ 488424 h 976848"/>
                    <a:gd name="connsiteX0" fmla="*/ 381 w 1054762"/>
                    <a:gd name="connsiteY0" fmla="*/ 488424 h 977651"/>
                    <a:gd name="connsiteX1" fmla="*/ 527381 w 1054762"/>
                    <a:gd name="connsiteY1" fmla="*/ 0 h 977651"/>
                    <a:gd name="connsiteX2" fmla="*/ 1054381 w 1054762"/>
                    <a:gd name="connsiteY2" fmla="*/ 488424 h 977651"/>
                    <a:gd name="connsiteX3" fmla="*/ 527381 w 1054762"/>
                    <a:gd name="connsiteY3" fmla="*/ 976848 h 977651"/>
                    <a:gd name="connsiteX4" fmla="*/ 381 w 1054762"/>
                    <a:gd name="connsiteY4" fmla="*/ 488424 h 977651"/>
                    <a:gd name="connsiteX0" fmla="*/ 381 w 1054762"/>
                    <a:gd name="connsiteY0" fmla="*/ 488424 h 977651"/>
                    <a:gd name="connsiteX1" fmla="*/ 527381 w 1054762"/>
                    <a:gd name="connsiteY1" fmla="*/ 0 h 977651"/>
                    <a:gd name="connsiteX2" fmla="*/ 1054381 w 1054762"/>
                    <a:gd name="connsiteY2" fmla="*/ 488424 h 977651"/>
                    <a:gd name="connsiteX3" fmla="*/ 527381 w 1054762"/>
                    <a:gd name="connsiteY3" fmla="*/ 976848 h 977651"/>
                    <a:gd name="connsiteX4" fmla="*/ 381 w 1054762"/>
                    <a:gd name="connsiteY4" fmla="*/ 488424 h 977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4762" h="977651">
                      <a:moveTo>
                        <a:pt x="381" y="488424"/>
                      </a:moveTo>
                      <a:cubicBezTo>
                        <a:pt x="381" y="218675"/>
                        <a:pt x="122027" y="0"/>
                        <a:pt x="527381" y="0"/>
                      </a:cubicBezTo>
                      <a:cubicBezTo>
                        <a:pt x="932735" y="0"/>
                        <a:pt x="1054381" y="218675"/>
                        <a:pt x="1054381" y="488424"/>
                      </a:cubicBezTo>
                      <a:cubicBezTo>
                        <a:pt x="1054381" y="758173"/>
                        <a:pt x="1087857" y="960520"/>
                        <a:pt x="527381" y="976848"/>
                      </a:cubicBezTo>
                      <a:cubicBezTo>
                        <a:pt x="-33095" y="993176"/>
                        <a:pt x="381" y="758173"/>
                        <a:pt x="381" y="488424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1F2F1"/>
                    </a:gs>
                    <a:gs pos="98000">
                      <a:srgbClr val="53CACD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945" y="38866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588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00052 -0.68495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4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91667E-6 -4.07407E-6 L 0.00183 -0.4891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446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ixkit-ethereal-fairy-win-sound-20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BA9C2EE-6340-4602-9D2B-BB505C9C240E}"/>
              </a:ext>
            </a:extLst>
          </p:cNvPr>
          <p:cNvSpPr/>
          <p:nvPr/>
        </p:nvSpPr>
        <p:spPr>
          <a:xfrm>
            <a:off x="2715998" y="4824549"/>
            <a:ext cx="6760004" cy="1811382"/>
          </a:xfrm>
          <a:prstGeom prst="roundRect">
            <a:avLst>
              <a:gd name="adj" fmla="val 17698"/>
            </a:avLst>
          </a:prstGeom>
          <a:solidFill>
            <a:srgbClr val="92D05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Comic Sans MS" panose="030F0702030302020204" pitchFamily="66" charset="0"/>
              </a:rPr>
              <a:t>It’s in the jug.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3B92E30-4444-45D5-B04C-11B21F9FD2B3}"/>
              </a:ext>
            </a:extLst>
          </p:cNvPr>
          <p:cNvSpPr/>
          <p:nvPr/>
        </p:nvSpPr>
        <p:spPr>
          <a:xfrm>
            <a:off x="1367246" y="1625601"/>
            <a:ext cx="9457508" cy="2534194"/>
          </a:xfrm>
          <a:prstGeom prst="roundRect">
            <a:avLst>
              <a:gd name="adj" fmla="val 17698"/>
            </a:avLst>
          </a:prstGeom>
          <a:solidFill>
            <a:srgbClr val="00B0F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black"/>
                </a:solidFill>
              </a:rPr>
              <a:t>Where’s the juice?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1432" y="1816268"/>
            <a:ext cx="2029132" cy="2152860"/>
          </a:xfrm>
          <a:prstGeom prst="rect">
            <a:avLst/>
          </a:prstGeom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xmlns="" id="{082D6EF8-F1AC-43F5-B9E6-BB43844DDE2C}"/>
              </a:ext>
            </a:extLst>
          </p:cNvPr>
          <p:cNvSpPr/>
          <p:nvPr/>
        </p:nvSpPr>
        <p:spPr>
          <a:xfrm>
            <a:off x="10066147" y="1286382"/>
            <a:ext cx="1306286" cy="1306286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D1806B8-20F2-4D13-A6BC-E873436E43BA}"/>
              </a:ext>
            </a:extLst>
          </p:cNvPr>
          <p:cNvSpPr/>
          <p:nvPr/>
        </p:nvSpPr>
        <p:spPr>
          <a:xfrm>
            <a:off x="9476002" y="1001216"/>
            <a:ext cx="24865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TIME ‘S UP</a:t>
            </a:r>
          </a:p>
        </p:txBody>
      </p:sp>
      <p:pic>
        <p:nvPicPr>
          <p:cNvPr id="10" name="Picture 9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xmlns="" id="{111348CC-26EB-42B4-A3E8-4A5F06BA1EB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6" y="4935657"/>
            <a:ext cx="13768251" cy="205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12F18F1-8417-4E5D-9D15-6DE9AD735B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9954" y="744024"/>
            <a:ext cx="5112092" cy="53699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xmlns="" id="{7D278F08-F273-4BDA-9169-83D474F530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894" y="24871"/>
            <a:ext cx="1220036" cy="1281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00" y="217251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178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581 -0.39144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-19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000"/>
                            </p:stCondLst>
                            <p:childTnLst>
                              <p:par>
                                <p:cTn id="5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2" grpId="1" animBg="1"/>
      <p:bldP spid="7" grpId="0" animBg="1"/>
      <p:bldP spid="7" grpId="1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6">
            <a:extLst>
              <a:ext uri="{FF2B5EF4-FFF2-40B4-BE49-F238E27FC236}">
                <a16:creationId xmlns:a16="http://schemas.microsoft.com/office/drawing/2014/main" xmlns="" id="{082D6EF8-F1AC-43F5-B9E6-BB43844DDE2C}"/>
              </a:ext>
            </a:extLst>
          </p:cNvPr>
          <p:cNvSpPr/>
          <p:nvPr/>
        </p:nvSpPr>
        <p:spPr>
          <a:xfrm>
            <a:off x="9969353" y="1195662"/>
            <a:ext cx="1306286" cy="1306286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D1806B8-20F2-4D13-A6BC-E873436E43BA}"/>
              </a:ext>
            </a:extLst>
          </p:cNvPr>
          <p:cNvSpPr/>
          <p:nvPr/>
        </p:nvSpPr>
        <p:spPr>
          <a:xfrm>
            <a:off x="8845122" y="831559"/>
            <a:ext cx="3139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TIME’S UP</a:t>
            </a:r>
          </a:p>
        </p:txBody>
      </p:sp>
      <p:pic>
        <p:nvPicPr>
          <p:cNvPr id="10" name="Picture 9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xmlns="" id="{111348CC-26EB-42B4-A3E8-4A5F06BA1E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6" y="4936474"/>
            <a:ext cx="13768251" cy="205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12F18F1-8417-4E5D-9D15-6DE9AD735B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9954" y="744024"/>
            <a:ext cx="5112092" cy="53699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7D278F08-F273-4BDA-9169-83D474F530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894" y="24871"/>
            <a:ext cx="1220036" cy="1281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00" y="217251"/>
            <a:ext cx="1564144" cy="7499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3B92E30-4444-45D5-B04C-11B21F9FD2B3}"/>
              </a:ext>
            </a:extLst>
          </p:cNvPr>
          <p:cNvSpPr/>
          <p:nvPr/>
        </p:nvSpPr>
        <p:spPr>
          <a:xfrm>
            <a:off x="1367246" y="1625601"/>
            <a:ext cx="9457508" cy="2534194"/>
          </a:xfrm>
          <a:prstGeom prst="roundRect">
            <a:avLst>
              <a:gd name="adj" fmla="val 17698"/>
            </a:avLst>
          </a:prstGeom>
          <a:solidFill>
            <a:srgbClr val="00B0F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Where’s the apple?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BA9C2EE-6340-4602-9D2B-BB505C9C240E}"/>
              </a:ext>
            </a:extLst>
          </p:cNvPr>
          <p:cNvSpPr/>
          <p:nvPr/>
        </p:nvSpPr>
        <p:spPr>
          <a:xfrm>
            <a:off x="2715998" y="4824549"/>
            <a:ext cx="6760004" cy="1811382"/>
          </a:xfrm>
          <a:prstGeom prst="roundRect">
            <a:avLst>
              <a:gd name="adj" fmla="val 17698"/>
            </a:avLst>
          </a:prstGeom>
          <a:solidFill>
            <a:srgbClr val="92D05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Comic Sans MS" panose="030F0702030302020204" pitchFamily="66" charset="0"/>
              </a:rPr>
              <a:t>It’s under the table.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77377" y="1771650"/>
            <a:ext cx="2064845" cy="2190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469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581 -0.39144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-19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2" grpId="0" animBg="1"/>
      <p:bldP spid="2" grpId="1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6">
            <a:extLst>
              <a:ext uri="{FF2B5EF4-FFF2-40B4-BE49-F238E27FC236}">
                <a16:creationId xmlns:a16="http://schemas.microsoft.com/office/drawing/2014/main" xmlns="" id="{082D6EF8-F1AC-43F5-B9E6-BB43844DDE2C}"/>
              </a:ext>
            </a:extLst>
          </p:cNvPr>
          <p:cNvSpPr/>
          <p:nvPr/>
        </p:nvSpPr>
        <p:spPr>
          <a:xfrm>
            <a:off x="9969355" y="1284325"/>
            <a:ext cx="1306286" cy="1306286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D1806B8-20F2-4D13-A6BC-E873436E43BA}"/>
              </a:ext>
            </a:extLst>
          </p:cNvPr>
          <p:cNvSpPr/>
          <p:nvPr/>
        </p:nvSpPr>
        <p:spPr>
          <a:xfrm>
            <a:off x="9052999" y="809438"/>
            <a:ext cx="3139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TIME’S UP</a:t>
            </a:r>
          </a:p>
        </p:txBody>
      </p:sp>
      <p:pic>
        <p:nvPicPr>
          <p:cNvPr id="10" name="Picture 9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xmlns="" id="{111348CC-26EB-42B4-A3E8-4A5F06BA1E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6" y="4961905"/>
            <a:ext cx="13768251" cy="205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12F18F1-8417-4E5D-9D15-6DE9AD735B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9954" y="744024"/>
            <a:ext cx="5112092" cy="53699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7D278F08-F273-4BDA-9169-83D474F530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894" y="24871"/>
            <a:ext cx="1220036" cy="1281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00" y="217251"/>
            <a:ext cx="1564144" cy="7499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3B92E30-4444-45D5-B04C-11B21F9FD2B3}"/>
              </a:ext>
            </a:extLst>
          </p:cNvPr>
          <p:cNvSpPr/>
          <p:nvPr/>
        </p:nvSpPr>
        <p:spPr>
          <a:xfrm>
            <a:off x="1367246" y="1625601"/>
            <a:ext cx="9457508" cy="2534194"/>
          </a:xfrm>
          <a:prstGeom prst="roundRect">
            <a:avLst>
              <a:gd name="adj" fmla="val 17698"/>
            </a:avLst>
          </a:prstGeom>
          <a:solidFill>
            <a:srgbClr val="00B0F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                          Where’s the tomato?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BA9C2EE-6340-4602-9D2B-BB505C9C240E}"/>
              </a:ext>
            </a:extLst>
          </p:cNvPr>
          <p:cNvSpPr/>
          <p:nvPr/>
        </p:nvSpPr>
        <p:spPr>
          <a:xfrm>
            <a:off x="2715998" y="4824549"/>
            <a:ext cx="6760004" cy="1811382"/>
          </a:xfrm>
          <a:prstGeom prst="roundRect">
            <a:avLst>
              <a:gd name="adj" fmla="val 17698"/>
            </a:avLst>
          </a:prstGeom>
          <a:solidFill>
            <a:srgbClr val="92D05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It’s in the box.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4377" y="1842635"/>
            <a:ext cx="2933700" cy="2209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2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581 -0.39144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-19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2" grpId="0" animBg="1"/>
      <p:bldP spid="2" grpId="1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06.Unit 9 - Lesson 2 - Period 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5RSp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LlFKl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uUUq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C5RSp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LlFKl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uUUq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LlFKlXahn1hYAAAAGIAAAAcAAAAdW5pdmVyc2FsL2xvY2FsX3NldHRpbmdzLnhtbLOxr8jNUShLLSrOzM+zVTLUM1BSSM1Lzk/JzEu3VQoNcdO1UFIoLknMS0nMyc9LtVXKy1dSsLfjssnJT07MCU4tKQEqLFYoyEmsTC0KSc0FMkpS/RJzgSrDw42V9O24AFBLAwQUAAIACAC6RSp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C6RSpVPMoRpUsAAABqAAAAGwAAAHVuaXZlcnNhbC91bml2ZXJzYWwucG5nLnhtbLOxr8jNUShLLSrOzM+zVTLUM1Cyt+PlsikoSi3LTC1XqACKGekZQICSQqWtkgkStzwzpSTDVsnCwBAhlpGamZ5RYqtkhiSoDzQSAFBLAQIAABQAAgAIAOOGAlPDxJh2RwMAAOEJAAAUAAAAAAAAAAEAAAAAAAAAAAB1bml2ZXJzYWwvcGxheWVyLnhtbFBLAQIAABQAAgAIALlFKlXKowNubAYAACgZAAAdAAAAAAAAAAEAAAAAAHkDAAB1bml2ZXJzYWwvY29tbW9uX21lc3NhZ2VzLmxuZ1BLAQIAABQAAgAIALlFKlUVHmAbowAAAH8BAAAuAAAAAAAAAAEAAAAAACAKAAB1bml2ZXJzYWwvcGxheWJhY2tfYW5kX25hdmlnYXRpb25fc2V0dGluZ3MueG1sUEsBAgAAFAACAAgAuUUqVaenV+h8BAAAbxcAACcAAAAAAAAAAQAAAAAADwsAAHVuaXZlcnNhbC9mbGFzaF9wdWJsaXNoaW5nX3NldHRpbmdzLnhtbFBLAQIAABQAAgAIALlFKlW86VOGdwMAAOgMAAAhAAAAAAAAAAEAAAAAANAPAAB1bml2ZXJzYWwvZmxhc2hfc2tpbl9zZXR0aW5ncy54bWxQSwECAAAUAAIACAC5RSpVF9vd2HcEAAD5FgAAJgAAAAAAAAABAAAAAACGEwAAdW5pdmVyc2FsL2h0bWxfcHVibGlzaGluZ19zZXR0aW5ncy54bWxQSwECAAAUAAIACAC5RSpVVHMZhbABAACBBgAAHwAAAAAAAAABAAAAAABBGAAAdW5pdmVyc2FsL2h0bWxfc2tpbl9zZXR0aW5ncy5qc1BLAQIAABQAAgAIALlFKlXahn1hYAAAAGIAAAAcAAAAAAAAAAEAAAAAAC4aAAB1bml2ZXJzYWwvbG9jYWxfc2V0dGluZ3MueG1sUEsBAgAAFAACAAgAukUqVYPsCm8cBgAARxMAABcAAAAAAAAAAAAAAAAAyBoAAHVuaXZlcnNhbC91bml2ZXJzYWwucG5nUEsBAgAAFAACAAgAukUqVTzKEaVLAAAAagAAABsAAAAAAAAAAQAAAAAAGSEAAHVuaXZlcnNhbC91bml2ZXJzYWwucG5nLnhtbFBLBQYAAAAACgAKAAYDAACdIQAAAAA="/>
  <p:tag name="ISPRING_LMS_API_VERSION" val="SCORM 2004 (2nd edition)"/>
  <p:tag name="ISPRING_ULTRA_SCORM_COURSE_ID" val="C8ED2C8C-E9C0-4376-ADD1-4E4D06CCA18E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06.Unit 9 - Lesson 2 - Period 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AI GIANG PPT WW3 CHUAN 08-9-2022\\Unit 9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DEB30F-9BA3-4DD6-A1D5-6B0022FA06BF}:2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8F6403-973D-4F10-9745-C0590F137009}:2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3F4ACA-8F84-46B2-B192-283B56A168B6}:26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C3635B-8775-4188-A485-827045B62569}:27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86F84C-9DF1-4957-BBB7-5B4B4883ABA7}:25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95E22E-6482-40B5-BC24-57F52044066E}:27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50EFEA-0E21-418B-AB3D-F63D3B828A5B}:27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BAB649-9A22-4973-B597-25F4D5CEBF97}:28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AE175C-4A27-4A3A-8336-09016DA391FF}:28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8A9DFA-A2A1-4164-A74B-55DD7B7E7C1B}:28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64C902-37C4-4F9C-B774-69ED965D6406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8DB470-EA4A-4824-A81C-841BC39F2BD4}:28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CD1DCD-2411-4EDD-A5B2-630220713250}:29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9E6756-08EA-4D56-ADF8-ABE666ED45FE}:29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97F092-6D27-4DB8-9FEC-3126D85EB2DB}:29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85D201-C157-4EAE-9D9D-15DA59C9D3BA}:27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974475-E4DC-4E1B-B7D7-1DD673F643CB}:29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A16E2B-3DD3-4536-8072-D8B5527C12B4}:29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9F53A8-57DF-4EF2-99DA-8BBA3D48BFCD}:27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BC3741-79C9-4C1C-BFA2-E7AA4139A9C5}:27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C377C3-E7FA-4865-BE52-389DC936BE36}:2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6F4B32-63DC-4DEA-8D30-1D7A57F0A70F}:25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1E5590-D490-4784-8BC1-663DEC2999E1}:28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A8972E-0435-4442-A486-359F50586988}:28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E43ECA-2F9E-41FC-9881-170CDA220444}:28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B5EF61-79B1-4A15-BF9A-3324ADF16F08}:28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0AA436-71F5-4457-8C7E-07A4F4FA841D}:28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78CE95-E75F-4364-A386-4BD89B7B9B90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585E65-A90B-4891-9752-CD8C6179AD9A}:27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27ED65-177B-4320-8BDC-DEA25B588C0F}:27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3BE0F8-9221-4BD7-8281-34A237C8F8E2}: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0F2F2E-E7D3-46A2-8699-2877A5D1E69B}:2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918BD0-FA4A-4525-B758-648445551F23}:2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A6AE9F-684D-41A1-916D-5EF0DC492CEC}:26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Subject for Elementary - 5th Grade: Fractions I">
  <a:themeElements>
    <a:clrScheme name="Simple Light">
      <a:dk1>
        <a:srgbClr val="2C2C75"/>
      </a:dk1>
      <a:lt1>
        <a:srgbClr val="AEB4FF"/>
      </a:lt1>
      <a:dk2>
        <a:srgbClr val="19164B"/>
      </a:dk2>
      <a:lt2>
        <a:srgbClr val="FFBD39"/>
      </a:lt2>
      <a:accent1>
        <a:srgbClr val="FF92AF"/>
      </a:accent1>
      <a:accent2>
        <a:srgbClr val="B0EFDE"/>
      </a:accent2>
      <a:accent3>
        <a:srgbClr val="FAFAFA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4195</TotalTime>
  <Words>617</Words>
  <Application>Microsoft Office PowerPoint</Application>
  <PresentationFormat>Widescreen</PresentationFormat>
  <Paragraphs>165</Paragraphs>
  <Slides>34</Slides>
  <Notes>34</Notes>
  <HiddenSlides>0</HiddenSlides>
  <MMClips>3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62" baseType="lpstr">
      <vt:lpstr>Adobe Fan Heiti Std B</vt:lpstr>
      <vt:lpstr>黑体</vt:lpstr>
      <vt:lpstr>宋体</vt:lpstr>
      <vt:lpstr>Anaheim</vt:lpstr>
      <vt:lpstr>Arial</vt:lpstr>
      <vt:lpstr>Barlow</vt:lpstr>
      <vt:lpstr>Barlow Medium</vt:lpstr>
      <vt:lpstr>Bebas Neue</vt:lpstr>
      <vt:lpstr>Calibri</vt:lpstr>
      <vt:lpstr>Calibri Light</vt:lpstr>
      <vt:lpstr>Comic Sans MS</vt:lpstr>
      <vt:lpstr>Fredoka One</vt:lpstr>
      <vt:lpstr>Life Savers</vt:lpstr>
      <vt:lpstr>Life Savers ExtraBold</vt:lpstr>
      <vt:lpstr>Nunito</vt:lpstr>
      <vt:lpstr>Patrick Hand</vt:lpstr>
      <vt:lpstr>Poppins</vt:lpstr>
      <vt:lpstr>PT Sans</vt:lpstr>
      <vt:lpstr>Quicksand</vt:lpstr>
      <vt:lpstr>Quicksand SemiBold</vt:lpstr>
      <vt:lpstr>Roboto</vt:lpstr>
      <vt:lpstr>Roboto Condensed Light</vt:lpstr>
      <vt:lpstr>Wingdings</vt:lpstr>
      <vt:lpstr>Office Theme</vt:lpstr>
      <vt:lpstr>Math Subject for Elementary - 5th Grade: Fractions I</vt:lpstr>
      <vt:lpstr>Science Subject for Elementary - 3rd Grade: Physical, Life, and Earth by Slidesgo</vt:lpstr>
      <vt:lpstr>P.E. Subject for Middle School - 6th Grade: Sports &amp; Games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106.Unit 9 - Lesson 2 - Period 3</dc:title>
  <dc:creator>Le Thi Phep</dc:creator>
  <cp:lastModifiedBy>Admin</cp:lastModifiedBy>
  <cp:revision>41</cp:revision>
  <dcterms:created xsi:type="dcterms:W3CDTF">2022-05-06T18:46:41Z</dcterms:created>
  <dcterms:modified xsi:type="dcterms:W3CDTF">2022-10-07T07:05:35Z</dcterms:modified>
</cp:coreProperties>
</file>