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ink/ink1.xml" ContentType="application/inkml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ink/ink2.xml" ContentType="application/inkml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3.xml" ContentType="application/inkml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4.xml" ContentType="application/inkml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audio6.wav" ContentType="audio/x-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media/audio7.wav" ContentType="audio/x-wav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8"/>
  </p:notesMasterIdLst>
  <p:sldIdLst>
    <p:sldId id="283" r:id="rId4"/>
    <p:sldId id="277" r:id="rId5"/>
    <p:sldId id="257" r:id="rId6"/>
    <p:sldId id="258" r:id="rId7"/>
    <p:sldId id="259" r:id="rId8"/>
    <p:sldId id="260" r:id="rId9"/>
    <p:sldId id="261" r:id="rId10"/>
    <p:sldId id="262" r:id="rId11"/>
    <p:sldId id="278" r:id="rId12"/>
    <p:sldId id="264" r:id="rId13"/>
    <p:sldId id="268" r:id="rId14"/>
    <p:sldId id="267" r:id="rId15"/>
    <p:sldId id="269" r:id="rId16"/>
    <p:sldId id="266" r:id="rId17"/>
    <p:sldId id="270" r:id="rId18"/>
    <p:sldId id="271" r:id="rId19"/>
    <p:sldId id="279" r:id="rId20"/>
    <p:sldId id="273" r:id="rId21"/>
    <p:sldId id="274" r:id="rId22"/>
    <p:sldId id="280" r:id="rId23"/>
    <p:sldId id="275" r:id="rId24"/>
    <p:sldId id="281" r:id="rId25"/>
    <p:sldId id="276" r:id="rId26"/>
    <p:sldId id="282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CFE6"/>
    <a:srgbClr val="FF0066"/>
    <a:srgbClr val="D7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4" autoAdjust="0"/>
    <p:restoredTop sz="94640"/>
  </p:normalViewPr>
  <p:slideViewPr>
    <p:cSldViewPr snapToGrid="0">
      <p:cViewPr varScale="1">
        <p:scale>
          <a:sx n="57" d="100"/>
          <a:sy n="57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3-03-10T07:57:58.56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18011" units="1/cm"/>
          <inkml:channelProperty channel="T" name="resolution" value="1" units="1/dev"/>
        </inkml:channelProperties>
      </inkml:inkSource>
      <inkml:timestamp xml:id="ts1" timeString="2023-03-10T07:57:59.128"/>
    </inkml:context>
    <inkml:context xml:id="ctx2">
      <inkml:inkSource xml:id="inkSrc2">
        <inkml:traceFormat>
          <inkml:channel name="X" type="integer" max="5206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8.47896" units="1/cm"/>
          <inkml:channelProperty channel="Y" name="resolution" value="124.85549" units="1/cm"/>
          <inkml:channelProperty channel="T" name="resolution" value="1" units="1/dev"/>
        </inkml:channelProperties>
      </inkml:inkSource>
      <inkml:timestamp xml:id="ts2" timeString="2023-03-10T07:58:07.348"/>
    </inkml:context>
  </inkml:definitions>
  <inkml:trace contextRef="#ctx0" brushRef="#br0">23394 10712 0,'0'0'0,"0"0"0,0 0 0,0 0 16,0 0-16,0 0 0,0 0 15,0 0-15,3-2 0,-1-1 16,7-8-16,-9 11 0,0 0 0,11-12 0,-4 6 16,-4 2-1,0 1-15,-2 1 0</inkml:trace>
  <inkml:trace contextRef="#ctx1" brushRef="#br0">23393 10591 0,'0'0'0,"0"0"15,0 0-15,0 0 0,0 0 0,0 0 16,0 0-16,0 0 0,0 0 16,0 0-16,0 0 0,1-4 15,1-13-15,-2 13 0,0 4 16,0 0-16,-4-17 0,0 5 16,3 6-16,0 2 0,0 2 15</inkml:trace>
  <inkml:trace contextRef="#ctx2" brushRef="#br0">23755 10548 0</inkml:trace>
  <inkml:trace contextRef="#ctx2" brushRef="#br0" timeOffset="6424.01">27968 7540 0</inkml:trace>
  <inkml:trace contextRef="#ctx2" brushRef="#br0" timeOffset="8129.81">25079 6016 0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3-03-10T07:59:29.96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18011" units="1/cm"/>
          <inkml:channelProperty channel="T" name="resolution" value="1" units="1/dev"/>
        </inkml:channelProperties>
      </inkml:inkSource>
      <inkml:timestamp xml:id="ts1" timeString="2023-03-10T07:59:29.966"/>
    </inkml:context>
  </inkml:definitions>
  <inkml:trace contextRef="#ctx0" brushRef="#br0">23488 10087 0,'-10'50'0,"0"3"16,1-25-16,9-28 15,0 0-15,0 3 0,4 0 16</inkml:trace>
  <inkml:trace contextRef="#ctx1" brushRef="#br0">23292 11122 0,'12'-16'0,"9"-83"15,-8 38-15,-5 26 0,-1 11 0,21-47 16,-28 71-16,39-87 0</inkml:trace>
  <inkml:trace contextRef="#ctx0" brushRef="#br0" timeOffset="2">21522 11004 0,'0'0'0,"0"0"0,0 0 16,0 0-16,0 0 0,0 0 0,0 0 15,0 0-15,0 0 0,0 0 16,2-2-16,-2 2 0,0 0 16,9-10-16,-9 10 0,5-6 15,-2 3-15,0 1 16,-2 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3-03-10T07:52:37.8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18011" units="1/cm"/>
          <inkml:channelProperty channel="T" name="resolution" value="1" units="1/dev"/>
        </inkml:channelProperties>
      </inkml:inkSource>
      <inkml:timestamp xml:id="ts1" timeString="2023-03-10T07:52:38.198"/>
    </inkml:context>
  </inkml:definitions>
  <inkml:trace contextRef="#ctx0" brushRef="#br0">18293 14158 0,'0'0'0,"0"0"0,2-3 16,4-7-16,-2 4 0,-2 2 15,1 2-15,-2 1 16</inkml:trace>
  <inkml:trace contextRef="#ctx1" brushRef="#br0">18461 14508 0,'0'0'16,"0"0"-16,0 0 0,0 0 0,0 0 15,0 0-15,4 6 0,-2-3 16,0 0-16,0 0 0,0-1 16,-1 0-16,2 3 0,-3-5 0,3 1 15,1 0-15,0 0 0,15-14 16,-8 5-16,-5 3 0,-1 2 15,-2 1-15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3-03-10T07:53:35.1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15979 11157 0,'0'0'0,"0"0"0,0 0 15,0 0-15,0 0 0,0 0 16,0 0-16,0 0 0,0 0 16,0 0-16,0 0 0,0 0 0,0 0 15,0 0-15,0 0 16,0 0-16,0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F8516-769D-4F38-AF14-4FE651260AD0}" type="datetimeFigureOut">
              <a:rPr lang="en-US" smtClean="0"/>
              <a:t>10-Mar-23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B4EC-5068-424A-91F1-91CCC694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9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9882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89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5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50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93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40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26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9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72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31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5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6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88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Đổi</a:t>
            </a:r>
            <a:r>
              <a:rPr lang="en-AU"/>
              <a:t> HĐ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02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52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6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24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89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9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4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5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55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1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F101-48E6-4470-B1E8-9024ABD71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5B56C-91E8-44D9-92AB-17848FAC0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BBC9C-A792-4FB7-BBE2-E74A0CC1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59643-4032-48B0-B4D5-B188B5DB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99DFC-54BF-448E-A9D8-0B8941A6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5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ABBB-7440-4AED-A4DD-36CCD2B7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08DDE-A5AD-44F7-A0FD-99B42C29D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820F5-B385-4477-B807-96A2A0E04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7C209-B0F1-453F-AE29-7086BC90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15D9C-2B64-4F99-81AC-C04B153E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8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56430-3C7C-42AC-9A73-E5D7E97E2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77920-78D9-4CD6-B696-2B684073A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22C5-F580-42E1-8BA4-E4E4487C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A3382-7659-43C9-897E-714ED4B57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1081D-4921-4F52-8EE9-1691720B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78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4071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983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8360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26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77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718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8445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3724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32A2-26AE-46FF-AC49-4E2869AA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97E7-C958-4BAF-84B1-D4E6D3A38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EBB0-0A68-4CFF-A051-7B304406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CF787-8F9D-4682-9BDA-6D382643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98D4C-F705-4ED9-9F60-B95805D9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0697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28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054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759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395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04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570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44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72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78EC-E436-4090-8EE6-8367DBCF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B90FF-F51B-4E60-9BCE-53DBE5171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BC05D-3175-4090-9536-64982E719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AA403-2F84-4A64-B371-84AA1E37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01C0E-0ED3-49DB-9AD9-CB20D4E9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00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10-Mar-23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76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9E7AA-6E82-4CBF-B6AE-705CE47F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4BA1F-DACD-49FF-BE37-158B0476B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A2F4-D4F3-4C1D-ABF9-EF5A3B05D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9C03F-C4AB-49DB-9D48-8B07BCB8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AE549-733E-43D6-B302-F46F934A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77768-84AF-4975-B586-D8FEA433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5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16D7-01EA-495B-BEF7-A8C5C2CC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661D2-8381-4EA3-A7B8-9259B5584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E4C9C-9647-489B-9FE3-7E9C6C3D9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A9957-97FF-4DED-9687-9E0AA3690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EA5D3-1CE1-46E6-8E68-06D1908C4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53F77-490C-4CBB-A4BB-E711D662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8DB0A-B7F4-416B-92D3-CB61904C4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BD344-94E2-40F9-8F0D-C5AA766C1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8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53D0D-247D-4527-A167-2DF3D4C6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14CF9-8862-4D1C-941F-2D34A9D9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E1ADB-F84E-4244-9B38-949CCE73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11273-2A74-4792-8FA0-5F4F4324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1F047-53EF-4690-9E45-8E462477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A9C82-E5AC-46C0-BDEC-0EB87EB6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368FF-36DA-4A40-A98E-52EFF838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2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BD7-ACE4-47C0-9919-C684B83A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075AB-B7BE-4CB8-B96D-DFACE21F1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76200-5125-4295-9C81-EB3BE7989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5B959-9E8C-471F-9AE8-8C6F7AC6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8BA16-166C-44DB-AB5D-27FC512E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A2065-6AE4-4F90-A72A-3172D08E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1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13F3-8A5B-4563-83B1-80737424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31D622-813E-4E7A-B48D-D165AF6A0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A4D8B-8D3B-4F85-B038-B0539E115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EC3F7-FB06-4FD9-9063-87113D37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49E30-4FE7-4489-9ACE-833FC31F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B037D-0285-4926-8DE9-5BE86E4C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7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6EF699-B940-451E-AD38-AE1F9837A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D3A34-C861-4E8A-90D1-D177DEE1D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0A18B-BE66-4F29-A801-5B8B2440C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6F121-A149-4777-9C26-09917C7EB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016A8-8C52-47D1-A005-3895AB7C9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3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10-Mar-23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58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6533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gif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emf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microsoft.com/office/2007/relationships/hdphoto" Target="../media/hdphoto14.wdp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.mp3"/><Relationship Id="rId7" Type="http://schemas.openxmlformats.org/officeDocument/2006/relationships/image" Target="../media/image50.jpg"/><Relationship Id="rId12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9.wdp"/><Relationship Id="rId3" Type="http://schemas.openxmlformats.org/officeDocument/2006/relationships/audio" Target="../media/media3.mp3"/><Relationship Id="rId7" Type="http://schemas.openxmlformats.org/officeDocument/2006/relationships/image" Target="../media/image50.jpg"/><Relationship Id="rId12" Type="http://schemas.openxmlformats.org/officeDocument/2006/relationships/image" Target="../media/image57.png"/><Relationship Id="rId2" Type="http://schemas.microsoft.com/office/2007/relationships/media" Target="../media/media3.mp3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58.png"/><Relationship Id="rId5" Type="http://schemas.openxmlformats.org/officeDocument/2006/relationships/image" Target="../media/image50.jpg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1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1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61.png"/><Relationship Id="rId5" Type="http://schemas.openxmlformats.org/officeDocument/2006/relationships/image" Target="../media/image46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3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4.mp3"/><Relationship Id="rId7" Type="http://schemas.openxmlformats.org/officeDocument/2006/relationships/audio" Target="../media/audio7.wav"/><Relationship Id="rId2" Type="http://schemas.microsoft.com/office/2007/relationships/media" Target="../media/media4.mp3"/><Relationship Id="rId1" Type="http://schemas.openxmlformats.org/officeDocument/2006/relationships/tags" Target="../tags/tag24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audio" Target="../media/audio1.wav"/><Relationship Id="rId3" Type="http://schemas.openxmlformats.org/officeDocument/2006/relationships/audio" Target="../media/media5.mp3"/><Relationship Id="rId7" Type="http://schemas.openxmlformats.org/officeDocument/2006/relationships/image" Target="../media/image63.jpeg"/><Relationship Id="rId12" Type="http://schemas.openxmlformats.org/officeDocument/2006/relationships/image" Target="../media/image23.png"/><Relationship Id="rId2" Type="http://schemas.microsoft.com/office/2007/relationships/media" Target="../media/media5.mp3"/><Relationship Id="rId1" Type="http://schemas.openxmlformats.org/officeDocument/2006/relationships/tags" Target="../tags/tag25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66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12" Type="http://schemas.openxmlformats.org/officeDocument/2006/relationships/slide" Target="slide8.xml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.xml"/><Relationship Id="rId1" Type="http://schemas.openxmlformats.org/officeDocument/2006/relationships/tags" Target="../tags/tag4.xml"/><Relationship Id="rId6" Type="http://schemas.openxmlformats.org/officeDocument/2006/relationships/image" Target="../media/image34.jpg"/><Relationship Id="rId11" Type="http://schemas.openxmlformats.org/officeDocument/2006/relationships/slide" Target="slide7.xml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4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4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12" Type="http://schemas.openxmlformats.org/officeDocument/2006/relationships/customXml" Target="../ink/ink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4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12" Type="http://schemas.openxmlformats.org/officeDocument/2006/relationships/customXml" Target="../ink/ink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4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12" Type="http://schemas.openxmlformats.org/officeDocument/2006/relationships/customXml" Target="../ink/ink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4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7,8,9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5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022"/>
              </p:ext>
            </p:extLst>
          </p:nvPr>
        </p:nvGraphicFramePr>
        <p:xfrm>
          <a:off x="2073357" y="1516093"/>
          <a:ext cx="794284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5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Sound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43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en-US" sz="6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ou</a:t>
                      </a:r>
                      <a:r>
                        <a:rPr lang="en-US" sz="6000" dirty="0"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0" kern="1200" dirty="0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AU" sz="6000" b="1" kern="1200" dirty="0" err="1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ʊə</a:t>
                      </a:r>
                      <a:r>
                        <a:rPr lang="en-AU" sz="6000" kern="1200" dirty="0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 / </a:t>
                      </a:r>
                      <a:endParaRPr lang="en-US" sz="6000" dirty="0">
                        <a:latin typeface="Colonna MT" panose="04020805060202030203" pitchFamily="8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4061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8" y="-66900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0231" t="14087" r="17168" b="21106"/>
          <a:stretch/>
        </p:blipFill>
        <p:spPr>
          <a:xfrm>
            <a:off x="4733506" y="2422044"/>
            <a:ext cx="5011906" cy="30667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16914" y="1879646"/>
            <a:ext cx="3711983" cy="4588436"/>
            <a:chOff x="916914" y="1879646"/>
            <a:chExt cx="3711983" cy="4588436"/>
          </a:xfrm>
        </p:grpSpPr>
        <p:sp>
          <p:nvSpPr>
            <p:cNvPr id="7" name="Rectangle 6"/>
            <p:cNvSpPr/>
            <p:nvPr/>
          </p:nvSpPr>
          <p:spPr>
            <a:xfrm rot="20629198">
              <a:off x="3142062" y="4560575"/>
              <a:ext cx="489398" cy="190750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916914" y="1879646"/>
              <a:ext cx="3711983" cy="2802538"/>
              <a:chOff x="291441" y="1245556"/>
              <a:chExt cx="4754880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291441" y="1245556"/>
                <a:ext cx="4754880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525054" y="1723798"/>
                <a:ext cx="4287653" cy="31029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000000"/>
                  </a:buClr>
                </a:pPr>
                <a:r>
                  <a:rPr lang="en-AU" sz="3600" dirty="0">
                    <a:solidFill>
                      <a:srgbClr val="7030A0"/>
                    </a:solidFill>
                    <a:latin typeface="Comic Sans MS" panose="030F0702030302020204" pitchFamily="66" charset="0"/>
                  </a:rPr>
                  <a:t>https://</a:t>
                </a:r>
                <a:r>
                  <a:rPr lang="en-AU" sz="3600" dirty="0" err="1">
                    <a:solidFill>
                      <a:srgbClr val="7030A0"/>
                    </a:solidFill>
                    <a:latin typeface="Comic Sans MS" panose="030F0702030302020204" pitchFamily="66" charset="0"/>
                  </a:rPr>
                  <a:t>www.youtube.com</a:t>
                </a:r>
                <a:r>
                  <a:rPr lang="en-AU" sz="3600" dirty="0">
                    <a:solidFill>
                      <a:srgbClr val="7030A0"/>
                    </a:solidFill>
                    <a:latin typeface="Comic Sans MS" panose="030F0702030302020204" pitchFamily="66" charset="0"/>
                  </a:rPr>
                  <a:t>/</a:t>
                </a:r>
                <a:r>
                  <a:rPr lang="en-AU" sz="3600" dirty="0" err="1">
                    <a:solidFill>
                      <a:srgbClr val="7030A0"/>
                    </a:solidFill>
                    <a:latin typeface="Comic Sans MS" panose="030F0702030302020204" pitchFamily="66" charset="0"/>
                  </a:rPr>
                  <a:t>watch?v</a:t>
                </a:r>
                <a:r>
                  <a:rPr lang="en-AU" sz="3600" dirty="0">
                    <a:solidFill>
                      <a:srgbClr val="7030A0"/>
                    </a:solidFill>
                    <a:latin typeface="Comic Sans MS" panose="030F0702030302020204" pitchFamily="66" charset="0"/>
                  </a:rPr>
                  <a:t>=</a:t>
                </a:r>
                <a:r>
                  <a:rPr lang="en-AU" sz="3600" dirty="0" err="1">
                    <a:solidFill>
                      <a:srgbClr val="7030A0"/>
                    </a:solidFill>
                    <a:latin typeface="Comic Sans MS" panose="030F0702030302020204" pitchFamily="66" charset="0"/>
                  </a:rPr>
                  <a:t>nHSqluHrD</a:t>
                </a:r>
                <a:r>
                  <a:rPr lang="en-AU" sz="3600" dirty="0">
                    <a:solidFill>
                      <a:srgbClr val="7030A0"/>
                    </a:solidFill>
                    <a:latin typeface="Comic Sans MS" panose="030F0702030302020204" pitchFamily="66" charset="0"/>
                  </a:rPr>
                  <a:t>-U</a:t>
                </a:r>
                <a:endParaRPr lang="en-US" sz="3600" kern="0" dirty="0">
                  <a:solidFill>
                    <a:srgbClr val="7030A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2" name="Rounded Rectangle 11"/>
          <p:cNvSpPr/>
          <p:nvPr/>
        </p:nvSpPr>
        <p:spPr>
          <a:xfrm>
            <a:off x="4991171" y="4858273"/>
            <a:ext cx="4533364" cy="4924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Diphthong - /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ʊə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/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0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9" name="magic-chime-06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318718"/>
              </p:ext>
            </p:extLst>
          </p:nvPr>
        </p:nvGraphicFramePr>
        <p:xfrm>
          <a:off x="2167487" y="1844409"/>
          <a:ext cx="8041314" cy="4001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439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Sound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363">
                <a:tc rowSpan="4"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0" kern="1200" dirty="0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AU" sz="6000" b="1" kern="1200" dirty="0" err="1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ʊə</a:t>
                      </a:r>
                      <a:r>
                        <a:rPr lang="en-AU" sz="6000" kern="1200" dirty="0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/ </a:t>
                      </a:r>
                      <a:endParaRPr lang="en-US" sz="6000" dirty="0">
                        <a:latin typeface="Colonna MT" panose="04020805060202030203" pitchFamily="8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rgbClr val="D73867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5034" y="3014338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5033" y="376192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j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rney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5032" y="4478071"/>
            <a:ext cx="260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t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latin typeface="Comic Sans MS" panose="030F0702030302020204" pitchFamily="66" charset="0"/>
              </a:rPr>
              <a:t>rnament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5031" y="518551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t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latin typeface="Comic Sans MS" panose="030F0702030302020204" pitchFamily="66" charset="0"/>
              </a:rPr>
              <a:t>rist</a:t>
            </a:r>
          </a:p>
        </p:txBody>
      </p:sp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575432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247046"/>
              </p:ext>
            </p:extLst>
          </p:nvPr>
        </p:nvGraphicFramePr>
        <p:xfrm>
          <a:off x="2073357" y="1516093"/>
          <a:ext cx="794284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5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Sound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43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th</a:t>
                      </a:r>
                      <a:r>
                        <a:rPr lang="en-US" sz="6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ea</a:t>
                      </a:r>
                      <a:r>
                        <a:rPr lang="en-US" sz="6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tre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0" kern="1200" dirty="0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ɪə</a:t>
                      </a:r>
                      <a:r>
                        <a:rPr lang="en-AU" sz="6000" kern="1200" dirty="0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/ </a:t>
                      </a:r>
                      <a:endParaRPr lang="en-US" sz="6000" dirty="0">
                        <a:latin typeface="Colonna MT" panose="04020805060202030203" pitchFamily="8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507998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8" y="-66900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9097" t="27548" r="27331" b="27260"/>
          <a:stretch/>
        </p:blipFill>
        <p:spPr>
          <a:xfrm>
            <a:off x="4776682" y="2383800"/>
            <a:ext cx="5105239" cy="303226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16914" y="1879646"/>
            <a:ext cx="3711983" cy="4588436"/>
            <a:chOff x="916914" y="1879646"/>
            <a:chExt cx="3711983" cy="4588436"/>
          </a:xfrm>
        </p:grpSpPr>
        <p:sp>
          <p:nvSpPr>
            <p:cNvPr id="7" name="Rectangle 6"/>
            <p:cNvSpPr/>
            <p:nvPr/>
          </p:nvSpPr>
          <p:spPr>
            <a:xfrm rot="20629198">
              <a:off x="3142062" y="4560575"/>
              <a:ext cx="489398" cy="190750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916914" y="1879646"/>
              <a:ext cx="3711983" cy="2802538"/>
              <a:chOff x="291441" y="1245556"/>
              <a:chExt cx="4754880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291441" y="1245556"/>
                <a:ext cx="4754880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525054" y="1723798"/>
                <a:ext cx="4287653" cy="31029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000000"/>
                  </a:buClr>
                </a:pPr>
                <a:r>
                  <a:rPr lang="en-AU" sz="3600" b="1" dirty="0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https://</a:t>
                </a:r>
                <a:r>
                  <a:rPr lang="en-AU" sz="3600" b="1" dirty="0" err="1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www.youtube.com</a:t>
                </a:r>
                <a:r>
                  <a:rPr lang="en-AU" sz="3600" b="1" dirty="0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/</a:t>
                </a:r>
                <a:r>
                  <a:rPr lang="en-AU" sz="3600" b="1" dirty="0" err="1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watch?v</a:t>
                </a:r>
                <a:r>
                  <a:rPr lang="en-AU" sz="3600" b="1" dirty="0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=</a:t>
                </a:r>
                <a:r>
                  <a:rPr lang="en-AU" sz="3600" b="1" dirty="0" err="1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vC0h4S0YPJc</a:t>
                </a:r>
                <a:endParaRPr lang="en-US" sz="3600" kern="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2" name="Rounded Rectangle 11"/>
          <p:cNvSpPr/>
          <p:nvPr/>
        </p:nvSpPr>
        <p:spPr>
          <a:xfrm>
            <a:off x="5062619" y="4647556"/>
            <a:ext cx="4533364" cy="4924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Diphthong - /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ɪə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/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0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9" name="magic-chime-06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2798"/>
              </p:ext>
            </p:extLst>
          </p:nvPr>
        </p:nvGraphicFramePr>
        <p:xfrm>
          <a:off x="2167487" y="1844409"/>
          <a:ext cx="8041314" cy="4001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439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Sound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363">
                <a:tc rowSpan="4"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0" kern="1200" dirty="0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6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ɪə</a:t>
                      </a:r>
                      <a:r>
                        <a:rPr lang="en-AU" sz="6000" kern="1200" dirty="0">
                          <a:solidFill>
                            <a:schemeClr val="dk1"/>
                          </a:solidFill>
                          <a:effectLst/>
                          <a:latin typeface="Colonna MT" panose="04020805060202030203" pitchFamily="82" charset="0"/>
                          <a:ea typeface="+mn-ea"/>
                          <a:cs typeface="+mn-cs"/>
                        </a:rPr>
                        <a:t>/ </a:t>
                      </a:r>
                      <a:endParaRPr lang="en-US" sz="6000" dirty="0">
                        <a:latin typeface="Colonna MT" panose="04020805060202030203" pitchFamily="8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rgbClr val="D73867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5034" y="3014338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5033" y="376192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4334" y="4473724"/>
            <a:ext cx="260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b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5031" y="518551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f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003233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277462" y="847489"/>
            <a:ext cx="6879421" cy="875764"/>
          </a:xfrm>
          <a:prstGeom prst="flowChartTerminator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3869F5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rgbClr val="3869F5"/>
                </a:solidFill>
                <a:latin typeface="Comic Sans MS" panose="030F0702030302020204" pitchFamily="66" charset="0"/>
              </a:rPr>
              <a:t>Task 7. </a:t>
            </a:r>
            <a:r>
              <a:rPr lang="en-US" sz="3000" b="1" dirty="0">
                <a:solidFill>
                  <a:srgbClr val="3869F5"/>
                </a:solidFill>
                <a:latin typeface="Comic Sans MS" panose="030F0702030302020204" pitchFamily="66" charset="0"/>
              </a:rPr>
              <a:t>Listen and repeat.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03421" y="1593307"/>
            <a:ext cx="5331655" cy="4732998"/>
            <a:chOff x="6384103" y="1754672"/>
            <a:chExt cx="5331655" cy="4732998"/>
          </a:xfrm>
        </p:grpSpPr>
        <p:sp>
          <p:nvSpPr>
            <p:cNvPr id="6" name="Rectangle 5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rgbClr val="6367B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>
              <a:off x="9049930" y="1754672"/>
              <a:ext cx="814648" cy="84789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214" y="2548782"/>
            <a:ext cx="4689473" cy="2856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19069">
            <a:off x="6505416" y="2559379"/>
            <a:ext cx="4945235" cy="3371850"/>
          </a:xfrm>
          <a:prstGeom prst="rect">
            <a:avLst/>
          </a:prstGeom>
        </p:spPr>
      </p:pic>
      <p:pic>
        <p:nvPicPr>
          <p:cNvPr id="2" name="8.12.mp3" descr="8.12.mp3">
            <a:hlinkClick r:id="" action="ppaction://media"/>
            <a:extLst>
              <a:ext uri="{FF2B5EF4-FFF2-40B4-BE49-F238E27FC236}">
                <a16:creationId xmlns:a16="http://schemas.microsoft.com/office/drawing/2014/main" id="{0FCF1FB4-6D34-947F-0C52-793960425E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53406" y="87897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795733"/>
      </p:ext>
    </p:extLst>
  </p:cSld>
  <p:clrMapOvr>
    <a:masterClrMapping/>
  </p:clrMapOvr>
  <p:transition spd="slow">
    <p:push dir="r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726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03421" y="1593307"/>
            <a:ext cx="5331655" cy="4732998"/>
            <a:chOff x="6384103" y="1754672"/>
            <a:chExt cx="5331655" cy="4732998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>
              <a:off x="9049930" y="1754672"/>
              <a:ext cx="814648" cy="847898"/>
            </a:xfrm>
            <a:prstGeom prst="rect">
              <a:avLst/>
            </a:prstGeom>
          </p:spPr>
        </p:pic>
      </p:grpSp>
      <p:sp>
        <p:nvSpPr>
          <p:cNvPr id="3" name="Flowchart: Terminator 2"/>
          <p:cNvSpPr/>
          <p:nvPr/>
        </p:nvSpPr>
        <p:spPr>
          <a:xfrm>
            <a:off x="228404" y="436224"/>
            <a:ext cx="6712565" cy="87576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Task 8.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chant.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89" y="1595092"/>
            <a:ext cx="4862967" cy="49332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04698">
            <a:off x="6533882" y="2574479"/>
            <a:ext cx="4844660" cy="34539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8.13.mp3" descr="8.13.mp3">
            <a:hlinkClick r:id="" action="ppaction://media"/>
            <a:extLst>
              <a:ext uri="{FF2B5EF4-FFF2-40B4-BE49-F238E27FC236}">
                <a16:creationId xmlns:a16="http://schemas.microsoft.com/office/drawing/2014/main" id="{484423FA-C002-91EA-E616-5394FDA5E9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7723" y="43024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421036"/>
      </p:ext>
    </p:extLst>
  </p:cSld>
  <p:clrMapOvr>
    <a:masterClrMapping/>
  </p:clrMapOvr>
  <p:transition spd="slow">
    <p:push dir="r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26" y="1431957"/>
            <a:ext cx="6490680" cy="17479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082078">
            <a:off x="1374096" y="3027909"/>
            <a:ext cx="4295475" cy="3527721"/>
            <a:chOff x="6384103" y="1699937"/>
            <a:chExt cx="5331655" cy="4787733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1035844" flipH="1">
              <a:off x="8291309" y="1699937"/>
              <a:ext cx="814648" cy="847899"/>
            </a:xfrm>
            <a:prstGeom prst="rect">
              <a:avLst/>
            </a:prstGeom>
          </p:spPr>
        </p:pic>
      </p:grpSp>
      <p:sp>
        <p:nvSpPr>
          <p:cNvPr id="3" name="Flowchart: Terminator 2"/>
          <p:cNvSpPr/>
          <p:nvPr/>
        </p:nvSpPr>
        <p:spPr>
          <a:xfrm>
            <a:off x="228404" y="349151"/>
            <a:ext cx="6712565" cy="87576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Task 9.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Say it!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95907">
            <a:off x="1572766" y="3787867"/>
            <a:ext cx="3983394" cy="25847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7" name="Group 16"/>
          <p:cNvGrpSpPr/>
          <p:nvPr/>
        </p:nvGrpSpPr>
        <p:grpSpPr>
          <a:xfrm rot="21433283">
            <a:off x="6729462" y="3181494"/>
            <a:ext cx="4295475" cy="3369808"/>
            <a:chOff x="6384103" y="1914252"/>
            <a:chExt cx="5331655" cy="457341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Rectangle 17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20897590">
              <a:off x="10028811" y="1914252"/>
              <a:ext cx="814648" cy="847899"/>
            </a:xfrm>
            <a:prstGeom prst="rect">
              <a:avLst/>
            </a:prstGeom>
            <a:noFill/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7185">
            <a:off x="6876320" y="3690805"/>
            <a:ext cx="4003449" cy="2695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392781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691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78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873092">
            <a:off x="2494740" y="1861628"/>
            <a:ext cx="6639924" cy="4580756"/>
            <a:chOff x="869713" y="1510901"/>
            <a:chExt cx="6639924" cy="4580756"/>
          </a:xfrm>
        </p:grpSpPr>
        <p:sp>
          <p:nvSpPr>
            <p:cNvPr id="7" name="Rectangle 6"/>
            <p:cNvSpPr/>
            <p:nvPr/>
          </p:nvSpPr>
          <p:spPr>
            <a:xfrm rot="20726908">
              <a:off x="4251196" y="4184150"/>
              <a:ext cx="936069" cy="19075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869713" y="1510901"/>
              <a:ext cx="6639924" cy="2802538"/>
              <a:chOff x="-3449738" y="1457368"/>
              <a:chExt cx="8505438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-3449738" y="1457368"/>
                <a:ext cx="8505438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-3097524" y="1922203"/>
                <a:ext cx="7918730" cy="31029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AU" sz="3600" b="1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  <a:sym typeface="Arial"/>
                  </a:rPr>
                  <a:t>Let’s write the word that contains</a:t>
                </a:r>
                <a:r>
                  <a:rPr lang="en-AU" sz="3600">
                    <a:solidFill>
                      <a:srgbClr val="FF0000"/>
                    </a:solidFill>
                  </a:rPr>
                  <a:t>/ ʊə / </a:t>
                </a:r>
                <a:r>
                  <a:rPr lang="en-AU" sz="3600" b="1">
                    <a:solidFill>
                      <a:schemeClr val="accent1">
                        <a:lumMod val="75000"/>
                      </a:schemeClr>
                    </a:solidFill>
                  </a:rPr>
                  <a:t>and </a:t>
                </a:r>
                <a:r>
                  <a:rPr lang="en-AU" sz="3600">
                    <a:solidFill>
                      <a:srgbClr val="FF0000"/>
                    </a:solidFill>
                  </a:rPr>
                  <a:t>/ ɪə /.</a:t>
                </a:r>
                <a:endParaRPr lang="en-US" sz="3600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0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9" name="magic-chime-06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80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22147" y="1639019"/>
            <a:ext cx="11870674" cy="4792887"/>
          </a:xfrm>
          <a:prstGeom prst="rect">
            <a:avLst/>
          </a:prstGeom>
          <a:solidFill>
            <a:srgbClr val="BCCFE6">
              <a:alpha val="7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705569" y="3625875"/>
            <a:ext cx="2511097" cy="744749"/>
            <a:chOff x="793631" y="2674189"/>
            <a:chExt cx="4244194" cy="1138687"/>
          </a:xfrm>
          <a:solidFill>
            <a:schemeClr val="bg1"/>
          </a:solidFill>
        </p:grpSpPr>
        <p:sp>
          <p:nvSpPr>
            <p:cNvPr id="2" name="Rounded Rectangle 1"/>
            <p:cNvSpPr/>
            <p:nvPr/>
          </p:nvSpPr>
          <p:spPr>
            <a:xfrm>
              <a:off x="793631" y="2674189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house</a:t>
              </a:r>
            </a:p>
          </p:txBody>
        </p:sp>
        <p:sp>
          <p:nvSpPr>
            <p:cNvPr id="3" name="Hexagon 2"/>
            <p:cNvSpPr/>
            <p:nvPr/>
          </p:nvSpPr>
          <p:spPr>
            <a:xfrm>
              <a:off x="3709357" y="2674189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28004" y="3610252"/>
            <a:ext cx="2511097" cy="744749"/>
            <a:chOff x="5707812" y="2674189"/>
            <a:chExt cx="4244194" cy="1138687"/>
          </a:xfrm>
          <a:solidFill>
            <a:schemeClr val="bg1"/>
          </a:solidFill>
        </p:grpSpPr>
        <p:sp>
          <p:nvSpPr>
            <p:cNvPr id="4" name="Rounded Rectangle 3"/>
            <p:cNvSpPr/>
            <p:nvPr/>
          </p:nvSpPr>
          <p:spPr>
            <a:xfrm>
              <a:off x="5707812" y="2674189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here</a:t>
              </a:r>
            </a:p>
          </p:txBody>
        </p:sp>
        <p:sp>
          <p:nvSpPr>
            <p:cNvPr id="5" name="Hexagon 4"/>
            <p:cNvSpPr/>
            <p:nvPr/>
          </p:nvSpPr>
          <p:spPr>
            <a:xfrm>
              <a:off x="8623538" y="2674189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1420" y="2025347"/>
            <a:ext cx="2545603" cy="744749"/>
            <a:chOff x="793631" y="4224068"/>
            <a:chExt cx="4302516" cy="1138687"/>
          </a:xfrm>
          <a:solidFill>
            <a:schemeClr val="bg1"/>
          </a:solidFill>
        </p:grpSpPr>
        <p:sp>
          <p:nvSpPr>
            <p:cNvPr id="6" name="Rounded Rectangle 5"/>
            <p:cNvSpPr/>
            <p:nvPr/>
          </p:nvSpPr>
          <p:spPr>
            <a:xfrm>
              <a:off x="793631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</a:t>
              </a:r>
              <a:r>
                <a:rPr lang="en-US" sz="2600">
                  <a:solidFill>
                    <a:schemeClr val="tx1"/>
                  </a:solidFill>
                  <a:latin typeface="Comic Sans MS" panose="030F0702030302020204" pitchFamily="66" charset="0"/>
                </a:rPr>
                <a:t>. theatre</a:t>
              </a:r>
              <a:endParaRPr lang="en-US" sz="2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3767679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03855" y="2024796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8" name="Rounded Rectangle 7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there</a:t>
              </a:r>
            </a:p>
          </p:txBody>
        </p:sp>
        <p:sp>
          <p:nvSpPr>
            <p:cNvPr id="9" name="Hexagon 8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69021" y="2024796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15" name="Rounded Rectangle 14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sure</a:t>
              </a:r>
            </a:p>
          </p:txBody>
        </p:sp>
        <p:sp>
          <p:nvSpPr>
            <p:cNvPr id="16" name="Hexagon 15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95598" y="2024796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19" name="Rounded Rectangle 18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sea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1420" y="3634423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22" name="Rounded Rectangle 21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team</a:t>
              </a:r>
            </a:p>
          </p:txBody>
        </p:sp>
        <p:sp>
          <p:nvSpPr>
            <p:cNvPr id="23" name="Hexagon 22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03855" y="3634423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28" name="Rounded Rectangle 27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tour</a:t>
              </a:r>
            </a:p>
          </p:txBody>
        </p:sp>
        <p:sp>
          <p:nvSpPr>
            <p:cNvPr id="29" name="Hexagon 28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420" y="5243499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31" name="Rounded Rectangle 30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9. bear</a:t>
              </a:r>
            </a:p>
          </p:txBody>
        </p:sp>
        <p:sp>
          <p:nvSpPr>
            <p:cNvPr id="32" name="Hexagon 31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03855" y="5243499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34" name="Rounded Rectangle 33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10. near</a:t>
              </a:r>
            </a:p>
          </p:txBody>
        </p:sp>
        <p:sp>
          <p:nvSpPr>
            <p:cNvPr id="35" name="Hexagon 34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6" name="Flowchart: Terminator 35"/>
          <p:cNvSpPr/>
          <p:nvPr/>
        </p:nvSpPr>
        <p:spPr>
          <a:xfrm>
            <a:off x="2907344" y="556185"/>
            <a:ext cx="6712565" cy="87576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53662" y="2062210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491046" y="2076719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5807" y="3680349"/>
            <a:ext cx="52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300246" y="3685487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30243" y="5281878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29520" y="1816025"/>
            <a:ext cx="33593" cy="44615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3508" y="2094190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53479" y="2096517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2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2147" y="3680349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3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53479" y="3692857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4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153" y="5266508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5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2" name="Period 100 – U8 – L3 (cont.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7906981" y="6772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800185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00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598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0" name="文本框 64533"/>
          <p:cNvSpPr txBox="1"/>
          <p:nvPr/>
        </p:nvSpPr>
        <p:spPr>
          <a:xfrm>
            <a:off x="2702502" y="326108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59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1751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b="8864"/>
          <a:stretch/>
        </p:blipFill>
        <p:spPr>
          <a:xfrm>
            <a:off x="0" y="16885"/>
            <a:ext cx="12484604" cy="6840451"/>
          </a:xfrm>
          <a:prstGeom prst="rect">
            <a:avLst/>
          </a:prstGeom>
        </p:spPr>
      </p:pic>
      <p:sp>
        <p:nvSpPr>
          <p:cNvPr id="11" name="Hexagon 10">
            <a:hlinkClick r:id="rId8" action="ppaction://hlinksldjump"/>
          </p:cNvPr>
          <p:cNvSpPr/>
          <p:nvPr/>
        </p:nvSpPr>
        <p:spPr>
          <a:xfrm>
            <a:off x="8175679" y="2025081"/>
            <a:ext cx="1117600" cy="952336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" name="Hexagon 52">
            <a:hlinkClick r:id="rId9" action="ppaction://hlinksldjump"/>
          </p:cNvPr>
          <p:cNvSpPr/>
          <p:nvPr/>
        </p:nvSpPr>
        <p:spPr>
          <a:xfrm>
            <a:off x="9579770" y="2025081"/>
            <a:ext cx="1117600" cy="952336"/>
          </a:xfrm>
          <a:prstGeom prst="hexago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" name="Hexagon 53">
            <a:hlinkClick r:id="rId10" action="ppaction://hlinksldjump"/>
          </p:cNvPr>
          <p:cNvSpPr/>
          <p:nvPr/>
        </p:nvSpPr>
        <p:spPr>
          <a:xfrm>
            <a:off x="7822656" y="3216869"/>
            <a:ext cx="1117600" cy="952336"/>
          </a:xfrm>
          <a:prstGeom prst="hexagon">
            <a:avLst/>
          </a:prstGeom>
          <a:solidFill>
            <a:srgbClr val="29BCD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Hexagon 54">
            <a:hlinkClick r:id="rId11" action="ppaction://hlinksldjump"/>
          </p:cNvPr>
          <p:cNvSpPr/>
          <p:nvPr/>
        </p:nvSpPr>
        <p:spPr>
          <a:xfrm>
            <a:off x="9975645" y="3201938"/>
            <a:ext cx="1117600" cy="952336"/>
          </a:xfrm>
          <a:prstGeom prst="hexagon">
            <a:avLst/>
          </a:prstGeom>
          <a:solidFill>
            <a:srgbClr val="8882F6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Hexagon 58">
            <a:hlinkClick r:id="rId12" action="ppaction://hlinksldjump"/>
          </p:cNvPr>
          <p:cNvSpPr/>
          <p:nvPr/>
        </p:nvSpPr>
        <p:spPr>
          <a:xfrm>
            <a:off x="8930218" y="4113614"/>
            <a:ext cx="1117600" cy="952336"/>
          </a:xfrm>
          <a:prstGeom prst="hexagon">
            <a:avLst/>
          </a:prstGeom>
          <a:solidFill>
            <a:srgbClr val="4472C4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62" name="Trapezoid 161">
            <a:extLst>
              <a:ext uri="{FF2B5EF4-FFF2-40B4-BE49-F238E27FC236}">
                <a16:creationId xmlns:a16="http://schemas.microsoft.com/office/drawing/2014/main" id="{2C4B17EB-A210-4B41-986A-602B5A75993D}"/>
              </a:ext>
            </a:extLst>
          </p:cNvPr>
          <p:cNvSpPr/>
          <p:nvPr/>
        </p:nvSpPr>
        <p:spPr>
          <a:xfrm>
            <a:off x="3355528" y="3826603"/>
            <a:ext cx="3628020" cy="3012080"/>
          </a:xfrm>
          <a:prstGeom prst="trapezoid">
            <a:avLst>
              <a:gd name="adj" fmla="val 57176"/>
            </a:avLst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3" name="Wheel">
            <a:extLst>
              <a:ext uri="{FF2B5EF4-FFF2-40B4-BE49-F238E27FC236}">
                <a16:creationId xmlns:a16="http://schemas.microsoft.com/office/drawing/2014/main" id="{82D6B3A6-E022-4DEF-89F4-FCFCB96A0C5D}"/>
              </a:ext>
            </a:extLst>
          </p:cNvPr>
          <p:cNvGrpSpPr/>
          <p:nvPr/>
        </p:nvGrpSpPr>
        <p:grpSpPr>
          <a:xfrm>
            <a:off x="3016194" y="1228272"/>
            <a:ext cx="4350062" cy="4349774"/>
            <a:chOff x="3921816" y="1251957"/>
            <a:chExt cx="4350062" cy="4349774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7ABB76D-C8ED-417B-89BD-E86A5BEBC478}"/>
                </a:ext>
              </a:extLst>
            </p:cNvPr>
            <p:cNvGrpSpPr/>
            <p:nvPr/>
          </p:nvGrpSpPr>
          <p:grpSpPr>
            <a:xfrm rot="20715237">
              <a:off x="3921816" y="1251957"/>
              <a:ext cx="4350062" cy="4349774"/>
              <a:chOff x="3921816" y="1251957"/>
              <a:chExt cx="4350062" cy="4349774"/>
            </a:xfrm>
          </p:grpSpPr>
          <p:sp>
            <p:nvSpPr>
              <p:cNvPr id="177" name="Freeform: Shape 98">
                <a:extLst>
                  <a:ext uri="{FF2B5EF4-FFF2-40B4-BE49-F238E27FC236}">
                    <a16:creationId xmlns:a16="http://schemas.microsoft.com/office/drawing/2014/main" id="{0BF9A6AE-D921-4767-AD3A-53C7BE3BA721}"/>
                  </a:ext>
                </a:extLst>
              </p:cNvPr>
              <p:cNvSpPr/>
              <p:nvPr/>
            </p:nvSpPr>
            <p:spPr>
              <a:xfrm rot="9000000">
                <a:off x="5519192" y="1251957"/>
                <a:ext cx="1007870" cy="2018886"/>
              </a:xfrm>
              <a:custGeom>
                <a:avLst/>
                <a:gdLst>
                  <a:gd name="connsiteX0" fmla="*/ 0 w 1007870"/>
                  <a:gd name="connsiteY0" fmla="*/ 1745682 h 2018886"/>
                  <a:gd name="connsiteX1" fmla="*/ 1007870 w 1007870"/>
                  <a:gd name="connsiteY1" fmla="*/ 0 h 2018886"/>
                  <a:gd name="connsiteX2" fmla="*/ 1007870 w 1007870"/>
                  <a:gd name="connsiteY2" fmla="*/ 2018027 h 2018886"/>
                  <a:gd name="connsiteX3" fmla="*/ 969377 w 1007870"/>
                  <a:gd name="connsiteY3" fmla="*/ 2018886 h 2018886"/>
                  <a:gd name="connsiteX4" fmla="*/ 183411 w 1007870"/>
                  <a:gd name="connsiteY4" fmla="*/ 1839575 h 2018886"/>
                  <a:gd name="connsiteX5" fmla="*/ 0 w 1007870"/>
                  <a:gd name="connsiteY5" fmla="*/ 1745682 h 201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7870" h="2018886">
                    <a:moveTo>
                      <a:pt x="0" y="1745682"/>
                    </a:moveTo>
                    <a:lnTo>
                      <a:pt x="1007870" y="0"/>
                    </a:lnTo>
                    <a:lnTo>
                      <a:pt x="1007870" y="2018027"/>
                    </a:lnTo>
                    <a:lnTo>
                      <a:pt x="969377" y="2018886"/>
                    </a:lnTo>
                    <a:cubicBezTo>
                      <a:pt x="704061" y="2011996"/>
                      <a:pt x="437049" y="1953571"/>
                      <a:pt x="183411" y="1839575"/>
                    </a:cubicBezTo>
                    <a:lnTo>
                      <a:pt x="0" y="1745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8" name="Freeform: Shape 99">
                <a:extLst>
                  <a:ext uri="{FF2B5EF4-FFF2-40B4-BE49-F238E27FC236}">
                    <a16:creationId xmlns:a16="http://schemas.microsoft.com/office/drawing/2014/main" id="{93E1C85F-482F-43D0-BA56-C5B6ABF96695}"/>
                  </a:ext>
                </a:extLst>
              </p:cNvPr>
              <p:cNvSpPr/>
              <p:nvPr/>
            </p:nvSpPr>
            <p:spPr>
              <a:xfrm rot="9000000">
                <a:off x="5544159" y="1321125"/>
                <a:ext cx="1760730" cy="1762479"/>
              </a:xfrm>
              <a:custGeom>
                <a:avLst/>
                <a:gdLst>
                  <a:gd name="connsiteX0" fmla="*/ 745648 w 1760730"/>
                  <a:gd name="connsiteY0" fmla="*/ 1762479 h 1762479"/>
                  <a:gd name="connsiteX1" fmla="*/ 572629 w 1760730"/>
                  <a:gd name="connsiteY1" fmla="*/ 1650587 h 1762479"/>
                  <a:gd name="connsiteX2" fmla="*/ 24358 w 1760730"/>
                  <a:gd name="connsiteY2" fmla="*/ 1059576 h 1762479"/>
                  <a:gd name="connsiteX3" fmla="*/ 0 w 1760730"/>
                  <a:gd name="connsiteY3" fmla="*/ 1015123 h 1762479"/>
                  <a:gd name="connsiteX4" fmla="*/ 1758244 w 1760730"/>
                  <a:gd name="connsiteY4" fmla="*/ 0 h 1762479"/>
                  <a:gd name="connsiteX5" fmla="*/ 1760730 w 1760730"/>
                  <a:gd name="connsiteY5" fmla="*/ 4306 h 1762479"/>
                  <a:gd name="connsiteX6" fmla="*/ 745648 w 1760730"/>
                  <a:gd name="connsiteY6" fmla="*/ 1762479 h 176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0730" h="1762479">
                    <a:moveTo>
                      <a:pt x="745648" y="1762479"/>
                    </a:moveTo>
                    <a:lnTo>
                      <a:pt x="572629" y="1650587"/>
                    </a:lnTo>
                    <a:cubicBezTo>
                      <a:pt x="347086" y="1487928"/>
                      <a:pt x="162983" y="1285901"/>
                      <a:pt x="24358" y="1059576"/>
                    </a:cubicBezTo>
                    <a:lnTo>
                      <a:pt x="0" y="1015123"/>
                    </a:lnTo>
                    <a:lnTo>
                      <a:pt x="1758244" y="0"/>
                    </a:lnTo>
                    <a:lnTo>
                      <a:pt x="1760730" y="4306"/>
                    </a:lnTo>
                    <a:lnTo>
                      <a:pt x="745648" y="176247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9" name="Freeform: Shape 100">
                <a:extLst>
                  <a:ext uri="{FF2B5EF4-FFF2-40B4-BE49-F238E27FC236}">
                    <a16:creationId xmlns:a16="http://schemas.microsoft.com/office/drawing/2014/main" id="{ABC621C4-C9A7-4B17-A681-BA0080FBC6F1}"/>
                  </a:ext>
                </a:extLst>
              </p:cNvPr>
              <p:cNvSpPr/>
              <p:nvPr/>
            </p:nvSpPr>
            <p:spPr>
              <a:xfrm rot="9000000">
                <a:off x="4633913" y="1762739"/>
                <a:ext cx="1012999" cy="2017822"/>
              </a:xfrm>
              <a:custGeom>
                <a:avLst/>
                <a:gdLst>
                  <a:gd name="connsiteX0" fmla="*/ 0 w 1012999"/>
                  <a:gd name="connsiteY0" fmla="*/ 2017822 h 2017822"/>
                  <a:gd name="connsiteX1" fmla="*/ 0 w 1012999"/>
                  <a:gd name="connsiteY1" fmla="*/ 0 h 2017822"/>
                  <a:gd name="connsiteX2" fmla="*/ 1012999 w 1012999"/>
                  <a:gd name="connsiteY2" fmla="*/ 1754565 h 2017822"/>
                  <a:gd name="connsiteX3" fmla="*/ 909919 w 1012999"/>
                  <a:gd name="connsiteY3" fmla="*/ 1811048 h 2017822"/>
                  <a:gd name="connsiteX4" fmla="*/ 150797 w 1012999"/>
                  <a:gd name="connsiteY4" fmla="*/ 2014455 h 2017822"/>
                  <a:gd name="connsiteX5" fmla="*/ 0 w 1012999"/>
                  <a:gd name="connsiteY5" fmla="*/ 2017822 h 201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2999" h="2017822">
                    <a:moveTo>
                      <a:pt x="0" y="2017822"/>
                    </a:moveTo>
                    <a:lnTo>
                      <a:pt x="0" y="0"/>
                    </a:lnTo>
                    <a:lnTo>
                      <a:pt x="1012999" y="1754565"/>
                    </a:lnTo>
                    <a:lnTo>
                      <a:pt x="909919" y="1811048"/>
                    </a:lnTo>
                    <a:cubicBezTo>
                      <a:pt x="672387" y="1926683"/>
                      <a:pt x="414323" y="1995831"/>
                      <a:pt x="150797" y="2014455"/>
                    </a:cubicBezTo>
                    <a:lnTo>
                      <a:pt x="0" y="2017822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0" name="Freeform: Shape 101">
                <a:extLst>
                  <a:ext uri="{FF2B5EF4-FFF2-40B4-BE49-F238E27FC236}">
                    <a16:creationId xmlns:a16="http://schemas.microsoft.com/office/drawing/2014/main" id="{33E66DC8-80A7-450C-8E92-8E8500273D5B}"/>
                  </a:ext>
                </a:extLst>
              </p:cNvPr>
              <p:cNvSpPr/>
              <p:nvPr/>
            </p:nvSpPr>
            <p:spPr>
              <a:xfrm rot="9000000">
                <a:off x="5725802" y="1953427"/>
                <a:ext cx="2031352" cy="1026360"/>
              </a:xfrm>
              <a:custGeom>
                <a:avLst/>
                <a:gdLst>
                  <a:gd name="connsiteX0" fmla="*/ 273285 w 2031352"/>
                  <a:gd name="connsiteY0" fmla="*/ 1026360 h 1026360"/>
                  <a:gd name="connsiteX1" fmla="*/ 206659 w 2031352"/>
                  <a:gd name="connsiteY1" fmla="*/ 904770 h 1026360"/>
                  <a:gd name="connsiteX2" fmla="*/ 3253 w 2031352"/>
                  <a:gd name="connsiteY2" fmla="*/ 145647 h 1026360"/>
                  <a:gd name="connsiteX3" fmla="*/ 0 w 2031352"/>
                  <a:gd name="connsiteY3" fmla="*/ 0 h 1026360"/>
                  <a:gd name="connsiteX4" fmla="*/ 2024805 w 2031352"/>
                  <a:gd name="connsiteY4" fmla="*/ 0 h 1026360"/>
                  <a:gd name="connsiteX5" fmla="*/ 2031352 w 2031352"/>
                  <a:gd name="connsiteY5" fmla="*/ 11339 h 1026360"/>
                  <a:gd name="connsiteX6" fmla="*/ 273285 w 2031352"/>
                  <a:gd name="connsiteY6" fmla="*/ 1026360 h 1026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1352" h="1026360">
                    <a:moveTo>
                      <a:pt x="273285" y="1026360"/>
                    </a:moveTo>
                    <a:lnTo>
                      <a:pt x="206659" y="904770"/>
                    </a:lnTo>
                    <a:cubicBezTo>
                      <a:pt x="91024" y="667237"/>
                      <a:pt x="21876" y="409174"/>
                      <a:pt x="3253" y="145647"/>
                    </a:cubicBezTo>
                    <a:lnTo>
                      <a:pt x="0" y="0"/>
                    </a:lnTo>
                    <a:lnTo>
                      <a:pt x="2024805" y="0"/>
                    </a:lnTo>
                    <a:lnTo>
                      <a:pt x="2031352" y="11339"/>
                    </a:lnTo>
                    <a:lnTo>
                      <a:pt x="273285" y="102636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1" name="Freeform: Shape 102">
                <a:extLst>
                  <a:ext uri="{FF2B5EF4-FFF2-40B4-BE49-F238E27FC236}">
                    <a16:creationId xmlns:a16="http://schemas.microsoft.com/office/drawing/2014/main" id="{7D00F868-72BE-4664-87AF-003D65E61EEF}"/>
                  </a:ext>
                </a:extLst>
              </p:cNvPr>
              <p:cNvSpPr/>
              <p:nvPr/>
            </p:nvSpPr>
            <p:spPr>
              <a:xfrm rot="9000000">
                <a:off x="3986808" y="2203972"/>
                <a:ext cx="1786179" cy="1782090"/>
              </a:xfrm>
              <a:custGeom>
                <a:avLst/>
                <a:gdLst>
                  <a:gd name="connsiteX0" fmla="*/ 1020313 w 1786179"/>
                  <a:gd name="connsiteY0" fmla="*/ 1782090 h 1782090"/>
                  <a:gd name="connsiteX1" fmla="*/ 0 w 1786179"/>
                  <a:gd name="connsiteY1" fmla="*/ 14857 h 1782090"/>
                  <a:gd name="connsiteX2" fmla="*/ 8578 w 1786179"/>
                  <a:gd name="connsiteY2" fmla="*/ 0 h 1782090"/>
                  <a:gd name="connsiteX3" fmla="*/ 1786179 w 1786179"/>
                  <a:gd name="connsiteY3" fmla="*/ 1026299 h 1782090"/>
                  <a:gd name="connsiteX4" fmla="*/ 1674287 w 1786179"/>
                  <a:gd name="connsiteY4" fmla="*/ 1199319 h 1782090"/>
                  <a:gd name="connsiteX5" fmla="*/ 1083277 w 1786179"/>
                  <a:gd name="connsiteY5" fmla="*/ 1747589 h 1782090"/>
                  <a:gd name="connsiteX6" fmla="*/ 1020313 w 1786179"/>
                  <a:gd name="connsiteY6" fmla="*/ 1782090 h 178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179" h="1782090">
                    <a:moveTo>
                      <a:pt x="1020313" y="1782090"/>
                    </a:moveTo>
                    <a:lnTo>
                      <a:pt x="0" y="14857"/>
                    </a:lnTo>
                    <a:lnTo>
                      <a:pt x="8578" y="0"/>
                    </a:lnTo>
                    <a:lnTo>
                      <a:pt x="1786179" y="1026299"/>
                    </a:lnTo>
                    <a:lnTo>
                      <a:pt x="1674287" y="1199319"/>
                    </a:lnTo>
                    <a:cubicBezTo>
                      <a:pt x="1511628" y="1424861"/>
                      <a:pt x="1309602" y="1608964"/>
                      <a:pt x="1083277" y="1747589"/>
                    </a:cubicBezTo>
                    <a:lnTo>
                      <a:pt x="1020313" y="178209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2" name="Freeform: Shape 103">
                <a:extLst>
                  <a:ext uri="{FF2B5EF4-FFF2-40B4-BE49-F238E27FC236}">
                    <a16:creationId xmlns:a16="http://schemas.microsoft.com/office/drawing/2014/main" id="{F668339B-EBCB-4F17-93FA-2BCC761C9ADB}"/>
                  </a:ext>
                </a:extLst>
              </p:cNvPr>
              <p:cNvSpPr/>
              <p:nvPr/>
            </p:nvSpPr>
            <p:spPr>
              <a:xfrm rot="9000000">
                <a:off x="6251173" y="2847842"/>
                <a:ext cx="2020705" cy="1013019"/>
              </a:xfrm>
              <a:custGeom>
                <a:avLst/>
                <a:gdLst>
                  <a:gd name="connsiteX0" fmla="*/ 975 w 2020705"/>
                  <a:gd name="connsiteY0" fmla="*/ 1013019 h 1013019"/>
                  <a:gd name="connsiteX1" fmla="*/ 0 w 2020705"/>
                  <a:gd name="connsiteY1" fmla="*/ 969376 h 1013019"/>
                  <a:gd name="connsiteX2" fmla="*/ 179311 w 2020705"/>
                  <a:gd name="connsiteY2" fmla="*/ 183411 h 1013019"/>
                  <a:gd name="connsiteX3" fmla="*/ 273205 w 2020705"/>
                  <a:gd name="connsiteY3" fmla="*/ 0 h 1013019"/>
                  <a:gd name="connsiteX4" fmla="*/ 2017155 w 2020705"/>
                  <a:gd name="connsiteY4" fmla="*/ 1006870 h 1013019"/>
                  <a:gd name="connsiteX5" fmla="*/ 2020705 w 2020705"/>
                  <a:gd name="connsiteY5" fmla="*/ 1013019 h 1013019"/>
                  <a:gd name="connsiteX6" fmla="*/ 975 w 2020705"/>
                  <a:gd name="connsiteY6" fmla="*/ 1013019 h 101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705" h="1013019">
                    <a:moveTo>
                      <a:pt x="975" y="1013019"/>
                    </a:moveTo>
                    <a:lnTo>
                      <a:pt x="0" y="969376"/>
                    </a:lnTo>
                    <a:cubicBezTo>
                      <a:pt x="6891" y="704060"/>
                      <a:pt x="65315" y="437049"/>
                      <a:pt x="179311" y="183411"/>
                    </a:cubicBezTo>
                    <a:lnTo>
                      <a:pt x="273205" y="0"/>
                    </a:lnTo>
                    <a:lnTo>
                      <a:pt x="2017155" y="1006870"/>
                    </a:lnTo>
                    <a:lnTo>
                      <a:pt x="2020705" y="1013019"/>
                    </a:lnTo>
                    <a:lnTo>
                      <a:pt x="975" y="101301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3" name="Freeform: Shape 104">
                <a:extLst>
                  <a:ext uri="{FF2B5EF4-FFF2-40B4-BE49-F238E27FC236}">
                    <a16:creationId xmlns:a16="http://schemas.microsoft.com/office/drawing/2014/main" id="{E22AE8EA-E753-4C2F-886A-24146B8688D6}"/>
                  </a:ext>
                </a:extLst>
              </p:cNvPr>
              <p:cNvSpPr/>
              <p:nvPr/>
            </p:nvSpPr>
            <p:spPr>
              <a:xfrm rot="9000000">
                <a:off x="3921816" y="2989396"/>
                <a:ext cx="2047908" cy="1027087"/>
              </a:xfrm>
              <a:custGeom>
                <a:avLst/>
                <a:gdLst>
                  <a:gd name="connsiteX0" fmla="*/ 1774703 w 2047908"/>
                  <a:gd name="connsiteY0" fmla="*/ 1027087 h 1027087"/>
                  <a:gd name="connsiteX1" fmla="*/ 0 w 2047908"/>
                  <a:gd name="connsiteY1" fmla="*/ 2462 h 1027087"/>
                  <a:gd name="connsiteX2" fmla="*/ 4265 w 2047908"/>
                  <a:gd name="connsiteY2" fmla="*/ 0 h 1027087"/>
                  <a:gd name="connsiteX3" fmla="*/ 2046619 w 2047908"/>
                  <a:gd name="connsiteY3" fmla="*/ 0 h 1027087"/>
                  <a:gd name="connsiteX4" fmla="*/ 2047908 w 2047908"/>
                  <a:gd name="connsiteY4" fmla="*/ 57711 h 1027087"/>
                  <a:gd name="connsiteX5" fmla="*/ 1868596 w 2047908"/>
                  <a:gd name="connsiteY5" fmla="*/ 843676 h 1027087"/>
                  <a:gd name="connsiteX6" fmla="*/ 1774703 w 2047908"/>
                  <a:gd name="connsiteY6" fmla="*/ 1027087 h 102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908" h="1027087">
                    <a:moveTo>
                      <a:pt x="1774703" y="1027087"/>
                    </a:moveTo>
                    <a:lnTo>
                      <a:pt x="0" y="2462"/>
                    </a:lnTo>
                    <a:lnTo>
                      <a:pt x="4265" y="0"/>
                    </a:lnTo>
                    <a:lnTo>
                      <a:pt x="2046619" y="0"/>
                    </a:lnTo>
                    <a:lnTo>
                      <a:pt x="2047908" y="57711"/>
                    </a:lnTo>
                    <a:cubicBezTo>
                      <a:pt x="2041017" y="323027"/>
                      <a:pt x="1982592" y="590038"/>
                      <a:pt x="1868596" y="843676"/>
                    </a:cubicBezTo>
                    <a:lnTo>
                      <a:pt x="1774703" y="102708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4" name="Freeform: Shape 105">
                <a:extLst>
                  <a:ext uri="{FF2B5EF4-FFF2-40B4-BE49-F238E27FC236}">
                    <a16:creationId xmlns:a16="http://schemas.microsoft.com/office/drawing/2014/main" id="{3EF61B38-4AAC-4D7B-BDCA-78CCC8AED3A3}"/>
                  </a:ext>
                </a:extLst>
              </p:cNvPr>
              <p:cNvSpPr/>
              <p:nvPr/>
            </p:nvSpPr>
            <p:spPr>
              <a:xfrm rot="9000000">
                <a:off x="6559403" y="3040471"/>
                <a:ext cx="1025654" cy="2040490"/>
              </a:xfrm>
              <a:custGeom>
                <a:avLst/>
                <a:gdLst>
                  <a:gd name="connsiteX0" fmla="*/ 1025654 w 1025654"/>
                  <a:gd name="connsiteY0" fmla="*/ 2040490 h 2040490"/>
                  <a:gd name="connsiteX1" fmla="*/ 1009206 w 1025654"/>
                  <a:gd name="connsiteY1" fmla="*/ 2030994 h 2040490"/>
                  <a:gd name="connsiteX2" fmla="*/ 0 w 1025654"/>
                  <a:gd name="connsiteY2" fmla="*/ 282998 h 2040490"/>
                  <a:gd name="connsiteX3" fmla="*/ 140102 w 1025654"/>
                  <a:gd name="connsiteY3" fmla="*/ 206230 h 2040490"/>
                  <a:gd name="connsiteX4" fmla="*/ 899224 w 1025654"/>
                  <a:gd name="connsiteY4" fmla="*/ 2823 h 2040490"/>
                  <a:gd name="connsiteX5" fmla="*/ 1025654 w 1025654"/>
                  <a:gd name="connsiteY5" fmla="*/ 0 h 2040490"/>
                  <a:gd name="connsiteX6" fmla="*/ 1025654 w 1025654"/>
                  <a:gd name="connsiteY6" fmla="*/ 2040490 h 204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5654" h="2040490">
                    <a:moveTo>
                      <a:pt x="1025654" y="2040490"/>
                    </a:moveTo>
                    <a:lnTo>
                      <a:pt x="1009206" y="2030994"/>
                    </a:lnTo>
                    <a:lnTo>
                      <a:pt x="0" y="282998"/>
                    </a:lnTo>
                    <a:lnTo>
                      <a:pt x="140102" y="206230"/>
                    </a:lnTo>
                    <a:cubicBezTo>
                      <a:pt x="377634" y="90595"/>
                      <a:pt x="635697" y="21447"/>
                      <a:pt x="899224" y="2823"/>
                    </a:cubicBezTo>
                    <a:lnTo>
                      <a:pt x="1025654" y="0"/>
                    </a:lnTo>
                    <a:lnTo>
                      <a:pt x="1025654" y="204049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" name="Freeform: Shape 106">
                <a:extLst>
                  <a:ext uri="{FF2B5EF4-FFF2-40B4-BE49-F238E27FC236}">
                    <a16:creationId xmlns:a16="http://schemas.microsoft.com/office/drawing/2014/main" id="{3F94EA88-9D10-4AD1-8390-4DD605B02821}"/>
                  </a:ext>
                </a:extLst>
              </p:cNvPr>
              <p:cNvSpPr/>
              <p:nvPr/>
            </p:nvSpPr>
            <p:spPr>
              <a:xfrm rot="9000000">
                <a:off x="6472977" y="2884827"/>
                <a:ext cx="1730234" cy="1734457"/>
              </a:xfrm>
              <a:custGeom>
                <a:avLst/>
                <a:gdLst>
                  <a:gd name="connsiteX0" fmla="*/ 1730234 w 1730234"/>
                  <a:gd name="connsiteY0" fmla="*/ 1734457 h 1734457"/>
                  <a:gd name="connsiteX1" fmla="*/ 0 w 1730234"/>
                  <a:gd name="connsiteY1" fmla="*/ 735506 h 1734457"/>
                  <a:gd name="connsiteX2" fmla="*/ 111891 w 1730234"/>
                  <a:gd name="connsiteY2" fmla="*/ 562486 h 1734457"/>
                  <a:gd name="connsiteX3" fmla="*/ 702902 w 1730234"/>
                  <a:gd name="connsiteY3" fmla="*/ 14216 h 1734457"/>
                  <a:gd name="connsiteX4" fmla="*/ 728845 w 1730234"/>
                  <a:gd name="connsiteY4" fmla="*/ 0 h 1734457"/>
                  <a:gd name="connsiteX5" fmla="*/ 1730234 w 1730234"/>
                  <a:gd name="connsiteY5" fmla="*/ 1734457 h 173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0234" h="1734457">
                    <a:moveTo>
                      <a:pt x="1730234" y="1734457"/>
                    </a:moveTo>
                    <a:lnTo>
                      <a:pt x="0" y="735506"/>
                    </a:lnTo>
                    <a:lnTo>
                      <a:pt x="111891" y="562486"/>
                    </a:lnTo>
                    <a:cubicBezTo>
                      <a:pt x="274551" y="336944"/>
                      <a:pt x="476577" y="152841"/>
                      <a:pt x="702902" y="14216"/>
                    </a:cubicBezTo>
                    <a:lnTo>
                      <a:pt x="728845" y="0"/>
                    </a:lnTo>
                    <a:lnTo>
                      <a:pt x="1730234" y="17344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6" name="Freeform: Shape 107">
                <a:extLst>
                  <a:ext uri="{FF2B5EF4-FFF2-40B4-BE49-F238E27FC236}">
                    <a16:creationId xmlns:a16="http://schemas.microsoft.com/office/drawing/2014/main" id="{649FCAED-2435-4CAC-93D8-25E67877CC7F}"/>
                  </a:ext>
                </a:extLst>
              </p:cNvPr>
              <p:cNvSpPr/>
              <p:nvPr/>
            </p:nvSpPr>
            <p:spPr>
              <a:xfrm rot="9000000">
                <a:off x="5656666" y="3556286"/>
                <a:ext cx="1032236" cy="2045445"/>
              </a:xfrm>
              <a:custGeom>
                <a:avLst/>
                <a:gdLst>
                  <a:gd name="connsiteX0" fmla="*/ 0 w 1032236"/>
                  <a:gd name="connsiteY0" fmla="*/ 2045445 h 2045445"/>
                  <a:gd name="connsiteX1" fmla="*/ 0 w 1032236"/>
                  <a:gd name="connsiteY1" fmla="*/ 1403 h 2045445"/>
                  <a:gd name="connsiteX2" fmla="*/ 62860 w 1032236"/>
                  <a:gd name="connsiteY2" fmla="*/ 0 h 2045445"/>
                  <a:gd name="connsiteX3" fmla="*/ 848826 w 1032236"/>
                  <a:gd name="connsiteY3" fmla="*/ 179311 h 2045445"/>
                  <a:gd name="connsiteX4" fmla="*/ 1032236 w 1032236"/>
                  <a:gd name="connsiteY4" fmla="*/ 273204 h 2045445"/>
                  <a:gd name="connsiteX5" fmla="*/ 9033 w 1032236"/>
                  <a:gd name="connsiteY5" fmla="*/ 2045445 h 2045445"/>
                  <a:gd name="connsiteX6" fmla="*/ 0 w 1032236"/>
                  <a:gd name="connsiteY6" fmla="*/ 2045445 h 204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236" h="2045445">
                    <a:moveTo>
                      <a:pt x="0" y="2045445"/>
                    </a:moveTo>
                    <a:lnTo>
                      <a:pt x="0" y="1403"/>
                    </a:lnTo>
                    <a:lnTo>
                      <a:pt x="62860" y="0"/>
                    </a:lnTo>
                    <a:cubicBezTo>
                      <a:pt x="328176" y="6890"/>
                      <a:pt x="595187" y="65315"/>
                      <a:pt x="848826" y="179311"/>
                    </a:cubicBezTo>
                    <a:lnTo>
                      <a:pt x="1032236" y="273204"/>
                    </a:lnTo>
                    <a:lnTo>
                      <a:pt x="9033" y="2045445"/>
                    </a:lnTo>
                    <a:lnTo>
                      <a:pt x="0" y="2045445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7" name="Freeform: Shape 108">
                <a:extLst>
                  <a:ext uri="{FF2B5EF4-FFF2-40B4-BE49-F238E27FC236}">
                    <a16:creationId xmlns:a16="http://schemas.microsoft.com/office/drawing/2014/main" id="{3E335791-58A8-45C7-954A-91A097733103}"/>
                  </a:ext>
                </a:extLst>
              </p:cNvPr>
              <p:cNvSpPr/>
              <p:nvPr/>
            </p:nvSpPr>
            <p:spPr>
              <a:xfrm rot="9000000">
                <a:off x="4885702" y="3769136"/>
                <a:ext cx="1765702" cy="1766784"/>
              </a:xfrm>
              <a:custGeom>
                <a:avLst/>
                <a:gdLst>
                  <a:gd name="connsiteX0" fmla="*/ 0 w 1765702"/>
                  <a:gd name="connsiteY0" fmla="*/ 1766784 h 1766784"/>
                  <a:gd name="connsiteX1" fmla="*/ 1020053 w 1765702"/>
                  <a:gd name="connsiteY1" fmla="*/ 0 h 1766784"/>
                  <a:gd name="connsiteX2" fmla="*/ 1193073 w 1765702"/>
                  <a:gd name="connsiteY2" fmla="*/ 111892 h 1766784"/>
                  <a:gd name="connsiteX3" fmla="*/ 1741344 w 1765702"/>
                  <a:gd name="connsiteY3" fmla="*/ 702903 h 1766784"/>
                  <a:gd name="connsiteX4" fmla="*/ 1765702 w 1765702"/>
                  <a:gd name="connsiteY4" fmla="*/ 747356 h 1766784"/>
                  <a:gd name="connsiteX5" fmla="*/ 0 w 1765702"/>
                  <a:gd name="connsiteY5" fmla="*/ 1766784 h 176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5702" h="1766784">
                    <a:moveTo>
                      <a:pt x="0" y="1766784"/>
                    </a:moveTo>
                    <a:lnTo>
                      <a:pt x="1020053" y="0"/>
                    </a:lnTo>
                    <a:lnTo>
                      <a:pt x="1193073" y="111892"/>
                    </a:lnTo>
                    <a:cubicBezTo>
                      <a:pt x="1418615" y="274551"/>
                      <a:pt x="1602718" y="476578"/>
                      <a:pt x="1741344" y="702903"/>
                    </a:cubicBezTo>
                    <a:lnTo>
                      <a:pt x="1765702" y="747356"/>
                    </a:lnTo>
                    <a:lnTo>
                      <a:pt x="0" y="1766784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8" name="Freeform: Shape 109">
                <a:extLst>
                  <a:ext uri="{FF2B5EF4-FFF2-40B4-BE49-F238E27FC236}">
                    <a16:creationId xmlns:a16="http://schemas.microsoft.com/office/drawing/2014/main" id="{4D8DAE0C-860E-4509-9AF6-1F43C5B288D8}"/>
                  </a:ext>
                </a:extLst>
              </p:cNvPr>
              <p:cNvSpPr/>
              <p:nvPr/>
            </p:nvSpPr>
            <p:spPr>
              <a:xfrm rot="9000000">
                <a:off x="4438975" y="3892441"/>
                <a:ext cx="2026311" cy="1012292"/>
              </a:xfrm>
              <a:custGeom>
                <a:avLst/>
                <a:gdLst>
                  <a:gd name="connsiteX0" fmla="*/ 0 w 2026311"/>
                  <a:gd name="connsiteY0" fmla="*/ 1012292 h 1012292"/>
                  <a:gd name="connsiteX1" fmla="*/ 1753341 w 2026311"/>
                  <a:gd name="connsiteY1" fmla="*/ 0 h 1012292"/>
                  <a:gd name="connsiteX2" fmla="*/ 1819967 w 2026311"/>
                  <a:gd name="connsiteY2" fmla="*/ 121590 h 1012292"/>
                  <a:gd name="connsiteX3" fmla="*/ 2023373 w 2026311"/>
                  <a:gd name="connsiteY3" fmla="*/ 880713 h 1012292"/>
                  <a:gd name="connsiteX4" fmla="*/ 2026311 w 2026311"/>
                  <a:gd name="connsiteY4" fmla="*/ 1012292 h 1012292"/>
                  <a:gd name="connsiteX5" fmla="*/ 0 w 2026311"/>
                  <a:gd name="connsiteY5" fmla="*/ 1012292 h 101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6311" h="1012292">
                    <a:moveTo>
                      <a:pt x="0" y="1012292"/>
                    </a:moveTo>
                    <a:lnTo>
                      <a:pt x="1753341" y="0"/>
                    </a:lnTo>
                    <a:lnTo>
                      <a:pt x="1819967" y="121590"/>
                    </a:lnTo>
                    <a:cubicBezTo>
                      <a:pt x="1935602" y="359123"/>
                      <a:pt x="2004750" y="617186"/>
                      <a:pt x="2023373" y="880713"/>
                    </a:cubicBezTo>
                    <a:lnTo>
                      <a:pt x="2026311" y="1012292"/>
                    </a:lnTo>
                    <a:lnTo>
                      <a:pt x="0" y="101229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990637E-A7B5-4660-B4D7-809119B97293}"/>
                </a:ext>
              </a:extLst>
            </p:cNvPr>
            <p:cNvSpPr txBox="1"/>
            <p:nvPr/>
          </p:nvSpPr>
          <p:spPr>
            <a:xfrm>
              <a:off x="5846966" y="1661651"/>
              <a:ext cx="569387" cy="129278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0BEE075-35D8-4C75-A373-BFB8AA3FA2AE}"/>
                </a:ext>
              </a:extLst>
            </p:cNvPr>
            <p:cNvSpPr txBox="1"/>
            <p:nvPr/>
          </p:nvSpPr>
          <p:spPr>
            <a:xfrm rot="1817176">
              <a:off x="6382137" y="1754988"/>
              <a:ext cx="569387" cy="133930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8CC10CC-31BF-4CDA-8A92-02C22A601586}"/>
                </a:ext>
              </a:extLst>
            </p:cNvPr>
            <p:cNvSpPr txBox="1"/>
            <p:nvPr/>
          </p:nvSpPr>
          <p:spPr>
            <a:xfrm rot="3585515">
              <a:off x="6790182" y="2228185"/>
              <a:ext cx="569387" cy="12422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9EFA20E-47CC-47F2-87DC-A2B02B33D766}"/>
                </a:ext>
              </a:extLst>
            </p:cNvPr>
            <p:cNvSpPr txBox="1"/>
            <p:nvPr/>
          </p:nvSpPr>
          <p:spPr>
            <a:xfrm rot="5400000">
              <a:off x="6992804" y="2769911"/>
              <a:ext cx="569387" cy="132423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4BA64D5-2194-465F-8D76-347469B4F264}"/>
                </a:ext>
              </a:extLst>
            </p:cNvPr>
            <p:cNvSpPr txBox="1"/>
            <p:nvPr/>
          </p:nvSpPr>
          <p:spPr>
            <a:xfrm rot="7399480">
              <a:off x="6804585" y="3378617"/>
              <a:ext cx="569387" cy="12409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4 stars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C4E05C1-EE4B-49C4-A410-44AE78A578EE}"/>
                </a:ext>
              </a:extLst>
            </p:cNvPr>
            <p:cNvSpPr txBox="1"/>
            <p:nvPr/>
          </p:nvSpPr>
          <p:spPr>
            <a:xfrm rot="8948093">
              <a:off x="6332070" y="3771264"/>
              <a:ext cx="569387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91054AB-E21F-49D8-B7AC-87689863F3D1}"/>
                </a:ext>
              </a:extLst>
            </p:cNvPr>
            <p:cNvSpPr txBox="1"/>
            <p:nvPr/>
          </p:nvSpPr>
          <p:spPr>
            <a:xfrm rot="10800000">
              <a:off x="5814905" y="3875773"/>
              <a:ext cx="569387" cy="126770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11AA23D-4BD2-4B99-B744-9762B8D68F76}"/>
                </a:ext>
              </a:extLst>
            </p:cNvPr>
            <p:cNvSpPr txBox="1"/>
            <p:nvPr/>
          </p:nvSpPr>
          <p:spPr>
            <a:xfrm rot="12732181">
              <a:off x="5250316" y="3724997"/>
              <a:ext cx="569387" cy="131398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3 stars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4452C5A-3786-4033-8A71-2962433025AB}"/>
                </a:ext>
              </a:extLst>
            </p:cNvPr>
            <p:cNvSpPr txBox="1"/>
            <p:nvPr/>
          </p:nvSpPr>
          <p:spPr>
            <a:xfrm rot="14306523">
              <a:off x="4807484" y="3347018"/>
              <a:ext cx="569387" cy="13836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BFB240A-1BAF-479C-977D-FF0A213712C6}"/>
                </a:ext>
              </a:extLst>
            </p:cNvPr>
            <p:cNvSpPr txBox="1"/>
            <p:nvPr/>
          </p:nvSpPr>
          <p:spPr>
            <a:xfrm rot="16200000">
              <a:off x="4576532" y="2724788"/>
              <a:ext cx="569387" cy="138992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18200FA-9319-44E8-AC45-0B581290A475}"/>
                </a:ext>
              </a:extLst>
            </p:cNvPr>
            <p:cNvSpPr txBox="1"/>
            <p:nvPr/>
          </p:nvSpPr>
          <p:spPr>
            <a:xfrm rot="17428165">
              <a:off x="4857499" y="2350981"/>
              <a:ext cx="569387" cy="116983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8D1979D-7497-4647-BF14-326160E3BFE5}"/>
                </a:ext>
              </a:extLst>
            </p:cNvPr>
            <p:cNvSpPr txBox="1"/>
            <p:nvPr/>
          </p:nvSpPr>
          <p:spPr>
            <a:xfrm rot="19521471">
              <a:off x="5284684" y="2076910"/>
              <a:ext cx="569387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</p:grpSp>
      <p:sp>
        <p:nvSpPr>
          <p:cNvPr id="189" name="Circle: Hollow 1">
            <a:extLst>
              <a:ext uri="{FF2B5EF4-FFF2-40B4-BE49-F238E27FC236}">
                <a16:creationId xmlns:a16="http://schemas.microsoft.com/office/drawing/2014/main" id="{47EB2ECE-1B63-4374-A255-7CFBFAD0C19A}"/>
              </a:ext>
            </a:extLst>
          </p:cNvPr>
          <p:cNvSpPr/>
          <p:nvPr/>
        </p:nvSpPr>
        <p:spPr>
          <a:xfrm>
            <a:off x="3041538" y="1256475"/>
            <a:ext cx="4297680" cy="4297680"/>
          </a:xfrm>
          <a:prstGeom prst="donut">
            <a:avLst>
              <a:gd name="adj" fmla="val 7549"/>
            </a:avLst>
          </a:prstGeom>
          <a:gradFill flip="none" rotWithShape="1">
            <a:gsLst>
              <a:gs pos="72000">
                <a:srgbClr val="C8B41D"/>
              </a:gs>
              <a:gs pos="0">
                <a:srgbClr val="E5D34D"/>
              </a:gs>
              <a:gs pos="41000">
                <a:srgbClr val="AB9A19"/>
              </a:gs>
              <a:gs pos="100000">
                <a:srgbClr val="E5D34D"/>
              </a:gs>
            </a:gsLst>
            <a:lin ang="16200000" scaled="1"/>
            <a:tileRect/>
          </a:gradFill>
          <a:ln>
            <a:noFill/>
          </a:ln>
          <a:effectLst>
            <a:outerShdw blurRad="3683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164201DF-9A7E-49F1-995C-BD01412510FB}"/>
              </a:ext>
            </a:extLst>
          </p:cNvPr>
          <p:cNvSpPr/>
          <p:nvPr/>
        </p:nvSpPr>
        <p:spPr>
          <a:xfrm>
            <a:off x="4625276" y="140959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/>
          <p:nvPr/>
        </p:nvSpPr>
        <p:spPr>
          <a:xfrm>
            <a:off x="5621487" y="140808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13C9AB74-677F-4C8F-8A50-CB40F01761A1}"/>
              </a:ext>
            </a:extLst>
          </p:cNvPr>
          <p:cNvSpPr/>
          <p:nvPr/>
        </p:nvSpPr>
        <p:spPr>
          <a:xfrm>
            <a:off x="6511471" y="193530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46C971AF-B831-43A2-B77F-DFCADE847624}"/>
              </a:ext>
            </a:extLst>
          </p:cNvPr>
          <p:cNvSpPr/>
          <p:nvPr/>
        </p:nvSpPr>
        <p:spPr>
          <a:xfrm>
            <a:off x="7040058" y="282267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D3AC83C-28FF-4C51-A75A-9B6F33B5E2AD}"/>
              </a:ext>
            </a:extLst>
          </p:cNvPr>
          <p:cNvSpPr/>
          <p:nvPr/>
        </p:nvSpPr>
        <p:spPr>
          <a:xfrm>
            <a:off x="7033994" y="379324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1CF3B9AC-67E5-4EB0-9CCD-8F467A49F896}"/>
              </a:ext>
            </a:extLst>
          </p:cNvPr>
          <p:cNvSpPr/>
          <p:nvPr/>
        </p:nvSpPr>
        <p:spPr>
          <a:xfrm>
            <a:off x="6551673" y="471032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87390DD7-9976-4579-A2BF-6D31CBEA8E2E}"/>
              </a:ext>
            </a:extLst>
          </p:cNvPr>
          <p:cNvSpPr/>
          <p:nvPr/>
        </p:nvSpPr>
        <p:spPr>
          <a:xfrm>
            <a:off x="5636754" y="525139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1AC34C46-DAD1-4E27-A5C2-44480BC2D2C9}"/>
              </a:ext>
            </a:extLst>
          </p:cNvPr>
          <p:cNvSpPr/>
          <p:nvPr/>
        </p:nvSpPr>
        <p:spPr>
          <a:xfrm>
            <a:off x="4592622" y="525953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0DBBF119-2E6A-4761-8B66-AB726AE1B98B}"/>
              </a:ext>
            </a:extLst>
          </p:cNvPr>
          <p:cNvSpPr/>
          <p:nvPr/>
        </p:nvSpPr>
        <p:spPr>
          <a:xfrm>
            <a:off x="3685368" y="473741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51CBC88-4574-4FD9-9F8D-2BA52AFE4746}"/>
              </a:ext>
            </a:extLst>
          </p:cNvPr>
          <p:cNvSpPr/>
          <p:nvPr/>
        </p:nvSpPr>
        <p:spPr>
          <a:xfrm>
            <a:off x="3178026" y="385115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AF41A27E-4E1F-45A6-B6B1-84EDC47A65D9}"/>
              </a:ext>
            </a:extLst>
          </p:cNvPr>
          <p:cNvSpPr/>
          <p:nvPr/>
        </p:nvSpPr>
        <p:spPr>
          <a:xfrm>
            <a:off x="3207758" y="280096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A7BDB3C-8130-428F-94D8-369F55B324D9}"/>
              </a:ext>
            </a:extLst>
          </p:cNvPr>
          <p:cNvSpPr/>
          <p:nvPr/>
        </p:nvSpPr>
        <p:spPr>
          <a:xfrm>
            <a:off x="3734804" y="192003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43FDB5E-3C58-41C6-A2B6-6A9DD3E42D37}"/>
              </a:ext>
            </a:extLst>
          </p:cNvPr>
          <p:cNvSpPr/>
          <p:nvPr/>
        </p:nvSpPr>
        <p:spPr>
          <a:xfrm>
            <a:off x="4878651" y="3093588"/>
            <a:ext cx="623455" cy="623455"/>
          </a:xfrm>
          <a:prstGeom prst="ellips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3" name="Rectangle: Top Corners Rounded 7">
            <a:extLst>
              <a:ext uri="{FF2B5EF4-FFF2-40B4-BE49-F238E27FC236}">
                <a16:creationId xmlns:a16="http://schemas.microsoft.com/office/drawing/2014/main" id="{6930C723-9F98-49D9-9E8C-47D2E8AD2FD9}"/>
              </a:ext>
            </a:extLst>
          </p:cNvPr>
          <p:cNvSpPr/>
          <p:nvPr/>
        </p:nvSpPr>
        <p:spPr>
          <a:xfrm>
            <a:off x="2540696" y="6340407"/>
            <a:ext cx="5299364" cy="517593"/>
          </a:xfrm>
          <a:prstGeom prst="round2SameRect">
            <a:avLst/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4" name="Arrow: Pentagon 122">
            <a:extLst>
              <a:ext uri="{FF2B5EF4-FFF2-40B4-BE49-F238E27FC236}">
                <a16:creationId xmlns:a16="http://schemas.microsoft.com/office/drawing/2014/main" id="{AA190ADC-B09E-4767-8492-CAFC4D98FEAB}"/>
              </a:ext>
            </a:extLst>
          </p:cNvPr>
          <p:cNvSpPr/>
          <p:nvPr/>
        </p:nvSpPr>
        <p:spPr>
          <a:xfrm rot="5400000">
            <a:off x="4759693" y="1586730"/>
            <a:ext cx="818556" cy="262597"/>
          </a:xfrm>
          <a:prstGeom prst="homePlat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CADBC75-8F28-4578-A99E-B37BEDCE29FF}"/>
              </a:ext>
            </a:extLst>
          </p:cNvPr>
          <p:cNvSpPr/>
          <p:nvPr/>
        </p:nvSpPr>
        <p:spPr>
          <a:xfrm>
            <a:off x="5122475" y="655067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64C78E1-1069-473D-B9BF-DE1FA3542D9F}"/>
              </a:ext>
            </a:extLst>
          </p:cNvPr>
          <p:cNvSpPr/>
          <p:nvPr/>
        </p:nvSpPr>
        <p:spPr>
          <a:xfrm>
            <a:off x="2871707" y="655067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FA93346F-F3C3-42EC-86E9-3BEDE92323E4}"/>
              </a:ext>
            </a:extLst>
          </p:cNvPr>
          <p:cNvSpPr/>
          <p:nvPr/>
        </p:nvSpPr>
        <p:spPr>
          <a:xfrm>
            <a:off x="7373244" y="655067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1" y="3134602"/>
            <a:ext cx="2861852" cy="3722734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5" name="Wave 14"/>
          <p:cNvSpPr/>
          <p:nvPr/>
        </p:nvSpPr>
        <p:spPr>
          <a:xfrm>
            <a:off x="3134713" y="151069"/>
            <a:ext cx="6069079" cy="1194129"/>
          </a:xfrm>
          <a:prstGeom prst="wave">
            <a:avLst>
              <a:gd name="adj1" fmla="val 12500"/>
              <a:gd name="adj2" fmla="val -2402"/>
            </a:avLst>
          </a:prstGeom>
          <a:solidFill>
            <a:srgbClr val="FFF1C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18288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rgbClr val="D60000"/>
                </a:solidFill>
                <a:latin typeface="Comic Sans MS" panose="030F0702030302020204" pitchFamily="66" charset="0"/>
              </a:rPr>
              <a:t>WHEEL of FORTUNE</a:t>
            </a:r>
          </a:p>
        </p:txBody>
      </p:sp>
      <p:sp>
        <p:nvSpPr>
          <p:cNvPr id="18" name="Rounded Rectangle 17">
            <a:hlinkClick r:id="rId15" action="ppaction://hlinksldjump"/>
          </p:cNvPr>
          <p:cNvSpPr/>
          <p:nvPr/>
        </p:nvSpPr>
        <p:spPr>
          <a:xfrm>
            <a:off x="309639" y="94532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E9F0E18-4890-B4AD-3FA9-ADAF2C3CA605}"/>
                  </a:ext>
                </a:extLst>
              </p14:cNvPr>
              <p14:cNvContentPartPr/>
              <p14:nvPr/>
            </p14:nvContentPartPr>
            <p14:xfrm>
              <a:off x="8418600" y="2165760"/>
              <a:ext cx="1650240" cy="1690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E9F0E18-4890-B4AD-3FA9-ADAF2C3CA60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409240" y="2156400"/>
                <a:ext cx="1668960" cy="17096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139960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1" grpId="0" animBg="1"/>
      <p:bldP spid="53" grpId="0" animBg="1"/>
      <p:bldP spid="54" grpId="0" animBg="1"/>
      <p:bldP spid="55" grpId="0" animBg="1"/>
      <p:bldP spid="5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5" grpId="0" animBg="1"/>
      <p:bldP spid="206" grpId="0" animBg="1"/>
      <p:bldP spid="2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22909" y="1646970"/>
            <a:ext cx="8955091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1.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pl</a:t>
            </a:r>
            <a:r>
              <a:rPr lang="en-AU" sz="3200" dirty="0">
                <a:solidFill>
                  <a:srgbClr val="FF0000"/>
                </a:solidFill>
              </a:rPr>
              <a:t>a</a:t>
            </a:r>
            <a:r>
              <a:rPr lang="en-AU" sz="3200" dirty="0">
                <a:solidFill>
                  <a:srgbClr val="0070C0"/>
                </a:solidFill>
              </a:rPr>
              <a:t>yground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p</a:t>
            </a:r>
            <a:r>
              <a:rPr lang="en-AU" sz="3200" dirty="0">
                <a:solidFill>
                  <a:srgbClr val="FF0000"/>
                </a:solidFill>
              </a:rPr>
              <a:t>a</a:t>
            </a:r>
            <a:r>
              <a:rPr lang="en-AU" sz="3200" dirty="0">
                <a:solidFill>
                  <a:srgbClr val="0070C0"/>
                </a:solidFill>
              </a:rPr>
              <a:t>rk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m</a:t>
            </a:r>
            <a:r>
              <a:rPr lang="en-AU" sz="3200" dirty="0">
                <a:solidFill>
                  <a:srgbClr val="FF0000"/>
                </a:solidFill>
              </a:rPr>
              <a:t>a</a:t>
            </a:r>
            <a:r>
              <a:rPr lang="en-AU" sz="3200" dirty="0">
                <a:solidFill>
                  <a:srgbClr val="0070C0"/>
                </a:solidFill>
              </a:rPr>
              <a:t>rket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44600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013357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2462" y="1809040"/>
            <a:ext cx="9119680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2.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s</a:t>
            </a:r>
            <a:r>
              <a:rPr lang="en-AU" sz="3200" dirty="0">
                <a:solidFill>
                  <a:srgbClr val="FF0000"/>
                </a:solidFill>
              </a:rPr>
              <a:t>i</a:t>
            </a:r>
            <a:r>
              <a:rPr lang="en-AU" sz="3200" dirty="0">
                <a:solidFill>
                  <a:srgbClr val="0070C0"/>
                </a:solidFill>
              </a:rPr>
              <a:t>t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l</a:t>
            </a:r>
            <a:r>
              <a:rPr lang="en-AU" sz="3200" dirty="0">
                <a:solidFill>
                  <a:srgbClr val="FF0000"/>
                </a:solidFill>
              </a:rPr>
              <a:t>i</a:t>
            </a:r>
            <a:r>
              <a:rPr lang="en-AU" sz="3200" dirty="0">
                <a:solidFill>
                  <a:srgbClr val="0070C0"/>
                </a:solidFill>
              </a:rPr>
              <a:t>brary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dr</a:t>
            </a:r>
            <a:r>
              <a:rPr lang="en-AU" sz="3200" dirty="0">
                <a:solidFill>
                  <a:srgbClr val="FF0000"/>
                </a:solidFill>
              </a:rPr>
              <a:t>i</a:t>
            </a:r>
            <a:r>
              <a:rPr lang="en-AU" sz="3200" dirty="0">
                <a:solidFill>
                  <a:srgbClr val="0070C0"/>
                </a:solidFill>
              </a:rPr>
              <a:t>nk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83299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134944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52571" y="1718777"/>
            <a:ext cx="9095768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3.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f</a:t>
            </a:r>
            <a:r>
              <a:rPr lang="en-AU" sz="3200" dirty="0">
                <a:solidFill>
                  <a:srgbClr val="FF0000"/>
                </a:solidFill>
              </a:rPr>
              <a:t>u</a:t>
            </a:r>
            <a:r>
              <a:rPr lang="en-AU" sz="3200" dirty="0">
                <a:solidFill>
                  <a:srgbClr val="0070C0"/>
                </a:solidFill>
              </a:rPr>
              <a:t>n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m</a:t>
            </a:r>
            <a:r>
              <a:rPr lang="en-AU" sz="3200" dirty="0">
                <a:solidFill>
                  <a:srgbClr val="FF0000"/>
                </a:solidFill>
              </a:rPr>
              <a:t>u</a:t>
            </a:r>
            <a:r>
              <a:rPr lang="en-AU" sz="3200" dirty="0">
                <a:solidFill>
                  <a:srgbClr val="0070C0"/>
                </a:solidFill>
              </a:rPr>
              <a:t>seum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s</a:t>
            </a:r>
            <a:r>
              <a:rPr lang="en-AU" sz="3200" dirty="0">
                <a:solidFill>
                  <a:srgbClr val="FF0000"/>
                </a:solidFill>
              </a:rPr>
              <a:t>u</a:t>
            </a:r>
            <a:r>
              <a:rPr lang="en-AU" sz="3200" dirty="0">
                <a:solidFill>
                  <a:srgbClr val="0070C0"/>
                </a:solidFill>
              </a:rPr>
              <a:t>n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8221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6FA3CFD-2CF7-3E19-E203-D612B05FBE31}"/>
                  </a:ext>
                </a:extLst>
              </p14:cNvPr>
              <p14:cNvContentPartPr/>
              <p14:nvPr/>
            </p14:nvContentPartPr>
            <p14:xfrm>
              <a:off x="7747920" y="3631320"/>
              <a:ext cx="708120" cy="372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6FA3CFD-2CF7-3E19-E203-D612B05FBE3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38560" y="3621960"/>
                <a:ext cx="726840" cy="391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12755468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22553" y="1809041"/>
            <a:ext cx="9039497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4.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p</a:t>
            </a:r>
            <a:r>
              <a:rPr lang="en-AU" sz="3200" dirty="0">
                <a:solidFill>
                  <a:srgbClr val="FF0000"/>
                </a:solidFill>
              </a:rPr>
              <a:t>oo</a:t>
            </a:r>
            <a:r>
              <a:rPr lang="en-AU" sz="3200" dirty="0">
                <a:solidFill>
                  <a:srgbClr val="0070C0"/>
                </a:solidFill>
              </a:rPr>
              <a:t>l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c</a:t>
            </a:r>
            <a:r>
              <a:rPr lang="en-AU" sz="3200" dirty="0">
                <a:solidFill>
                  <a:srgbClr val="FF0000"/>
                </a:solidFill>
              </a:rPr>
              <a:t>oo</a:t>
            </a:r>
            <a:r>
              <a:rPr lang="en-AU" sz="3200" dirty="0">
                <a:solidFill>
                  <a:srgbClr val="0070C0"/>
                </a:solidFill>
              </a:rPr>
              <a:t>l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l</a:t>
            </a:r>
            <a:r>
              <a:rPr lang="en-AU" sz="3200" dirty="0">
                <a:solidFill>
                  <a:srgbClr val="FF0000"/>
                </a:solidFill>
              </a:rPr>
              <a:t>oo</a:t>
            </a:r>
            <a:r>
              <a:rPr lang="en-AU" sz="3200" dirty="0">
                <a:solidFill>
                  <a:srgbClr val="0070C0"/>
                </a:solidFill>
              </a:rPr>
              <a:t>k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56694" y="4754325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3AF3AEA-B9B2-8987-01F1-3CACE06D4C88}"/>
                  </a:ext>
                </a:extLst>
              </p14:cNvPr>
              <p14:cNvContentPartPr/>
              <p14:nvPr/>
            </p14:nvContentPartPr>
            <p14:xfrm>
              <a:off x="6585480" y="5087520"/>
              <a:ext cx="86400" cy="145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3AF3AEA-B9B2-8987-01F1-3CACE06D4C8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76120" y="5078160"/>
                <a:ext cx="105120" cy="1641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07639620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29587" y="1789333"/>
            <a:ext cx="9025429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5.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</a:t>
            </a:r>
            <a:r>
              <a:rPr lang="en-AU" sz="3200" dirty="0">
                <a:solidFill>
                  <a:srgbClr val="FF0000"/>
                </a:solidFill>
              </a:rPr>
              <a:t>s</a:t>
            </a:r>
            <a:r>
              <a:rPr lang="en-AU" sz="3200" dirty="0">
                <a:solidFill>
                  <a:srgbClr val="0070C0"/>
                </a:solidFill>
              </a:rPr>
              <a:t>wim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</a:t>
            </a:r>
            <a:r>
              <a:rPr lang="en-AU" sz="3200" dirty="0">
                <a:solidFill>
                  <a:srgbClr val="FF0000"/>
                </a:solidFill>
              </a:rPr>
              <a:t>s</a:t>
            </a:r>
            <a:r>
              <a:rPr lang="en-AU" sz="3200" dirty="0">
                <a:solidFill>
                  <a:srgbClr val="0070C0"/>
                </a:solidFill>
              </a:rPr>
              <a:t>ugar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</a:t>
            </a:r>
            <a:r>
              <a:rPr lang="en-AU" sz="3200" dirty="0">
                <a:solidFill>
                  <a:srgbClr val="FF0000"/>
                </a:solidFill>
              </a:rPr>
              <a:t>s</a:t>
            </a:r>
            <a:r>
              <a:rPr lang="en-AU" sz="3200" dirty="0">
                <a:solidFill>
                  <a:srgbClr val="0070C0"/>
                </a:solidFill>
              </a:rPr>
              <a:t>weet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92599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E03130D-63E0-37CC-0C4C-0EBE726197D6}"/>
                  </a:ext>
                </a:extLst>
              </p14:cNvPr>
              <p14:cNvContentPartPr/>
              <p14:nvPr/>
            </p14:nvContentPartPr>
            <p14:xfrm>
              <a:off x="5752440" y="401652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E03130D-63E0-37CC-0C4C-0EBE726197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43080" y="40071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01030745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58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0.Unit 8 -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ya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Jq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mo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ya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Jq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8mo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JqKVXahn1hYAAAAGIAAAAcAAAAdW5pdmVyc2FsL2xvY2FsX3NldHRpbmdzLnhtbLOxr8jNUShLLSrOzM+zVTLUM1BSSM1Lzk/JzEu3VQoNcdO1UFIoLknMS0nMyc9LtVXKy1dSsLfjssnJT07MCU4tKQEqLFYoyEmsTC0KSc0FMkpS/RJzgSrDw42V9O24AFBLAwQUAAIACADza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zailVPMoRpUsAAABqAAAAGwAAAHVuaXZlcnNhbC91bml2ZXJzYWwucG5nLnhtbLOxr8jNUShLLSrOzM+zVTLUM1Cyt+PlsikoSi3LTC1XqACKGekZQICSQqWtkgkStzwzpSTDVsnCwBAhlpGamZ5RYqtkhiSoDzQSAFBLAQIAABQAAgAIAOOGAlPDxJh2RwMAAOEJAAAUAAAAAAAAAAEAAAAAAAAAAAB1bml2ZXJzYWwvcGxheWVyLnhtbFBLAQIAABQAAgAIAPJqKVXKowNubAYAACgZAAAdAAAAAAAAAAEAAAAAAHkDAAB1bml2ZXJzYWwvY29tbW9uX21lc3NhZ2VzLmxuZ1BLAQIAABQAAgAIAPJqKVUVHmAbowAAAH8BAAAuAAAAAAAAAAEAAAAAACAKAAB1bml2ZXJzYWwvcGxheWJhY2tfYW5kX25hdmlnYXRpb25fc2V0dGluZ3MueG1sUEsBAgAAFAACAAgA8mopVaenV+h8BAAAbxcAACcAAAAAAAAAAQAAAAAADwsAAHVuaXZlcnNhbC9mbGFzaF9wdWJsaXNoaW5nX3NldHRpbmdzLnhtbFBLAQIAABQAAgAIAPJqKVW86VOGdwMAAOgMAAAhAAAAAAAAAAEAAAAAANAPAAB1bml2ZXJzYWwvZmxhc2hfc2tpbl9zZXR0aW5ncy54bWxQSwECAAAUAAIACADyailVF9vd2HcEAAD5FgAAJgAAAAAAAAABAAAAAACGEwAAdW5pdmVyc2FsL2h0bWxfcHVibGlzaGluZ19zZXR0aW5ncy54bWxQSwECAAAUAAIACADyailVVHMZhbABAACBBgAAHwAAAAAAAAABAAAAAABBGAAAdW5pdmVyc2FsL2h0bWxfc2tpbl9zZXR0aW5ncy5qc1BLAQIAABQAAgAIAPJqKVXahn1hYAAAAGIAAAAcAAAAAAAAAAEAAAAAAC4aAAB1bml2ZXJzYWwvbG9jYWxfc2V0dGluZ3MueG1sUEsBAgAAFAACAAgA82opVYPsCm8cBgAARxMAABcAAAAAAAAAAAAAAAAAyBoAAHVuaXZlcnNhbC91bml2ZXJzYWwucG5nUEsBAgAAFAACAAgA82opVTzKEaVLAAAAagAAABsAAAAAAAAAAQAAAAAAGSEAAHVuaXZlcnNhbC91bml2ZXJzYWwucG5nLnhtbFBLBQYAAAAACgAKAAYDAACdIQAAAAA="/>
  <p:tag name="ISPRING_LMS_API_VERSION" val="SCORM 2004 (2nd edition)"/>
  <p:tag name="ISPRING_ULTRA_SCORM_COURSE_ID" val="D4887B8F-D0AD-4E90-9824-0CA1AC73FDF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00.Unit 8 - Lesson 3 - Period 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8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BD010-A84F-444B-8E6C-D5ECB163A424}:2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FE63C1-47A8-48F1-98AB-D948F2F07C29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28D2CB-9E2C-4AE4-B29F-84F55CDD0E33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48927E-2068-4F55-9A0E-4887311BFE5C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E3A578-FBFF-4A84-8528-3A086A30CC1D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B7026B-ABF0-4D1D-B77A-776912F9D5B8}:2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FBCCB2-F102-4957-BEF8-A4305E7E73D1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4AF653-3EF5-4ACB-A882-46658D05B8EB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10DC7-67BF-4512-94DA-BD21FE092582}:27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32A507-A06E-4767-A393-61851D197ADD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66190C-3AAC-4A48-AB92-B99524C49A59}:2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6E4AF1-547B-4880-BE2D-8E51F582C8FE}: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FBAB70-4880-4A56-A8A3-3AA31DC52DDD}:28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3F6BB9-3316-48A2-A140-1043037FCFD9}:2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100DC6-F32B-40DE-84C8-337A51FC5D16}:2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5C934-66B6-4A5E-86AD-8EBD1B2EE7C4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E7950-21F7-43C0-A171-29D7732F5159}:27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C10A34-721B-4DCE-ACAE-2373362472F6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B70CD7-A4AF-46A2-8F4A-A41BA3511E20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56D8DB-14A6-4E92-948B-DECEB4C037E2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524106-CFFB-4A01-82D0-C779DA8159F4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176A3E-AC38-4E21-905A-88CC3339E64F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6DBBB-B3DB-4A6D-A23E-D48C35234337}:26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337</Words>
  <Application>Microsoft Office PowerPoint</Application>
  <PresentationFormat>Widescreen</PresentationFormat>
  <Paragraphs>129</Paragraphs>
  <Slides>24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Bebas Neue</vt:lpstr>
      <vt:lpstr>Calibri</vt:lpstr>
      <vt:lpstr>Calibri Light</vt:lpstr>
      <vt:lpstr>Colonna MT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100.Unit 8 - Lesson 3 - Period 3</dc:title>
  <dc:creator>DELL 7240</dc:creator>
  <cp:lastModifiedBy>HP</cp:lastModifiedBy>
  <cp:revision>43</cp:revision>
  <dcterms:created xsi:type="dcterms:W3CDTF">2022-03-28T02:19:54Z</dcterms:created>
  <dcterms:modified xsi:type="dcterms:W3CDTF">2023-03-10T09:53:04Z</dcterms:modified>
</cp:coreProperties>
</file>