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  <p:sldMasterId id="2147483959" r:id="rId2"/>
    <p:sldMasterId id="2147483970" r:id="rId3"/>
    <p:sldMasterId id="2147483982" r:id="rId4"/>
    <p:sldMasterId id="2147485562" r:id="rId5"/>
    <p:sldMasterId id="2147485574" r:id="rId6"/>
    <p:sldMasterId id="2147485588" r:id="rId7"/>
  </p:sldMasterIdLst>
  <p:notesMasterIdLst>
    <p:notesMasterId r:id="rId19"/>
  </p:notesMasterIdLst>
  <p:sldIdLst>
    <p:sldId id="658" r:id="rId8"/>
    <p:sldId id="481" r:id="rId9"/>
    <p:sldId id="655" r:id="rId10"/>
    <p:sldId id="637" r:id="rId11"/>
    <p:sldId id="656" r:id="rId12"/>
    <p:sldId id="664" r:id="rId13"/>
    <p:sldId id="657" r:id="rId14"/>
    <p:sldId id="665" r:id="rId15"/>
    <p:sldId id="670" r:id="rId16"/>
    <p:sldId id="666" r:id="rId17"/>
    <p:sldId id="667" r:id="rId18"/>
  </p:sldIdLst>
  <p:sldSz cx="9144000" cy="6858000" type="screen4x3"/>
  <p:notesSz cx="6858000" cy="9144000"/>
  <p:embeddedFontLst>
    <p:embeddedFont>
      <p:font typeface="Bitstream Cyberbit" charset="-128"/>
      <p:regular r:id="rId20"/>
    </p:embeddedFont>
    <p:embeddedFont>
      <p:font typeface="VNI-Times" pitchFamily="2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Arial Black" pitchFamily="34" charset="0"/>
      <p:bold r:id="rId31"/>
    </p:embeddedFont>
    <p:embeddedFont>
      <p:font typeface="VNI-Aptima"/>
      <p:regular r:id="rId32"/>
      <p:bold r:id="rId33"/>
      <p:italic r:id="rId34"/>
      <p:boldItalic r:id="rId35"/>
    </p:embeddedFont>
    <p:embeddedFont>
      <p:font typeface=".VnTime" pitchFamily="34" charset="0"/>
      <p:regular r:id="rId36"/>
      <p:bold r:id="rId37"/>
      <p:italic r:id="rId38"/>
      <p:boldItalic r:id="rId39"/>
    </p:embeddedFont>
    <p:embeddedFont>
      <p:font typeface="Comic Sans MS" pitchFamily="66" charset="0"/>
      <p:regular r:id="rId40"/>
      <p:bold r:id="rId41"/>
      <p:italic r:id="rId42"/>
      <p:boldItalic r:id="rId43"/>
    </p:embeddedFont>
    <p:embeddedFont>
      <p:font typeface="Tiffany" charset="0"/>
      <p:regular r:id="rId44"/>
    </p:embeddedFont>
    <p:embeddedFont>
      <p:font typeface="Andong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6714FC"/>
    <a:srgbClr val="990099"/>
    <a:srgbClr val="1000DE"/>
    <a:srgbClr val="FF9FCF"/>
    <a:srgbClr val="F7ABE7"/>
    <a:srgbClr val="6600FF"/>
    <a:srgbClr val="F6F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7" autoAdjust="0"/>
    <p:restoredTop sz="94574" autoAdjust="0"/>
  </p:normalViewPr>
  <p:slideViewPr>
    <p:cSldViewPr>
      <p:cViewPr varScale="1">
        <p:scale>
          <a:sx n="65" d="100"/>
          <a:sy n="65" d="100"/>
        </p:scale>
        <p:origin x="-16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0.fntdata"/><Relationship Id="rId11" Type="http://schemas.openxmlformats.org/officeDocument/2006/relationships/slide" Target="slides/slide4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F30ED4-E749-4FD2-BBA1-E41A0193F6E4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6EE05D-87FC-46E2-B995-46DCEFB61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589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r"/>
            <a:fld id="{A6784FB7-248B-4FA0-847A-A81C4514E186}" type="slidenum">
              <a:rPr lang="en-US" altLang="en-US" sz="1200">
                <a:latin typeface="Arial" panose="020B0604020202020204" pitchFamily="34" charset="0"/>
              </a:rPr>
              <a:pPr algn="r"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14D3D0B9-0E8D-4F84-B65D-91FBCCF351AC}" type="slidenum">
              <a:rPr lang="en-US" altLang="vi-VN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vi-VN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r"/>
            <a:fld id="{1A01A03A-0004-4E2F-8751-968EBDA12F43}" type="slidenum">
              <a:rPr lang="vi-VN" altLang="vi-VN" sz="1200">
                <a:solidFill>
                  <a:srgbClr val="000000"/>
                </a:solidFill>
              </a:rPr>
              <a:pPr algn="r"/>
              <a:t>5</a:t>
            </a:fld>
            <a:endParaRPr lang="vi-VN" altLang="vi-VN" sz="1200">
              <a:solidFill>
                <a:srgbClr val="000000"/>
              </a:solidFill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r" eaLnBrk="1" hangingPunct="1"/>
            <a:fld id="{721ABBFD-985D-45CD-830F-88702DCF6EBD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73"/>
              <a:ext cx="4299" cy="3374"/>
              <a:chOff x="0" y="5"/>
              <a:chExt cx="5533" cy="4334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5"/>
                <a:ext cx="5470" cy="4334"/>
                <a:chOff x="0" y="5"/>
                <a:chExt cx="5470" cy="4334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9"/>
                  <a:ext cx="2919" cy="2149"/>
                  <a:chOff x="1265" y="817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en-US" altLang="en-US" smtClean="0"/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4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en-US" altLang="en-US" smtClean="0"/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5"/>
                  <a:ext cx="5470" cy="4334"/>
                  <a:chOff x="0" y="5"/>
                  <a:chExt cx="5470" cy="4334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5"/>
                    <a:ext cx="1260" cy="2322"/>
                    <a:chOff x="3470" y="1533"/>
                    <a:chExt cx="1260" cy="2322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9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2 w 2736"/>
                        <a:gd name="T3" fmla="*/ 1 h 504"/>
                        <a:gd name="T4" fmla="*/ 4 w 2736"/>
                        <a:gd name="T5" fmla="*/ 1 h 504"/>
                        <a:gd name="T6" fmla="*/ 7 w 2736"/>
                        <a:gd name="T7" fmla="*/ 1 h 504"/>
                        <a:gd name="T8" fmla="*/ 6 w 2736"/>
                        <a:gd name="T9" fmla="*/ 1 h 504"/>
                        <a:gd name="T10" fmla="*/ 4 w 2736"/>
                        <a:gd name="T11" fmla="*/ 1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4" y="3148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28"/>
                    <a:chOff x="2864" y="2019"/>
                    <a:chExt cx="2462" cy="1328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4 w 2736"/>
                        <a:gd name="T3" fmla="*/ 1 h 504"/>
                        <a:gd name="T4" fmla="*/ 9 w 2736"/>
                        <a:gd name="T5" fmla="*/ 1 h 504"/>
                        <a:gd name="T6" fmla="*/ 13 w 2736"/>
                        <a:gd name="T7" fmla="*/ 1 h 504"/>
                        <a:gd name="T8" fmla="*/ 13 w 2736"/>
                        <a:gd name="T9" fmla="*/ 1 h 504"/>
                        <a:gd name="T10" fmla="*/ 9 w 2736"/>
                        <a:gd name="T11" fmla="*/ 1 h 504"/>
                        <a:gd name="T12" fmla="*/ 3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2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3 h 791"/>
                        <a:gd name="T8" fmla="*/ 1 w 1769"/>
                        <a:gd name="T9" fmla="*/ 5 h 791"/>
                        <a:gd name="T10" fmla="*/ 1 w 1769"/>
                        <a:gd name="T11" fmla="*/ 6 h 791"/>
                        <a:gd name="T12" fmla="*/ 1 w 1769"/>
                        <a:gd name="T13" fmla="*/ 5 h 791"/>
                        <a:gd name="T14" fmla="*/ 1 w 1769"/>
                        <a:gd name="T15" fmla="*/ 4 h 791"/>
                        <a:gd name="T16" fmla="*/ 1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1"/>
                    <a:ext cx="2478" cy="1065"/>
                    <a:chOff x="2896" y="1829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3 w 2736"/>
                        <a:gd name="T3" fmla="*/ 1 h 504"/>
                        <a:gd name="T4" fmla="*/ 5 w 2736"/>
                        <a:gd name="T5" fmla="*/ 1 h 504"/>
                        <a:gd name="T6" fmla="*/ 7 w 2736"/>
                        <a:gd name="T7" fmla="*/ 1 h 504"/>
                        <a:gd name="T8" fmla="*/ 7 w 2736"/>
                        <a:gd name="T9" fmla="*/ 1 h 504"/>
                        <a:gd name="T10" fmla="*/ 4 w 2736"/>
                        <a:gd name="T11" fmla="*/ 1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17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9"/>
                    <a:ext cx="2472" cy="925"/>
                    <a:chOff x="2924" y="1637"/>
                    <a:chExt cx="2472" cy="925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1 w 2736"/>
                        <a:gd name="T3" fmla="*/ 1 h 504"/>
                        <a:gd name="T4" fmla="*/ 3 w 2736"/>
                        <a:gd name="T5" fmla="*/ 1 h 504"/>
                        <a:gd name="T6" fmla="*/ 5 w 2736"/>
                        <a:gd name="T7" fmla="*/ 1 h 504"/>
                        <a:gd name="T8" fmla="*/ 4 w 2736"/>
                        <a:gd name="T9" fmla="*/ 1 h 504"/>
                        <a:gd name="T10" fmla="*/ 3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8"/>
                      <a:ext cx="901" cy="524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2 h 791"/>
                        <a:gd name="T8" fmla="*/ 1 w 1769"/>
                        <a:gd name="T9" fmla="*/ 3 h 791"/>
                        <a:gd name="T10" fmla="*/ 1 w 1769"/>
                        <a:gd name="T11" fmla="*/ 4 h 791"/>
                        <a:gd name="T12" fmla="*/ 1 w 1769"/>
                        <a:gd name="T13" fmla="*/ 3 h 791"/>
                        <a:gd name="T14" fmla="*/ 1 w 1769"/>
                        <a:gd name="T15" fmla="*/ 2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5"/>
                    <a:ext cx="2341" cy="657"/>
                    <a:chOff x="2958" y="1413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3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2 w 2736"/>
                        <a:gd name="T7" fmla="*/ 1 h 504"/>
                        <a:gd name="T8" fmla="*/ 2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0"/>
                      <a:ext cx="830" cy="491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1"/>
                    <a:chOff x="2983" y="1269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5"/>
                    <a:chOff x="2938" y="919"/>
                    <a:chExt cx="1879" cy="425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3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0" y="1629"/>
                    <a:ext cx="1256" cy="2320"/>
                    <a:chOff x="636" y="1657"/>
                    <a:chExt cx="1256" cy="2320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61"/>
                      <a:ext cx="1721" cy="31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2 w 2736"/>
                        <a:gd name="T3" fmla="*/ 1 h 504"/>
                        <a:gd name="T4" fmla="*/ 4 w 2736"/>
                        <a:gd name="T5" fmla="*/ 1 h 504"/>
                        <a:gd name="T6" fmla="*/ 6 w 2736"/>
                        <a:gd name="T7" fmla="*/ 1 h 504"/>
                        <a:gd name="T8" fmla="*/ 6 w 2736"/>
                        <a:gd name="T9" fmla="*/ 1 h 504"/>
                        <a:gd name="T10" fmla="*/ 4 w 2736"/>
                        <a:gd name="T11" fmla="*/ 1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0"/>
                      <a:ext cx="925" cy="48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6"/>
                    <a:chOff x="-5" y="2196"/>
                    <a:chExt cx="2461" cy="1336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6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4 w 2736"/>
                        <a:gd name="T3" fmla="*/ 1 h 504"/>
                        <a:gd name="T4" fmla="*/ 9 w 2736"/>
                        <a:gd name="T5" fmla="*/ 1 h 504"/>
                        <a:gd name="T6" fmla="*/ 13 w 2736"/>
                        <a:gd name="T7" fmla="*/ 1 h 504"/>
                        <a:gd name="T8" fmla="*/ 13 w 2736"/>
                        <a:gd name="T9" fmla="*/ 1 h 504"/>
                        <a:gd name="T10" fmla="*/ 9 w 2736"/>
                        <a:gd name="T11" fmla="*/ 1 h 504"/>
                        <a:gd name="T12" fmla="*/ 3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8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4 h 791"/>
                        <a:gd name="T8" fmla="*/ 1 w 1769"/>
                        <a:gd name="T9" fmla="*/ 5 h 791"/>
                        <a:gd name="T10" fmla="*/ 1 w 1769"/>
                        <a:gd name="T11" fmla="*/ 7 h 791"/>
                        <a:gd name="T12" fmla="*/ 1 w 1769"/>
                        <a:gd name="T13" fmla="*/ 6 h 791"/>
                        <a:gd name="T14" fmla="*/ 1 w 1769"/>
                        <a:gd name="T15" fmla="*/ 4 h 791"/>
                        <a:gd name="T16" fmla="*/ 1 w 1769"/>
                        <a:gd name="T17" fmla="*/ 3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79"/>
                    <a:ext cx="2477" cy="1062"/>
                    <a:chOff x="-52" y="2007"/>
                    <a:chExt cx="2477" cy="1062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7"/>
                      <a:ext cx="1736" cy="30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3 w 2736"/>
                        <a:gd name="T3" fmla="*/ 1 h 504"/>
                        <a:gd name="T4" fmla="*/ 5 w 2736"/>
                        <a:gd name="T5" fmla="*/ 1 h 504"/>
                        <a:gd name="T6" fmla="*/ 7 w 2736"/>
                        <a:gd name="T7" fmla="*/ 1 h 504"/>
                        <a:gd name="T8" fmla="*/ 7 w 2736"/>
                        <a:gd name="T9" fmla="*/ 1 h 504"/>
                        <a:gd name="T10" fmla="*/ 4 w 2736"/>
                        <a:gd name="T11" fmla="*/ 1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3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3"/>
                    <a:ext cx="2472" cy="928"/>
                    <a:chOff x="-74" y="1811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1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1 w 2736"/>
                        <a:gd name="T3" fmla="*/ 1 h 504"/>
                        <a:gd name="T4" fmla="*/ 3 w 2736"/>
                        <a:gd name="T5" fmla="*/ 1 h 504"/>
                        <a:gd name="T6" fmla="*/ 5 w 2736"/>
                        <a:gd name="T7" fmla="*/ 1 h 504"/>
                        <a:gd name="T8" fmla="*/ 4 w 2736"/>
                        <a:gd name="T9" fmla="*/ 1 h 504"/>
                        <a:gd name="T10" fmla="*/ 3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3"/>
                      <a:ext cx="901" cy="52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2 h 791"/>
                        <a:gd name="T8" fmla="*/ 1 w 1769"/>
                        <a:gd name="T9" fmla="*/ 3 h 791"/>
                        <a:gd name="T10" fmla="*/ 1 w 1769"/>
                        <a:gd name="T11" fmla="*/ 4 h 791"/>
                        <a:gd name="T12" fmla="*/ 1 w 1769"/>
                        <a:gd name="T13" fmla="*/ 3 h 791"/>
                        <a:gd name="T14" fmla="*/ 1 w 1769"/>
                        <a:gd name="T15" fmla="*/ 2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97" y="1561"/>
                    <a:ext cx="2339" cy="658"/>
                    <a:chOff x="23" y="1589"/>
                    <a:chExt cx="2339" cy="658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89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2 w 2736"/>
                        <a:gd name="T7" fmla="*/ 1 h 504"/>
                        <a:gd name="T8" fmla="*/ 2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6"/>
                    <a:ext cx="2150" cy="346"/>
                    <a:chOff x="189" y="1444"/>
                    <a:chExt cx="2150" cy="346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4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3"/>
                      <a:ext cx="754" cy="34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5"/>
                    <a:ext cx="1879" cy="427"/>
                    <a:chOff x="505" y="1093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5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3"/>
                      <a:ext cx="662" cy="33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4"/>
                    <a:chOff x="616" y="901"/>
                    <a:chExt cx="1849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4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4"/>
                    <a:ext cx="1693" cy="889"/>
                    <a:chOff x="1120" y="304"/>
                    <a:chExt cx="1693" cy="889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9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4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11" y="70"/>
                    <a:ext cx="775" cy="1521"/>
                    <a:chOff x="1637" y="98"/>
                    <a:chExt cx="775" cy="1521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5" y="962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11" y="224"/>
                      <a:ext cx="59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5"/>
                    <a:ext cx="634" cy="1535"/>
                    <a:chOff x="1935" y="33"/>
                    <a:chExt cx="634" cy="1535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31"/>
                      <a:ext cx="106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9"/>
                      <a:ext cx="569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5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5"/>
                    <a:ext cx="1783" cy="719"/>
                    <a:chOff x="2683" y="443"/>
                    <a:chExt cx="1783" cy="719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3"/>
                      <a:ext cx="663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8"/>
                    <a:ext cx="1026" cy="1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1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7" y="16"/>
                    <a:ext cx="635" cy="1512"/>
                    <a:chOff x="2803" y="44"/>
                    <a:chExt cx="635" cy="1512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5" y="935"/>
                      <a:ext cx="1058" cy="184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5"/>
                      <a:ext cx="569" cy="28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0"/>
                    <a:ext cx="1014" cy="1463"/>
                    <a:chOff x="2937" y="158"/>
                    <a:chExt cx="1014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07"/>
                      <a:ext cx="1157" cy="27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0 w 2736"/>
                        <a:gd name="T3" fmla="*/ 1 h 504"/>
                        <a:gd name="T4" fmla="*/ 0 w 2736"/>
                        <a:gd name="T5" fmla="*/ 1 h 504"/>
                        <a:gd name="T6" fmla="*/ 0 w 2736"/>
                        <a:gd name="T7" fmla="*/ 1 h 504"/>
                        <a:gd name="T8" fmla="*/ 0 w 2736"/>
                        <a:gd name="T9" fmla="*/ 1 h 504"/>
                        <a:gd name="T10" fmla="*/ 0 w 2736"/>
                        <a:gd name="T11" fmla="*/ 1 h 504"/>
                        <a:gd name="T12" fmla="*/ 0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57"/>
                      <a:ext cx="620" cy="422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8"/>
                    <a:ext cx="242" cy="1443"/>
                    <a:chOff x="2730" y="36"/>
                    <a:chExt cx="242" cy="1443"/>
                  </a:xfrm>
                </p:grpSpPr>
                <p:sp>
                  <p:nvSpPr>
                    <p:cNvPr id="85" name="Freeform 222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3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223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3"/>
                      <a:ext cx="510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8" y="1740"/>
                    <a:ext cx="1082" cy="2448"/>
                    <a:chOff x="944" y="1768"/>
                    <a:chExt cx="1082" cy="2448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5" cy="311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2 w 2736"/>
                        <a:gd name="T3" fmla="*/ 1 h 504"/>
                        <a:gd name="T4" fmla="*/ 4 w 2736"/>
                        <a:gd name="T5" fmla="*/ 1 h 504"/>
                        <a:gd name="T6" fmla="*/ 7 w 2736"/>
                        <a:gd name="T7" fmla="*/ 1 h 504"/>
                        <a:gd name="T8" fmla="*/ 7 w 2736"/>
                        <a:gd name="T9" fmla="*/ 1 h 504"/>
                        <a:gd name="T10" fmla="*/ 4 w 2736"/>
                        <a:gd name="T11" fmla="*/ 1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8" y="3509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7" y="1900"/>
                    <a:ext cx="767" cy="2382"/>
                    <a:chOff x="1453" y="1928"/>
                    <a:chExt cx="767" cy="238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0"/>
                      <a:ext cx="1595" cy="31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2 w 2736"/>
                        <a:gd name="T7" fmla="*/ 1 h 504"/>
                        <a:gd name="T8" fmla="*/ 2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9" y="3638"/>
                      <a:ext cx="857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52" y="1947"/>
                    <a:ext cx="460" cy="2337"/>
                    <a:chOff x="1940" y="1975"/>
                    <a:chExt cx="493" cy="2613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25" y="2680"/>
                      <a:ext cx="1713" cy="30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2 w 2736"/>
                        <a:gd name="T3" fmla="*/ 1 h 504"/>
                        <a:gd name="T4" fmla="*/ 4 w 2736"/>
                        <a:gd name="T5" fmla="*/ 1 h 504"/>
                        <a:gd name="T6" fmla="*/ 6 w 2736"/>
                        <a:gd name="T7" fmla="*/ 1 h 504"/>
                        <a:gd name="T8" fmla="*/ 6 w 2736"/>
                        <a:gd name="T9" fmla="*/ 1 h 504"/>
                        <a:gd name="T10" fmla="*/ 4 w 2736"/>
                        <a:gd name="T11" fmla="*/ 1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17" y="3892"/>
                      <a:ext cx="916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9" y="1689"/>
                    <a:ext cx="1124" cy="2423"/>
                    <a:chOff x="3335" y="1717"/>
                    <a:chExt cx="1124" cy="2423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9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2 w 2736"/>
                        <a:gd name="T3" fmla="*/ 1 h 504"/>
                        <a:gd name="T4" fmla="*/ 4 w 2736"/>
                        <a:gd name="T5" fmla="*/ 1 h 504"/>
                        <a:gd name="T6" fmla="*/ 7 w 2736"/>
                        <a:gd name="T7" fmla="*/ 1 h 504"/>
                        <a:gd name="T8" fmla="*/ 6 w 2736"/>
                        <a:gd name="T9" fmla="*/ 1 h 504"/>
                        <a:gd name="T10" fmla="*/ 4 w 2736"/>
                        <a:gd name="T11" fmla="*/ 1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3" y="3433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36"/>
                    <a:ext cx="882" cy="2427"/>
                    <a:chOff x="3180" y="1864"/>
                    <a:chExt cx="882" cy="2427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38"/>
                      <a:ext cx="1649" cy="30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4 w 2736"/>
                        <a:gd name="T7" fmla="*/ 1 h 504"/>
                        <a:gd name="T8" fmla="*/ 4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6"/>
                      <a:ext cx="884" cy="467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4"/>
                    <a:chOff x="3006" y="1983"/>
                    <a:chExt cx="622" cy="2384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30" y="2659"/>
                      <a:ext cx="1598" cy="24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2 w 2736"/>
                        <a:gd name="T5" fmla="*/ 0 h 504"/>
                        <a:gd name="T6" fmla="*/ 3 w 2736"/>
                        <a:gd name="T7" fmla="*/ 0 h 504"/>
                        <a:gd name="T8" fmla="*/ 3 w 2736"/>
                        <a:gd name="T9" fmla="*/ 0 h 504"/>
                        <a:gd name="T10" fmla="*/ 2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4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5" y="2070"/>
                    <a:ext cx="402" cy="2224"/>
                    <a:chOff x="2821" y="2098"/>
                    <a:chExt cx="402" cy="2224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10" y="2709"/>
                      <a:ext cx="1468" cy="247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5" y="3733"/>
                      <a:ext cx="790" cy="38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4" y="2105"/>
                    <a:ext cx="427" cy="2185"/>
                    <a:chOff x="2289" y="2133"/>
                    <a:chExt cx="427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8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1" y="3785"/>
                      <a:ext cx="772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6"/>
                    <a:ext cx="2568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3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3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2"/>
                    <a:ext cx="763" cy="2302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8"/>
                    <a:ext cx="418" cy="1522"/>
                  </a:xfrm>
                  <a:custGeom>
                    <a:avLst/>
                    <a:gdLst>
                      <a:gd name="T0" fmla="*/ 0 w 776"/>
                      <a:gd name="T1" fmla="*/ 1 h 2368"/>
                      <a:gd name="T2" fmla="*/ 1 w 776"/>
                      <a:gd name="T3" fmla="*/ 1 h 2368"/>
                      <a:gd name="T4" fmla="*/ 1 w 776"/>
                      <a:gd name="T5" fmla="*/ 1 h 2368"/>
                      <a:gd name="T6" fmla="*/ 1 w 776"/>
                      <a:gd name="T7" fmla="*/ 1 h 2368"/>
                      <a:gd name="T8" fmla="*/ 1 w 776"/>
                      <a:gd name="T9" fmla="*/ 1 h 2368"/>
                      <a:gd name="T10" fmla="*/ 1 w 776"/>
                      <a:gd name="T11" fmla="*/ 1 h 2368"/>
                      <a:gd name="T12" fmla="*/ 1 w 776"/>
                      <a:gd name="T13" fmla="*/ 1 h 2368"/>
                      <a:gd name="T14" fmla="*/ 1 w 776"/>
                      <a:gd name="T15" fmla="*/ 2 h 2368"/>
                      <a:gd name="T16" fmla="*/ 1 w 776"/>
                      <a:gd name="T17" fmla="*/ 2 h 2368"/>
                      <a:gd name="T18" fmla="*/ 1 w 776"/>
                      <a:gd name="T19" fmla="*/ 2 h 2368"/>
                      <a:gd name="T20" fmla="*/ 1 w 776"/>
                      <a:gd name="T21" fmla="*/ 2 h 2368"/>
                      <a:gd name="T22" fmla="*/ 1 w 776"/>
                      <a:gd name="T23" fmla="*/ 3 h 2368"/>
                      <a:gd name="T24" fmla="*/ 1 w 776"/>
                      <a:gd name="T25" fmla="*/ 3 h 2368"/>
                      <a:gd name="T26" fmla="*/ 1 w 776"/>
                      <a:gd name="T27" fmla="*/ 3 h 2368"/>
                      <a:gd name="T28" fmla="*/ 1 w 776"/>
                      <a:gd name="T29" fmla="*/ 4 h 2368"/>
                      <a:gd name="T30" fmla="*/ 1 w 776"/>
                      <a:gd name="T31" fmla="*/ 4 h 2368"/>
                      <a:gd name="T32" fmla="*/ 1 w 776"/>
                      <a:gd name="T33" fmla="*/ 4 h 2368"/>
                      <a:gd name="T34" fmla="*/ 1 w 776"/>
                      <a:gd name="T35" fmla="*/ 5 h 2368"/>
                      <a:gd name="T36" fmla="*/ 1 w 776"/>
                      <a:gd name="T37" fmla="*/ 5 h 2368"/>
                      <a:gd name="T38" fmla="*/ 1 w 776"/>
                      <a:gd name="T39" fmla="*/ 6 h 2368"/>
                      <a:gd name="T40" fmla="*/ 1 w 776"/>
                      <a:gd name="T41" fmla="*/ 6 h 2368"/>
                      <a:gd name="T42" fmla="*/ 1 w 776"/>
                      <a:gd name="T43" fmla="*/ 7 h 2368"/>
                      <a:gd name="T44" fmla="*/ 1 w 776"/>
                      <a:gd name="T45" fmla="*/ 7 h 2368"/>
                      <a:gd name="T46" fmla="*/ 1 w 776"/>
                      <a:gd name="T47" fmla="*/ 8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79" y="1530"/>
                  <a:ext cx="443" cy="838"/>
                </a:xfrm>
                <a:custGeom>
                  <a:avLst/>
                  <a:gdLst>
                    <a:gd name="T0" fmla="*/ 0 w 776"/>
                    <a:gd name="T1" fmla="*/ 0 h 2368"/>
                    <a:gd name="T2" fmla="*/ 1 w 776"/>
                    <a:gd name="T3" fmla="*/ 0 h 2368"/>
                    <a:gd name="T4" fmla="*/ 1 w 776"/>
                    <a:gd name="T5" fmla="*/ 0 h 2368"/>
                    <a:gd name="T6" fmla="*/ 1 w 776"/>
                    <a:gd name="T7" fmla="*/ 0 h 2368"/>
                    <a:gd name="T8" fmla="*/ 1 w 776"/>
                    <a:gd name="T9" fmla="*/ 0 h 2368"/>
                    <a:gd name="T10" fmla="*/ 1 w 776"/>
                    <a:gd name="T11" fmla="*/ 0 h 2368"/>
                    <a:gd name="T12" fmla="*/ 1 w 776"/>
                    <a:gd name="T13" fmla="*/ 0 h 2368"/>
                    <a:gd name="T14" fmla="*/ 1 w 776"/>
                    <a:gd name="T15" fmla="*/ 0 h 2368"/>
                    <a:gd name="T16" fmla="*/ 1 w 776"/>
                    <a:gd name="T17" fmla="*/ 0 h 2368"/>
                    <a:gd name="T18" fmla="*/ 1 w 776"/>
                    <a:gd name="T19" fmla="*/ 0 h 2368"/>
                    <a:gd name="T20" fmla="*/ 1 w 776"/>
                    <a:gd name="T21" fmla="*/ 0 h 2368"/>
                    <a:gd name="T22" fmla="*/ 1 w 776"/>
                    <a:gd name="T23" fmla="*/ 0 h 2368"/>
                    <a:gd name="T24" fmla="*/ 1 w 776"/>
                    <a:gd name="T25" fmla="*/ 0 h 2368"/>
                    <a:gd name="T26" fmla="*/ 1 w 776"/>
                    <a:gd name="T27" fmla="*/ 0 h 2368"/>
                    <a:gd name="T28" fmla="*/ 1 w 776"/>
                    <a:gd name="T29" fmla="*/ 0 h 2368"/>
                    <a:gd name="T30" fmla="*/ 1 w 776"/>
                    <a:gd name="T31" fmla="*/ 0 h 2368"/>
                    <a:gd name="T32" fmla="*/ 1 w 776"/>
                    <a:gd name="T33" fmla="*/ 0 h 2368"/>
                    <a:gd name="T34" fmla="*/ 1 w 776"/>
                    <a:gd name="T35" fmla="*/ 0 h 2368"/>
                    <a:gd name="T36" fmla="*/ 1 w 776"/>
                    <a:gd name="T37" fmla="*/ 0 h 2368"/>
                    <a:gd name="T38" fmla="*/ 1 w 776"/>
                    <a:gd name="T39" fmla="*/ 0 h 2368"/>
                    <a:gd name="T40" fmla="*/ 1 w 776"/>
                    <a:gd name="T41" fmla="*/ 0 h 2368"/>
                    <a:gd name="T42" fmla="*/ 1 w 776"/>
                    <a:gd name="T43" fmla="*/ 0 h 2368"/>
                    <a:gd name="T44" fmla="*/ 1 w 776"/>
                    <a:gd name="T45" fmla="*/ 0 h 2368"/>
                    <a:gd name="T46" fmla="*/ 1 w 776"/>
                    <a:gd name="T47" fmla="*/ 0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78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1 w 776"/>
                  <a:gd name="T3" fmla="*/ 1 h 2368"/>
                  <a:gd name="T4" fmla="*/ 1 w 776"/>
                  <a:gd name="T5" fmla="*/ 1 h 2368"/>
                  <a:gd name="T6" fmla="*/ 1 w 776"/>
                  <a:gd name="T7" fmla="*/ 1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1 h 2368"/>
                  <a:gd name="T14" fmla="*/ 1 w 776"/>
                  <a:gd name="T15" fmla="*/ 1 h 2368"/>
                  <a:gd name="T16" fmla="*/ 1 w 776"/>
                  <a:gd name="T17" fmla="*/ 1 h 2368"/>
                  <a:gd name="T18" fmla="*/ 1 w 776"/>
                  <a:gd name="T19" fmla="*/ 1 h 2368"/>
                  <a:gd name="T20" fmla="*/ 1 w 776"/>
                  <a:gd name="T21" fmla="*/ 1 h 2368"/>
                  <a:gd name="T22" fmla="*/ 1 w 776"/>
                  <a:gd name="T23" fmla="*/ 1 h 2368"/>
                  <a:gd name="T24" fmla="*/ 1 w 776"/>
                  <a:gd name="T25" fmla="*/ 2 h 2368"/>
                  <a:gd name="T26" fmla="*/ 2 w 776"/>
                  <a:gd name="T27" fmla="*/ 2 h 2368"/>
                  <a:gd name="T28" fmla="*/ 2 w 776"/>
                  <a:gd name="T29" fmla="*/ 2 h 2368"/>
                  <a:gd name="T30" fmla="*/ 2 w 776"/>
                  <a:gd name="T31" fmla="*/ 2 h 2368"/>
                  <a:gd name="T32" fmla="*/ 2 w 776"/>
                  <a:gd name="T33" fmla="*/ 3 h 2368"/>
                  <a:gd name="T34" fmla="*/ 2 w 776"/>
                  <a:gd name="T35" fmla="*/ 4 h 2368"/>
                  <a:gd name="T36" fmla="*/ 2 w 776"/>
                  <a:gd name="T37" fmla="*/ 4 h 2368"/>
                  <a:gd name="T38" fmla="*/ 2 w 776"/>
                  <a:gd name="T39" fmla="*/ 4 h 2368"/>
                  <a:gd name="T40" fmla="*/ 2 w 776"/>
                  <a:gd name="T41" fmla="*/ 4 h 2368"/>
                  <a:gd name="T42" fmla="*/ 2 w 776"/>
                  <a:gd name="T43" fmla="*/ 4 h 2368"/>
                  <a:gd name="T44" fmla="*/ 2 w 776"/>
                  <a:gd name="T45" fmla="*/ 4 h 2368"/>
                  <a:gd name="T46" fmla="*/ 2 w 776"/>
                  <a:gd name="T47" fmla="*/ 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1 w 776"/>
                  <a:gd name="T3" fmla="*/ 1 h 2368"/>
                  <a:gd name="T4" fmla="*/ 1 w 776"/>
                  <a:gd name="T5" fmla="*/ 1 h 2368"/>
                  <a:gd name="T6" fmla="*/ 1 w 776"/>
                  <a:gd name="T7" fmla="*/ 1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1 h 2368"/>
                  <a:gd name="T14" fmla="*/ 1 w 776"/>
                  <a:gd name="T15" fmla="*/ 1 h 2368"/>
                  <a:gd name="T16" fmla="*/ 1 w 776"/>
                  <a:gd name="T17" fmla="*/ 1 h 2368"/>
                  <a:gd name="T18" fmla="*/ 1 w 776"/>
                  <a:gd name="T19" fmla="*/ 1 h 2368"/>
                  <a:gd name="T20" fmla="*/ 1 w 776"/>
                  <a:gd name="T21" fmla="*/ 1 h 2368"/>
                  <a:gd name="T22" fmla="*/ 1 w 776"/>
                  <a:gd name="T23" fmla="*/ 1 h 2368"/>
                  <a:gd name="T24" fmla="*/ 1 w 776"/>
                  <a:gd name="T25" fmla="*/ 2 h 2368"/>
                  <a:gd name="T26" fmla="*/ 2 w 776"/>
                  <a:gd name="T27" fmla="*/ 2 h 2368"/>
                  <a:gd name="T28" fmla="*/ 2 w 776"/>
                  <a:gd name="T29" fmla="*/ 2 h 2368"/>
                  <a:gd name="T30" fmla="*/ 2 w 776"/>
                  <a:gd name="T31" fmla="*/ 2 h 2368"/>
                  <a:gd name="T32" fmla="*/ 2 w 776"/>
                  <a:gd name="T33" fmla="*/ 3 h 2368"/>
                  <a:gd name="T34" fmla="*/ 2 w 776"/>
                  <a:gd name="T35" fmla="*/ 4 h 2368"/>
                  <a:gd name="T36" fmla="*/ 2 w 776"/>
                  <a:gd name="T37" fmla="*/ 4 h 2368"/>
                  <a:gd name="T38" fmla="*/ 2 w 776"/>
                  <a:gd name="T39" fmla="*/ 4 h 2368"/>
                  <a:gd name="T40" fmla="*/ 2 w 776"/>
                  <a:gd name="T41" fmla="*/ 4 h 2368"/>
                  <a:gd name="T42" fmla="*/ 2 w 776"/>
                  <a:gd name="T43" fmla="*/ 4 h 2368"/>
                  <a:gd name="T44" fmla="*/ 2 w 776"/>
                  <a:gd name="T45" fmla="*/ 4 h 2368"/>
                  <a:gd name="T46" fmla="*/ 2 w 776"/>
                  <a:gd name="T47" fmla="*/ 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1 h 2368"/>
                  <a:gd name="T2" fmla="*/ 18775 w 776"/>
                  <a:gd name="T3" fmla="*/ 1 h 2368"/>
                  <a:gd name="T4" fmla="*/ 7448 w 776"/>
                  <a:gd name="T5" fmla="*/ 1 h 2368"/>
                  <a:gd name="T6" fmla="*/ 26251 w 776"/>
                  <a:gd name="T7" fmla="*/ 1 h 2368"/>
                  <a:gd name="T8" fmla="*/ 14973 w 776"/>
                  <a:gd name="T9" fmla="*/ 1 h 2368"/>
                  <a:gd name="T10" fmla="*/ 29983 w 776"/>
                  <a:gd name="T11" fmla="*/ 1 h 2368"/>
                  <a:gd name="T12" fmla="*/ 22461 w 776"/>
                  <a:gd name="T13" fmla="*/ 2 h 2368"/>
                  <a:gd name="T14" fmla="*/ 37453 w 776"/>
                  <a:gd name="T15" fmla="*/ 2 h 2368"/>
                  <a:gd name="T16" fmla="*/ 29983 w 776"/>
                  <a:gd name="T17" fmla="*/ 2 h 2368"/>
                  <a:gd name="T18" fmla="*/ 41222 w 776"/>
                  <a:gd name="T19" fmla="*/ 2 h 2368"/>
                  <a:gd name="T20" fmla="*/ 37453 w 776"/>
                  <a:gd name="T21" fmla="*/ 3 h 2368"/>
                  <a:gd name="T22" fmla="*/ 44941 w 776"/>
                  <a:gd name="T23" fmla="*/ 3 h 2368"/>
                  <a:gd name="T24" fmla="*/ 44941 w 776"/>
                  <a:gd name="T25" fmla="*/ 3 h 2368"/>
                  <a:gd name="T26" fmla="*/ 52445 w 776"/>
                  <a:gd name="T27" fmla="*/ 4 h 2368"/>
                  <a:gd name="T28" fmla="*/ 48670 w 776"/>
                  <a:gd name="T29" fmla="*/ 4 h 2368"/>
                  <a:gd name="T30" fmla="*/ 56219 w 776"/>
                  <a:gd name="T31" fmla="*/ 4 h 2368"/>
                  <a:gd name="T32" fmla="*/ 52445 w 776"/>
                  <a:gd name="T33" fmla="*/ 5 h 2368"/>
                  <a:gd name="T34" fmla="*/ 56219 w 776"/>
                  <a:gd name="T35" fmla="*/ 5 h 2368"/>
                  <a:gd name="T36" fmla="*/ 52445 w 776"/>
                  <a:gd name="T37" fmla="*/ 6 h 2368"/>
                  <a:gd name="T38" fmla="*/ 59969 w 776"/>
                  <a:gd name="T39" fmla="*/ 6 h 2368"/>
                  <a:gd name="T40" fmla="*/ 56219 w 776"/>
                  <a:gd name="T41" fmla="*/ 6 h 2368"/>
                  <a:gd name="T42" fmla="*/ 59969 w 776"/>
                  <a:gd name="T43" fmla="*/ 7 h 2368"/>
                  <a:gd name="T44" fmla="*/ 56219 w 776"/>
                  <a:gd name="T45" fmla="*/ 7 h 2368"/>
                  <a:gd name="T46" fmla="*/ 59969 w 776"/>
                  <a:gd name="T47" fmla="*/ 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1 h 2368"/>
                  <a:gd name="T2" fmla="*/ 58 w 776"/>
                  <a:gd name="T3" fmla="*/ 1 h 2368"/>
                  <a:gd name="T4" fmla="*/ 23 w 776"/>
                  <a:gd name="T5" fmla="*/ 1 h 2368"/>
                  <a:gd name="T6" fmla="*/ 82 w 776"/>
                  <a:gd name="T7" fmla="*/ 1 h 2368"/>
                  <a:gd name="T8" fmla="*/ 47 w 776"/>
                  <a:gd name="T9" fmla="*/ 1 h 2368"/>
                  <a:gd name="T10" fmla="*/ 93 w 776"/>
                  <a:gd name="T11" fmla="*/ 1 h 2368"/>
                  <a:gd name="T12" fmla="*/ 71 w 776"/>
                  <a:gd name="T13" fmla="*/ 2 h 2368"/>
                  <a:gd name="T14" fmla="*/ 116 w 776"/>
                  <a:gd name="T15" fmla="*/ 2 h 2368"/>
                  <a:gd name="T16" fmla="*/ 93 w 776"/>
                  <a:gd name="T17" fmla="*/ 2 h 2368"/>
                  <a:gd name="T18" fmla="*/ 129 w 776"/>
                  <a:gd name="T19" fmla="*/ 2 h 2368"/>
                  <a:gd name="T20" fmla="*/ 116 w 776"/>
                  <a:gd name="T21" fmla="*/ 3 h 2368"/>
                  <a:gd name="T22" fmla="*/ 140 w 776"/>
                  <a:gd name="T23" fmla="*/ 3 h 2368"/>
                  <a:gd name="T24" fmla="*/ 140 w 776"/>
                  <a:gd name="T25" fmla="*/ 3 h 2368"/>
                  <a:gd name="T26" fmla="*/ 164 w 776"/>
                  <a:gd name="T27" fmla="*/ 4 h 2368"/>
                  <a:gd name="T28" fmla="*/ 152 w 776"/>
                  <a:gd name="T29" fmla="*/ 4 h 2368"/>
                  <a:gd name="T30" fmla="*/ 174 w 776"/>
                  <a:gd name="T31" fmla="*/ 4 h 2368"/>
                  <a:gd name="T32" fmla="*/ 164 w 776"/>
                  <a:gd name="T33" fmla="*/ 5 h 2368"/>
                  <a:gd name="T34" fmla="*/ 174 w 776"/>
                  <a:gd name="T35" fmla="*/ 5 h 2368"/>
                  <a:gd name="T36" fmla="*/ 164 w 776"/>
                  <a:gd name="T37" fmla="*/ 6 h 2368"/>
                  <a:gd name="T38" fmla="*/ 187 w 776"/>
                  <a:gd name="T39" fmla="*/ 6 h 2368"/>
                  <a:gd name="T40" fmla="*/ 174 w 776"/>
                  <a:gd name="T41" fmla="*/ 6 h 2368"/>
                  <a:gd name="T42" fmla="*/ 187 w 776"/>
                  <a:gd name="T43" fmla="*/ 7 h 2368"/>
                  <a:gd name="T44" fmla="*/ 174 w 776"/>
                  <a:gd name="T45" fmla="*/ 7 h 2368"/>
                  <a:gd name="T46" fmla="*/ 187 w 776"/>
                  <a:gd name="T47" fmla="*/ 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1 h 2368"/>
                  <a:gd name="T2" fmla="*/ 7096 w 776"/>
                  <a:gd name="T3" fmla="*/ 1 h 2368"/>
                  <a:gd name="T4" fmla="*/ 2846 w 776"/>
                  <a:gd name="T5" fmla="*/ 1 h 2368"/>
                  <a:gd name="T6" fmla="*/ 9930 w 776"/>
                  <a:gd name="T7" fmla="*/ 1 h 2368"/>
                  <a:gd name="T8" fmla="*/ 5676 w 776"/>
                  <a:gd name="T9" fmla="*/ 2 h 2368"/>
                  <a:gd name="T10" fmla="*/ 11347 w 776"/>
                  <a:gd name="T11" fmla="*/ 2 h 2368"/>
                  <a:gd name="T12" fmla="*/ 8515 w 776"/>
                  <a:gd name="T13" fmla="*/ 3 h 2368"/>
                  <a:gd name="T14" fmla="*/ 14203 w 776"/>
                  <a:gd name="T15" fmla="*/ 3 h 2368"/>
                  <a:gd name="T16" fmla="*/ 11347 w 776"/>
                  <a:gd name="T17" fmla="*/ 3 h 2368"/>
                  <a:gd name="T18" fmla="*/ 15636 w 776"/>
                  <a:gd name="T19" fmla="*/ 4 h 2368"/>
                  <a:gd name="T20" fmla="*/ 14203 w 776"/>
                  <a:gd name="T21" fmla="*/ 5 h 2368"/>
                  <a:gd name="T22" fmla="*/ 17023 w 776"/>
                  <a:gd name="T23" fmla="*/ 5 h 2368"/>
                  <a:gd name="T24" fmla="*/ 17023 w 776"/>
                  <a:gd name="T25" fmla="*/ 5 h 2368"/>
                  <a:gd name="T26" fmla="*/ 19888 w 776"/>
                  <a:gd name="T27" fmla="*/ 7 h 2368"/>
                  <a:gd name="T28" fmla="*/ 18470 w 776"/>
                  <a:gd name="T29" fmla="*/ 7 h 2368"/>
                  <a:gd name="T30" fmla="*/ 21303 w 776"/>
                  <a:gd name="T31" fmla="*/ 8 h 2368"/>
                  <a:gd name="T32" fmla="*/ 19888 w 776"/>
                  <a:gd name="T33" fmla="*/ 9 h 2368"/>
                  <a:gd name="T34" fmla="*/ 21303 w 776"/>
                  <a:gd name="T35" fmla="*/ 10 h 2368"/>
                  <a:gd name="T36" fmla="*/ 19888 w 776"/>
                  <a:gd name="T37" fmla="*/ 11 h 2368"/>
                  <a:gd name="T38" fmla="*/ 22742 w 776"/>
                  <a:gd name="T39" fmla="*/ 11 h 2368"/>
                  <a:gd name="T40" fmla="*/ 21303 w 776"/>
                  <a:gd name="T41" fmla="*/ 12 h 2368"/>
                  <a:gd name="T42" fmla="*/ 22742 w 776"/>
                  <a:gd name="T43" fmla="*/ 14 h 2368"/>
                  <a:gd name="T44" fmla="*/ 21303 w 776"/>
                  <a:gd name="T45" fmla="*/ 14 h 2368"/>
                  <a:gd name="T46" fmla="*/ 22742 w 776"/>
                  <a:gd name="T47" fmla="*/ 1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1471814 w 776"/>
                  <a:gd name="T3" fmla="*/ 0 h 2368"/>
                  <a:gd name="T4" fmla="*/ 590492 w 776"/>
                  <a:gd name="T5" fmla="*/ 0 h 2368"/>
                  <a:gd name="T6" fmla="*/ 2062935 w 776"/>
                  <a:gd name="T7" fmla="*/ 0 h 2368"/>
                  <a:gd name="T8" fmla="*/ 1181777 w 776"/>
                  <a:gd name="T9" fmla="*/ 0 h 2368"/>
                  <a:gd name="T10" fmla="*/ 2358238 w 776"/>
                  <a:gd name="T11" fmla="*/ 0 h 2368"/>
                  <a:gd name="T12" fmla="*/ 1767508 w 776"/>
                  <a:gd name="T13" fmla="*/ 0 h 2368"/>
                  <a:gd name="T14" fmla="*/ 2949184 w 776"/>
                  <a:gd name="T15" fmla="*/ 0 h 2368"/>
                  <a:gd name="T16" fmla="*/ 2358238 w 776"/>
                  <a:gd name="T17" fmla="*/ 0 h 2368"/>
                  <a:gd name="T18" fmla="*/ 3243604 w 776"/>
                  <a:gd name="T19" fmla="*/ 0 h 2368"/>
                  <a:gd name="T20" fmla="*/ 2949184 w 776"/>
                  <a:gd name="T21" fmla="*/ 0 h 2368"/>
                  <a:gd name="T22" fmla="*/ 3538896 w 776"/>
                  <a:gd name="T23" fmla="*/ 0 h 2368"/>
                  <a:gd name="T24" fmla="*/ 3538896 w 776"/>
                  <a:gd name="T25" fmla="*/ 0 h 2368"/>
                  <a:gd name="T26" fmla="*/ 4128326 w 776"/>
                  <a:gd name="T27" fmla="*/ 0 h 2368"/>
                  <a:gd name="T28" fmla="*/ 3834200 w 776"/>
                  <a:gd name="T29" fmla="*/ 0 h 2368"/>
                  <a:gd name="T30" fmla="*/ 4420222 w 776"/>
                  <a:gd name="T31" fmla="*/ 0 h 2368"/>
                  <a:gd name="T32" fmla="*/ 4128326 w 776"/>
                  <a:gd name="T33" fmla="*/ 0 h 2368"/>
                  <a:gd name="T34" fmla="*/ 4420222 w 776"/>
                  <a:gd name="T35" fmla="*/ 0 h 2368"/>
                  <a:gd name="T36" fmla="*/ 4128326 w 776"/>
                  <a:gd name="T37" fmla="*/ 0 h 2368"/>
                  <a:gd name="T38" fmla="*/ 4715405 w 776"/>
                  <a:gd name="T39" fmla="*/ 0 h 2368"/>
                  <a:gd name="T40" fmla="*/ 4420222 w 776"/>
                  <a:gd name="T41" fmla="*/ 0 h 2368"/>
                  <a:gd name="T42" fmla="*/ 4715405 w 776"/>
                  <a:gd name="T43" fmla="*/ 0 h 2368"/>
                  <a:gd name="T44" fmla="*/ 4420222 w 776"/>
                  <a:gd name="T45" fmla="*/ 0 h 2368"/>
                  <a:gd name="T46" fmla="*/ 4715405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1 h 2368"/>
                  <a:gd name="T2" fmla="*/ 32 w 776"/>
                  <a:gd name="T3" fmla="*/ 1 h 2368"/>
                  <a:gd name="T4" fmla="*/ 13 w 776"/>
                  <a:gd name="T5" fmla="*/ 1 h 2368"/>
                  <a:gd name="T6" fmla="*/ 44 w 776"/>
                  <a:gd name="T7" fmla="*/ 1 h 2368"/>
                  <a:gd name="T8" fmla="*/ 25 w 776"/>
                  <a:gd name="T9" fmla="*/ 1 h 2368"/>
                  <a:gd name="T10" fmla="*/ 50 w 776"/>
                  <a:gd name="T11" fmla="*/ 1 h 2368"/>
                  <a:gd name="T12" fmla="*/ 38 w 776"/>
                  <a:gd name="T13" fmla="*/ 1 h 2368"/>
                  <a:gd name="T14" fmla="*/ 63 w 776"/>
                  <a:gd name="T15" fmla="*/ 1 h 2368"/>
                  <a:gd name="T16" fmla="*/ 50 w 776"/>
                  <a:gd name="T17" fmla="*/ 1 h 2368"/>
                  <a:gd name="T18" fmla="*/ 68 w 776"/>
                  <a:gd name="T19" fmla="*/ 1 h 2368"/>
                  <a:gd name="T20" fmla="*/ 63 w 776"/>
                  <a:gd name="T21" fmla="*/ 1 h 2368"/>
                  <a:gd name="T22" fmla="*/ 76 w 776"/>
                  <a:gd name="T23" fmla="*/ 1 h 2368"/>
                  <a:gd name="T24" fmla="*/ 76 w 776"/>
                  <a:gd name="T25" fmla="*/ 1 h 2368"/>
                  <a:gd name="T26" fmla="*/ 89 w 776"/>
                  <a:gd name="T27" fmla="*/ 1 h 2368"/>
                  <a:gd name="T28" fmla="*/ 83 w 776"/>
                  <a:gd name="T29" fmla="*/ 2 h 2368"/>
                  <a:gd name="T30" fmla="*/ 94 w 776"/>
                  <a:gd name="T31" fmla="*/ 2 h 2368"/>
                  <a:gd name="T32" fmla="*/ 89 w 776"/>
                  <a:gd name="T33" fmla="*/ 2 h 2368"/>
                  <a:gd name="T34" fmla="*/ 94 w 776"/>
                  <a:gd name="T35" fmla="*/ 2 h 2368"/>
                  <a:gd name="T36" fmla="*/ 89 w 776"/>
                  <a:gd name="T37" fmla="*/ 2 h 2368"/>
                  <a:gd name="T38" fmla="*/ 102 w 776"/>
                  <a:gd name="T39" fmla="*/ 2 h 2368"/>
                  <a:gd name="T40" fmla="*/ 94 w 776"/>
                  <a:gd name="T41" fmla="*/ 3 h 2368"/>
                  <a:gd name="T42" fmla="*/ 102 w 776"/>
                  <a:gd name="T43" fmla="*/ 3 h 2368"/>
                  <a:gd name="T44" fmla="*/ 94 w 776"/>
                  <a:gd name="T45" fmla="*/ 3 h 2368"/>
                  <a:gd name="T46" fmla="*/ 102 w 776"/>
                  <a:gd name="T47" fmla="*/ 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87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88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CF1C0-6998-4471-BD0B-18C987478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4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73"/>
              <a:ext cx="4299" cy="3374"/>
              <a:chOff x="0" y="5"/>
              <a:chExt cx="5533" cy="4334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5"/>
                <a:ext cx="5470" cy="4334"/>
                <a:chOff x="0" y="5"/>
                <a:chExt cx="5470" cy="4334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9"/>
                  <a:ext cx="2919" cy="2149"/>
                  <a:chOff x="1265" y="817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vi-VN" altLang="vi-VN">
                      <a:solidFill>
                        <a:srgbClr val="FFCC0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4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vi-VN" altLang="vi-VN">
                      <a:solidFill>
                        <a:srgbClr val="FFCC0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5"/>
                  <a:ext cx="5470" cy="4334"/>
                  <a:chOff x="0" y="5"/>
                  <a:chExt cx="5470" cy="4334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5"/>
                    <a:ext cx="1260" cy="2322"/>
                    <a:chOff x="3470" y="1533"/>
                    <a:chExt cx="1260" cy="2322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9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4" y="3148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28"/>
                    <a:chOff x="2864" y="2019"/>
                    <a:chExt cx="2462" cy="1328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2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1"/>
                    <a:ext cx="2478" cy="1065"/>
                    <a:chOff x="2896" y="1829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17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9"/>
                    <a:ext cx="2472" cy="925"/>
                    <a:chOff x="2924" y="1637"/>
                    <a:chExt cx="2472" cy="925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8"/>
                      <a:ext cx="901" cy="524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5"/>
                    <a:ext cx="2341" cy="657"/>
                    <a:chOff x="2958" y="1413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3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0"/>
                      <a:ext cx="830" cy="491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1"/>
                    <a:chOff x="2983" y="1269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5"/>
                    <a:chOff x="2938" y="919"/>
                    <a:chExt cx="1879" cy="425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3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0" y="1629"/>
                    <a:ext cx="1256" cy="2320"/>
                    <a:chOff x="636" y="1657"/>
                    <a:chExt cx="1256" cy="2320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61"/>
                      <a:ext cx="1721" cy="31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0"/>
                      <a:ext cx="925" cy="48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6"/>
                    <a:chOff x="-5" y="2196"/>
                    <a:chExt cx="2461" cy="1336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8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79"/>
                    <a:ext cx="2477" cy="1062"/>
                    <a:chOff x="-52" y="2007"/>
                    <a:chExt cx="2477" cy="1062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7"/>
                      <a:ext cx="1736" cy="30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3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3"/>
                    <a:ext cx="2472" cy="928"/>
                    <a:chOff x="-74" y="1811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1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3"/>
                      <a:ext cx="901" cy="52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97" y="1561"/>
                    <a:ext cx="2339" cy="658"/>
                    <a:chOff x="23" y="1589"/>
                    <a:chExt cx="2339" cy="658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89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6"/>
                    <a:ext cx="2150" cy="346"/>
                    <a:chOff x="189" y="1444"/>
                    <a:chExt cx="2150" cy="346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4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3"/>
                      <a:ext cx="754" cy="34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5"/>
                    <a:ext cx="1879" cy="427"/>
                    <a:chOff x="505" y="1093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5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3"/>
                      <a:ext cx="662" cy="33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4"/>
                    <a:chOff x="616" y="901"/>
                    <a:chExt cx="1849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4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4"/>
                    <a:ext cx="1693" cy="889"/>
                    <a:chOff x="1120" y="304"/>
                    <a:chExt cx="1693" cy="889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9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4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11" y="70"/>
                    <a:ext cx="775" cy="1521"/>
                    <a:chOff x="1637" y="98"/>
                    <a:chExt cx="775" cy="1521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5" y="962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11" y="224"/>
                      <a:ext cx="59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5"/>
                    <a:ext cx="634" cy="1535"/>
                    <a:chOff x="1935" y="33"/>
                    <a:chExt cx="634" cy="1535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31"/>
                      <a:ext cx="106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9"/>
                      <a:ext cx="569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5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5"/>
                    <a:ext cx="1783" cy="719"/>
                    <a:chOff x="2683" y="443"/>
                    <a:chExt cx="1783" cy="719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3"/>
                      <a:ext cx="663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8"/>
                    <a:ext cx="1026" cy="1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1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7" y="16"/>
                    <a:ext cx="635" cy="1512"/>
                    <a:chOff x="2803" y="44"/>
                    <a:chExt cx="635" cy="1512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5" y="935"/>
                      <a:ext cx="1058" cy="184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5"/>
                      <a:ext cx="569" cy="28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0"/>
                    <a:ext cx="1014" cy="1463"/>
                    <a:chOff x="2937" y="158"/>
                    <a:chExt cx="1014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07"/>
                      <a:ext cx="1157" cy="27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0 w 2736"/>
                        <a:gd name="T3" fmla="*/ 1 h 504"/>
                        <a:gd name="T4" fmla="*/ 0 w 2736"/>
                        <a:gd name="T5" fmla="*/ 1 h 504"/>
                        <a:gd name="T6" fmla="*/ 0 w 2736"/>
                        <a:gd name="T7" fmla="*/ 1 h 504"/>
                        <a:gd name="T8" fmla="*/ 0 w 2736"/>
                        <a:gd name="T9" fmla="*/ 1 h 504"/>
                        <a:gd name="T10" fmla="*/ 0 w 2736"/>
                        <a:gd name="T11" fmla="*/ 1 h 504"/>
                        <a:gd name="T12" fmla="*/ 0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57"/>
                      <a:ext cx="620" cy="422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8"/>
                    <a:ext cx="242" cy="1443"/>
                    <a:chOff x="2730" y="36"/>
                    <a:chExt cx="242" cy="1443"/>
                  </a:xfrm>
                </p:grpSpPr>
                <p:sp>
                  <p:nvSpPr>
                    <p:cNvPr id="85" name="Freeform 222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3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223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3"/>
                      <a:ext cx="510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8" y="1740"/>
                    <a:ext cx="1082" cy="2448"/>
                    <a:chOff x="944" y="1768"/>
                    <a:chExt cx="1082" cy="2448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5" cy="311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8" y="3509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7" y="1900"/>
                    <a:ext cx="767" cy="2382"/>
                    <a:chOff x="1453" y="1928"/>
                    <a:chExt cx="767" cy="238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0"/>
                      <a:ext cx="1595" cy="31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9" y="3638"/>
                      <a:ext cx="857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52" y="1947"/>
                    <a:ext cx="460" cy="2337"/>
                    <a:chOff x="1940" y="1975"/>
                    <a:chExt cx="493" cy="2613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25" y="2680"/>
                      <a:ext cx="1713" cy="30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17" y="3892"/>
                      <a:ext cx="916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9" y="1689"/>
                    <a:ext cx="1124" cy="2423"/>
                    <a:chOff x="3335" y="1717"/>
                    <a:chExt cx="1124" cy="2423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9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3" y="3433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36"/>
                    <a:ext cx="882" cy="2427"/>
                    <a:chOff x="3180" y="1864"/>
                    <a:chExt cx="882" cy="2427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38"/>
                      <a:ext cx="1649" cy="30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6"/>
                      <a:ext cx="884" cy="467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4"/>
                    <a:chOff x="3006" y="1983"/>
                    <a:chExt cx="622" cy="2384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30" y="2659"/>
                      <a:ext cx="1598" cy="24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4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5" y="2070"/>
                    <a:ext cx="402" cy="2224"/>
                    <a:chOff x="2821" y="2098"/>
                    <a:chExt cx="402" cy="2224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10" y="2709"/>
                      <a:ext cx="1468" cy="247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5" y="3733"/>
                      <a:ext cx="790" cy="38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4" y="2105"/>
                    <a:ext cx="427" cy="2185"/>
                    <a:chOff x="2289" y="2133"/>
                    <a:chExt cx="427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8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1" y="3785"/>
                      <a:ext cx="772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6"/>
                    <a:ext cx="2568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3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3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2"/>
                    <a:ext cx="763" cy="2302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8"/>
                    <a:ext cx="418" cy="1522"/>
                  </a:xfrm>
                  <a:custGeom>
                    <a:avLst/>
                    <a:gdLst>
                      <a:gd name="T0" fmla="*/ 0 w 776"/>
                      <a:gd name="T1" fmla="*/ 1 h 2368"/>
                      <a:gd name="T2" fmla="*/ 1 w 776"/>
                      <a:gd name="T3" fmla="*/ 1 h 2368"/>
                      <a:gd name="T4" fmla="*/ 1 w 776"/>
                      <a:gd name="T5" fmla="*/ 1 h 2368"/>
                      <a:gd name="T6" fmla="*/ 1 w 776"/>
                      <a:gd name="T7" fmla="*/ 1 h 2368"/>
                      <a:gd name="T8" fmla="*/ 1 w 776"/>
                      <a:gd name="T9" fmla="*/ 1 h 2368"/>
                      <a:gd name="T10" fmla="*/ 1 w 776"/>
                      <a:gd name="T11" fmla="*/ 1 h 2368"/>
                      <a:gd name="T12" fmla="*/ 1 w 776"/>
                      <a:gd name="T13" fmla="*/ 1 h 2368"/>
                      <a:gd name="T14" fmla="*/ 1 w 776"/>
                      <a:gd name="T15" fmla="*/ 1 h 2368"/>
                      <a:gd name="T16" fmla="*/ 1 w 776"/>
                      <a:gd name="T17" fmla="*/ 1 h 2368"/>
                      <a:gd name="T18" fmla="*/ 1 w 776"/>
                      <a:gd name="T19" fmla="*/ 1 h 2368"/>
                      <a:gd name="T20" fmla="*/ 1 w 776"/>
                      <a:gd name="T21" fmla="*/ 1 h 2368"/>
                      <a:gd name="T22" fmla="*/ 1 w 776"/>
                      <a:gd name="T23" fmla="*/ 1 h 2368"/>
                      <a:gd name="T24" fmla="*/ 1 w 776"/>
                      <a:gd name="T25" fmla="*/ 1 h 2368"/>
                      <a:gd name="T26" fmla="*/ 1 w 776"/>
                      <a:gd name="T27" fmla="*/ 1 h 2368"/>
                      <a:gd name="T28" fmla="*/ 1 w 776"/>
                      <a:gd name="T29" fmla="*/ 1 h 2368"/>
                      <a:gd name="T30" fmla="*/ 1 w 776"/>
                      <a:gd name="T31" fmla="*/ 1 h 2368"/>
                      <a:gd name="T32" fmla="*/ 1 w 776"/>
                      <a:gd name="T33" fmla="*/ 1 h 2368"/>
                      <a:gd name="T34" fmla="*/ 1 w 776"/>
                      <a:gd name="T35" fmla="*/ 1 h 2368"/>
                      <a:gd name="T36" fmla="*/ 1 w 776"/>
                      <a:gd name="T37" fmla="*/ 1 h 2368"/>
                      <a:gd name="T38" fmla="*/ 1 w 776"/>
                      <a:gd name="T39" fmla="*/ 1 h 2368"/>
                      <a:gd name="T40" fmla="*/ 1 w 776"/>
                      <a:gd name="T41" fmla="*/ 1 h 2368"/>
                      <a:gd name="T42" fmla="*/ 1 w 776"/>
                      <a:gd name="T43" fmla="*/ 1 h 2368"/>
                      <a:gd name="T44" fmla="*/ 1 w 776"/>
                      <a:gd name="T45" fmla="*/ 1 h 2368"/>
                      <a:gd name="T46" fmla="*/ 1 w 776"/>
                      <a:gd name="T47" fmla="*/ 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79" y="1530"/>
                  <a:ext cx="443" cy="838"/>
                </a:xfrm>
                <a:custGeom>
                  <a:avLst/>
                  <a:gdLst>
                    <a:gd name="T0" fmla="*/ 0 w 776"/>
                    <a:gd name="T1" fmla="*/ 0 h 2368"/>
                    <a:gd name="T2" fmla="*/ 1 w 776"/>
                    <a:gd name="T3" fmla="*/ 0 h 2368"/>
                    <a:gd name="T4" fmla="*/ 1 w 776"/>
                    <a:gd name="T5" fmla="*/ 0 h 2368"/>
                    <a:gd name="T6" fmla="*/ 1 w 776"/>
                    <a:gd name="T7" fmla="*/ 0 h 2368"/>
                    <a:gd name="T8" fmla="*/ 1 w 776"/>
                    <a:gd name="T9" fmla="*/ 0 h 2368"/>
                    <a:gd name="T10" fmla="*/ 1 w 776"/>
                    <a:gd name="T11" fmla="*/ 0 h 2368"/>
                    <a:gd name="T12" fmla="*/ 1 w 776"/>
                    <a:gd name="T13" fmla="*/ 0 h 2368"/>
                    <a:gd name="T14" fmla="*/ 1 w 776"/>
                    <a:gd name="T15" fmla="*/ 0 h 2368"/>
                    <a:gd name="T16" fmla="*/ 1 w 776"/>
                    <a:gd name="T17" fmla="*/ 0 h 2368"/>
                    <a:gd name="T18" fmla="*/ 1 w 776"/>
                    <a:gd name="T19" fmla="*/ 0 h 2368"/>
                    <a:gd name="T20" fmla="*/ 1 w 776"/>
                    <a:gd name="T21" fmla="*/ 0 h 2368"/>
                    <a:gd name="T22" fmla="*/ 1 w 776"/>
                    <a:gd name="T23" fmla="*/ 0 h 2368"/>
                    <a:gd name="T24" fmla="*/ 1 w 776"/>
                    <a:gd name="T25" fmla="*/ 0 h 2368"/>
                    <a:gd name="T26" fmla="*/ 1 w 776"/>
                    <a:gd name="T27" fmla="*/ 0 h 2368"/>
                    <a:gd name="T28" fmla="*/ 1 w 776"/>
                    <a:gd name="T29" fmla="*/ 0 h 2368"/>
                    <a:gd name="T30" fmla="*/ 1 w 776"/>
                    <a:gd name="T31" fmla="*/ 0 h 2368"/>
                    <a:gd name="T32" fmla="*/ 1 w 776"/>
                    <a:gd name="T33" fmla="*/ 0 h 2368"/>
                    <a:gd name="T34" fmla="*/ 1 w 776"/>
                    <a:gd name="T35" fmla="*/ 0 h 2368"/>
                    <a:gd name="T36" fmla="*/ 1 w 776"/>
                    <a:gd name="T37" fmla="*/ 0 h 2368"/>
                    <a:gd name="T38" fmla="*/ 1 w 776"/>
                    <a:gd name="T39" fmla="*/ 0 h 2368"/>
                    <a:gd name="T40" fmla="*/ 1 w 776"/>
                    <a:gd name="T41" fmla="*/ 0 h 2368"/>
                    <a:gd name="T42" fmla="*/ 1 w 776"/>
                    <a:gd name="T43" fmla="*/ 0 h 2368"/>
                    <a:gd name="T44" fmla="*/ 1 w 776"/>
                    <a:gd name="T45" fmla="*/ 0 h 2368"/>
                    <a:gd name="T46" fmla="*/ 1 w 776"/>
                    <a:gd name="T47" fmla="*/ 0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78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1 w 776"/>
                  <a:gd name="T3" fmla="*/ 1 h 2368"/>
                  <a:gd name="T4" fmla="*/ 1 w 776"/>
                  <a:gd name="T5" fmla="*/ 1 h 2368"/>
                  <a:gd name="T6" fmla="*/ 1 w 776"/>
                  <a:gd name="T7" fmla="*/ 1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1 h 2368"/>
                  <a:gd name="T14" fmla="*/ 1 w 776"/>
                  <a:gd name="T15" fmla="*/ 1 h 2368"/>
                  <a:gd name="T16" fmla="*/ 1 w 776"/>
                  <a:gd name="T17" fmla="*/ 1 h 2368"/>
                  <a:gd name="T18" fmla="*/ 1 w 776"/>
                  <a:gd name="T19" fmla="*/ 1 h 2368"/>
                  <a:gd name="T20" fmla="*/ 1 w 776"/>
                  <a:gd name="T21" fmla="*/ 1 h 2368"/>
                  <a:gd name="T22" fmla="*/ 1 w 776"/>
                  <a:gd name="T23" fmla="*/ 1 h 2368"/>
                  <a:gd name="T24" fmla="*/ 1 w 776"/>
                  <a:gd name="T25" fmla="*/ 1 h 2368"/>
                  <a:gd name="T26" fmla="*/ 1 w 776"/>
                  <a:gd name="T27" fmla="*/ 1 h 2368"/>
                  <a:gd name="T28" fmla="*/ 1 w 776"/>
                  <a:gd name="T29" fmla="*/ 1 h 2368"/>
                  <a:gd name="T30" fmla="*/ 1 w 776"/>
                  <a:gd name="T31" fmla="*/ 1 h 2368"/>
                  <a:gd name="T32" fmla="*/ 1 w 776"/>
                  <a:gd name="T33" fmla="*/ 1 h 2368"/>
                  <a:gd name="T34" fmla="*/ 1 w 776"/>
                  <a:gd name="T35" fmla="*/ 1 h 2368"/>
                  <a:gd name="T36" fmla="*/ 1 w 776"/>
                  <a:gd name="T37" fmla="*/ 1 h 2368"/>
                  <a:gd name="T38" fmla="*/ 1 w 776"/>
                  <a:gd name="T39" fmla="*/ 1 h 2368"/>
                  <a:gd name="T40" fmla="*/ 1 w 776"/>
                  <a:gd name="T41" fmla="*/ 1 h 2368"/>
                  <a:gd name="T42" fmla="*/ 1 w 776"/>
                  <a:gd name="T43" fmla="*/ 1 h 2368"/>
                  <a:gd name="T44" fmla="*/ 1 w 776"/>
                  <a:gd name="T45" fmla="*/ 1 h 2368"/>
                  <a:gd name="T46" fmla="*/ 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1 w 776"/>
                  <a:gd name="T3" fmla="*/ 1 h 2368"/>
                  <a:gd name="T4" fmla="*/ 1 w 776"/>
                  <a:gd name="T5" fmla="*/ 1 h 2368"/>
                  <a:gd name="T6" fmla="*/ 1 w 776"/>
                  <a:gd name="T7" fmla="*/ 1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1 h 2368"/>
                  <a:gd name="T14" fmla="*/ 1 w 776"/>
                  <a:gd name="T15" fmla="*/ 1 h 2368"/>
                  <a:gd name="T16" fmla="*/ 1 w 776"/>
                  <a:gd name="T17" fmla="*/ 1 h 2368"/>
                  <a:gd name="T18" fmla="*/ 1 w 776"/>
                  <a:gd name="T19" fmla="*/ 1 h 2368"/>
                  <a:gd name="T20" fmla="*/ 1 w 776"/>
                  <a:gd name="T21" fmla="*/ 1 h 2368"/>
                  <a:gd name="T22" fmla="*/ 1 w 776"/>
                  <a:gd name="T23" fmla="*/ 1 h 2368"/>
                  <a:gd name="T24" fmla="*/ 1 w 776"/>
                  <a:gd name="T25" fmla="*/ 1 h 2368"/>
                  <a:gd name="T26" fmla="*/ 1 w 776"/>
                  <a:gd name="T27" fmla="*/ 1 h 2368"/>
                  <a:gd name="T28" fmla="*/ 1 w 776"/>
                  <a:gd name="T29" fmla="*/ 1 h 2368"/>
                  <a:gd name="T30" fmla="*/ 1 w 776"/>
                  <a:gd name="T31" fmla="*/ 1 h 2368"/>
                  <a:gd name="T32" fmla="*/ 1 w 776"/>
                  <a:gd name="T33" fmla="*/ 1 h 2368"/>
                  <a:gd name="T34" fmla="*/ 1 w 776"/>
                  <a:gd name="T35" fmla="*/ 1 h 2368"/>
                  <a:gd name="T36" fmla="*/ 1 w 776"/>
                  <a:gd name="T37" fmla="*/ 1 h 2368"/>
                  <a:gd name="T38" fmla="*/ 1 w 776"/>
                  <a:gd name="T39" fmla="*/ 1 h 2368"/>
                  <a:gd name="T40" fmla="*/ 1 w 776"/>
                  <a:gd name="T41" fmla="*/ 1 h 2368"/>
                  <a:gd name="T42" fmla="*/ 1 w 776"/>
                  <a:gd name="T43" fmla="*/ 1 h 2368"/>
                  <a:gd name="T44" fmla="*/ 1 w 776"/>
                  <a:gd name="T45" fmla="*/ 1 h 2368"/>
                  <a:gd name="T46" fmla="*/ 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1 h 2368"/>
                  <a:gd name="T2" fmla="*/ 15308514 w 776"/>
                  <a:gd name="T3" fmla="*/ 1 h 2368"/>
                  <a:gd name="T4" fmla="*/ 6073253 w 776"/>
                  <a:gd name="T5" fmla="*/ 1 h 2368"/>
                  <a:gd name="T6" fmla="*/ 21404301 w 776"/>
                  <a:gd name="T7" fmla="*/ 1 h 2368"/>
                  <a:gd name="T8" fmla="*/ 12208535 w 776"/>
                  <a:gd name="T9" fmla="*/ 1 h 2368"/>
                  <a:gd name="T10" fmla="*/ 24447311 w 776"/>
                  <a:gd name="T11" fmla="*/ 1 h 2368"/>
                  <a:gd name="T12" fmla="*/ 18314207 w 776"/>
                  <a:gd name="T13" fmla="*/ 1 h 2368"/>
                  <a:gd name="T14" fmla="*/ 30538627 w 776"/>
                  <a:gd name="T15" fmla="*/ 1 h 2368"/>
                  <a:gd name="T16" fmla="*/ 24447311 w 776"/>
                  <a:gd name="T17" fmla="*/ 1 h 2368"/>
                  <a:gd name="T18" fmla="*/ 33611393 w 776"/>
                  <a:gd name="T19" fmla="*/ 1 h 2368"/>
                  <a:gd name="T20" fmla="*/ 30538627 w 776"/>
                  <a:gd name="T21" fmla="*/ 1 h 2368"/>
                  <a:gd name="T22" fmla="*/ 36643813 w 776"/>
                  <a:gd name="T23" fmla="*/ 1 h 2368"/>
                  <a:gd name="T24" fmla="*/ 36643813 w 776"/>
                  <a:gd name="T25" fmla="*/ 1 h 2368"/>
                  <a:gd name="T26" fmla="*/ 42762621 w 776"/>
                  <a:gd name="T27" fmla="*/ 1 h 2368"/>
                  <a:gd name="T28" fmla="*/ 39684459 w 776"/>
                  <a:gd name="T29" fmla="*/ 1 h 2368"/>
                  <a:gd name="T30" fmla="*/ 45839698 w 776"/>
                  <a:gd name="T31" fmla="*/ 1 h 2368"/>
                  <a:gd name="T32" fmla="*/ 42762621 w 776"/>
                  <a:gd name="T33" fmla="*/ 1 h 2368"/>
                  <a:gd name="T34" fmla="*/ 45839698 w 776"/>
                  <a:gd name="T35" fmla="*/ 1 h 2368"/>
                  <a:gd name="T36" fmla="*/ 42762621 w 776"/>
                  <a:gd name="T37" fmla="*/ 1 h 2368"/>
                  <a:gd name="T38" fmla="*/ 48897310 w 776"/>
                  <a:gd name="T39" fmla="*/ 1 h 2368"/>
                  <a:gd name="T40" fmla="*/ 45839698 w 776"/>
                  <a:gd name="T41" fmla="*/ 1 h 2368"/>
                  <a:gd name="T42" fmla="*/ 48897310 w 776"/>
                  <a:gd name="T43" fmla="*/ 1 h 2368"/>
                  <a:gd name="T44" fmla="*/ 45839698 w 776"/>
                  <a:gd name="T45" fmla="*/ 1 h 2368"/>
                  <a:gd name="T46" fmla="*/ 48897310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1 h 2368"/>
                  <a:gd name="T2" fmla="*/ 7 w 776"/>
                  <a:gd name="T3" fmla="*/ 1 h 2368"/>
                  <a:gd name="T4" fmla="*/ 4 w 776"/>
                  <a:gd name="T5" fmla="*/ 1 h 2368"/>
                  <a:gd name="T6" fmla="*/ 10 w 776"/>
                  <a:gd name="T7" fmla="*/ 1 h 2368"/>
                  <a:gd name="T8" fmla="*/ 5 w 776"/>
                  <a:gd name="T9" fmla="*/ 1 h 2368"/>
                  <a:gd name="T10" fmla="*/ 11 w 776"/>
                  <a:gd name="T11" fmla="*/ 1 h 2368"/>
                  <a:gd name="T12" fmla="*/ 9 w 776"/>
                  <a:gd name="T13" fmla="*/ 1 h 2368"/>
                  <a:gd name="T14" fmla="*/ 13 w 776"/>
                  <a:gd name="T15" fmla="*/ 1 h 2368"/>
                  <a:gd name="T16" fmla="*/ 11 w 776"/>
                  <a:gd name="T17" fmla="*/ 1 h 2368"/>
                  <a:gd name="T18" fmla="*/ 14 w 776"/>
                  <a:gd name="T19" fmla="*/ 1 h 2368"/>
                  <a:gd name="T20" fmla="*/ 13 w 776"/>
                  <a:gd name="T21" fmla="*/ 1 h 2368"/>
                  <a:gd name="T22" fmla="*/ 16 w 776"/>
                  <a:gd name="T23" fmla="*/ 1 h 2368"/>
                  <a:gd name="T24" fmla="*/ 16 w 776"/>
                  <a:gd name="T25" fmla="*/ 1 h 2368"/>
                  <a:gd name="T26" fmla="*/ 18 w 776"/>
                  <a:gd name="T27" fmla="*/ 1 h 2368"/>
                  <a:gd name="T28" fmla="*/ 18 w 776"/>
                  <a:gd name="T29" fmla="*/ 1 h 2368"/>
                  <a:gd name="T30" fmla="*/ 20 w 776"/>
                  <a:gd name="T31" fmla="*/ 1 h 2368"/>
                  <a:gd name="T32" fmla="*/ 18 w 776"/>
                  <a:gd name="T33" fmla="*/ 1 h 2368"/>
                  <a:gd name="T34" fmla="*/ 20 w 776"/>
                  <a:gd name="T35" fmla="*/ 1 h 2368"/>
                  <a:gd name="T36" fmla="*/ 18 w 776"/>
                  <a:gd name="T37" fmla="*/ 1 h 2368"/>
                  <a:gd name="T38" fmla="*/ 22 w 776"/>
                  <a:gd name="T39" fmla="*/ 1 h 2368"/>
                  <a:gd name="T40" fmla="*/ 20 w 776"/>
                  <a:gd name="T41" fmla="*/ 1 h 2368"/>
                  <a:gd name="T42" fmla="*/ 22 w 776"/>
                  <a:gd name="T43" fmla="*/ 1 h 2368"/>
                  <a:gd name="T44" fmla="*/ 20 w 776"/>
                  <a:gd name="T45" fmla="*/ 1 h 2368"/>
                  <a:gd name="T46" fmla="*/ 22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1 h 2368"/>
                  <a:gd name="T2" fmla="*/ 1301244 w 776"/>
                  <a:gd name="T3" fmla="*/ 1 h 2368"/>
                  <a:gd name="T4" fmla="*/ 521810 w 776"/>
                  <a:gd name="T5" fmla="*/ 1 h 2368"/>
                  <a:gd name="T6" fmla="*/ 1821012 w 776"/>
                  <a:gd name="T7" fmla="*/ 1 h 2368"/>
                  <a:gd name="T8" fmla="*/ 1041025 w 776"/>
                  <a:gd name="T9" fmla="*/ 1 h 2368"/>
                  <a:gd name="T10" fmla="*/ 2080775 w 776"/>
                  <a:gd name="T11" fmla="*/ 1 h 2368"/>
                  <a:gd name="T12" fmla="*/ 1561479 w 776"/>
                  <a:gd name="T13" fmla="*/ 1 h 2368"/>
                  <a:gd name="T14" fmla="*/ 2604602 w 776"/>
                  <a:gd name="T15" fmla="*/ 1 h 2368"/>
                  <a:gd name="T16" fmla="*/ 2080775 w 776"/>
                  <a:gd name="T17" fmla="*/ 1 h 2368"/>
                  <a:gd name="T18" fmla="*/ 2867313 w 776"/>
                  <a:gd name="T19" fmla="*/ 1 h 2368"/>
                  <a:gd name="T20" fmla="*/ 2604602 w 776"/>
                  <a:gd name="T21" fmla="*/ 1 h 2368"/>
                  <a:gd name="T22" fmla="*/ 3121610 w 776"/>
                  <a:gd name="T23" fmla="*/ 1 h 2368"/>
                  <a:gd name="T24" fmla="*/ 3121610 w 776"/>
                  <a:gd name="T25" fmla="*/ 1 h 2368"/>
                  <a:gd name="T26" fmla="*/ 3647124 w 776"/>
                  <a:gd name="T27" fmla="*/ 1 h 2368"/>
                  <a:gd name="T28" fmla="*/ 3387089 w 776"/>
                  <a:gd name="T29" fmla="*/ 1 h 2368"/>
                  <a:gd name="T30" fmla="*/ 3906550 w 776"/>
                  <a:gd name="T31" fmla="*/ 1 h 2368"/>
                  <a:gd name="T32" fmla="*/ 3647124 w 776"/>
                  <a:gd name="T33" fmla="*/ 1 h 2368"/>
                  <a:gd name="T34" fmla="*/ 3906550 w 776"/>
                  <a:gd name="T35" fmla="*/ 1 h 2368"/>
                  <a:gd name="T36" fmla="*/ 3647124 w 776"/>
                  <a:gd name="T37" fmla="*/ 1 h 2368"/>
                  <a:gd name="T38" fmla="*/ 4170494 w 776"/>
                  <a:gd name="T39" fmla="*/ 1 h 2368"/>
                  <a:gd name="T40" fmla="*/ 3906550 w 776"/>
                  <a:gd name="T41" fmla="*/ 1 h 2368"/>
                  <a:gd name="T42" fmla="*/ 4170494 w 776"/>
                  <a:gd name="T43" fmla="*/ 1 h 2368"/>
                  <a:gd name="T44" fmla="*/ 3906550 w 776"/>
                  <a:gd name="T45" fmla="*/ 1 h 2368"/>
                  <a:gd name="T46" fmla="*/ 4170494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2147483646 w 776"/>
                  <a:gd name="T3" fmla="*/ 0 h 2368"/>
                  <a:gd name="T4" fmla="*/ 2147483646 w 776"/>
                  <a:gd name="T5" fmla="*/ 0 h 2368"/>
                  <a:gd name="T6" fmla="*/ 2147483646 w 776"/>
                  <a:gd name="T7" fmla="*/ 0 h 2368"/>
                  <a:gd name="T8" fmla="*/ 2147483646 w 776"/>
                  <a:gd name="T9" fmla="*/ 0 h 2368"/>
                  <a:gd name="T10" fmla="*/ 2147483646 w 776"/>
                  <a:gd name="T11" fmla="*/ 0 h 2368"/>
                  <a:gd name="T12" fmla="*/ 2147483646 w 776"/>
                  <a:gd name="T13" fmla="*/ 0 h 2368"/>
                  <a:gd name="T14" fmla="*/ 2147483646 w 776"/>
                  <a:gd name="T15" fmla="*/ 0 h 2368"/>
                  <a:gd name="T16" fmla="*/ 2147483646 w 776"/>
                  <a:gd name="T17" fmla="*/ 0 h 2368"/>
                  <a:gd name="T18" fmla="*/ 2147483646 w 776"/>
                  <a:gd name="T19" fmla="*/ 0 h 2368"/>
                  <a:gd name="T20" fmla="*/ 2147483646 w 776"/>
                  <a:gd name="T21" fmla="*/ 0 h 2368"/>
                  <a:gd name="T22" fmla="*/ 2147483646 w 776"/>
                  <a:gd name="T23" fmla="*/ 0 h 2368"/>
                  <a:gd name="T24" fmla="*/ 2147483646 w 776"/>
                  <a:gd name="T25" fmla="*/ 0 h 2368"/>
                  <a:gd name="T26" fmla="*/ 2147483646 w 776"/>
                  <a:gd name="T27" fmla="*/ 0 h 2368"/>
                  <a:gd name="T28" fmla="*/ 2147483646 w 776"/>
                  <a:gd name="T29" fmla="*/ 0 h 2368"/>
                  <a:gd name="T30" fmla="*/ 2147483646 w 776"/>
                  <a:gd name="T31" fmla="*/ 0 h 2368"/>
                  <a:gd name="T32" fmla="*/ 2147483646 w 776"/>
                  <a:gd name="T33" fmla="*/ 0 h 2368"/>
                  <a:gd name="T34" fmla="*/ 2147483646 w 776"/>
                  <a:gd name="T35" fmla="*/ 0 h 2368"/>
                  <a:gd name="T36" fmla="*/ 2147483646 w 776"/>
                  <a:gd name="T37" fmla="*/ 0 h 2368"/>
                  <a:gd name="T38" fmla="*/ 2147483646 w 776"/>
                  <a:gd name="T39" fmla="*/ 0 h 2368"/>
                  <a:gd name="T40" fmla="*/ 2147483646 w 776"/>
                  <a:gd name="T41" fmla="*/ 0 h 2368"/>
                  <a:gd name="T42" fmla="*/ 2147483646 w 776"/>
                  <a:gd name="T43" fmla="*/ 0 h 2368"/>
                  <a:gd name="T44" fmla="*/ 2147483646 w 776"/>
                  <a:gd name="T45" fmla="*/ 0 h 2368"/>
                  <a:gd name="T46" fmla="*/ 2147483646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1 h 2368"/>
                  <a:gd name="T2" fmla="*/ 3 w 776"/>
                  <a:gd name="T3" fmla="*/ 1 h 2368"/>
                  <a:gd name="T4" fmla="*/ 3 w 776"/>
                  <a:gd name="T5" fmla="*/ 1 h 2368"/>
                  <a:gd name="T6" fmla="*/ 3 w 776"/>
                  <a:gd name="T7" fmla="*/ 1 h 2368"/>
                  <a:gd name="T8" fmla="*/ 3 w 776"/>
                  <a:gd name="T9" fmla="*/ 1 h 2368"/>
                  <a:gd name="T10" fmla="*/ 3 w 776"/>
                  <a:gd name="T11" fmla="*/ 1 h 2368"/>
                  <a:gd name="T12" fmla="*/ 3 w 776"/>
                  <a:gd name="T13" fmla="*/ 1 h 2368"/>
                  <a:gd name="T14" fmla="*/ 3 w 776"/>
                  <a:gd name="T15" fmla="*/ 1 h 2368"/>
                  <a:gd name="T16" fmla="*/ 3 w 776"/>
                  <a:gd name="T17" fmla="*/ 1 h 2368"/>
                  <a:gd name="T18" fmla="*/ 3 w 776"/>
                  <a:gd name="T19" fmla="*/ 1 h 2368"/>
                  <a:gd name="T20" fmla="*/ 3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1 h 2368"/>
                  <a:gd name="T34" fmla="*/ 4 w 776"/>
                  <a:gd name="T35" fmla="*/ 1 h 2368"/>
                  <a:gd name="T36" fmla="*/ 4 w 776"/>
                  <a:gd name="T37" fmla="*/ 1 h 2368"/>
                  <a:gd name="T38" fmla="*/ 4 w 776"/>
                  <a:gd name="T39" fmla="*/ 1 h 2368"/>
                  <a:gd name="T40" fmla="*/ 4 w 776"/>
                  <a:gd name="T41" fmla="*/ 1 h 2368"/>
                  <a:gd name="T42" fmla="*/ 4 w 776"/>
                  <a:gd name="T43" fmla="*/ 1 h 2368"/>
                  <a:gd name="T44" fmla="*/ 4 w 776"/>
                  <a:gd name="T45" fmla="*/ 1 h 2368"/>
                  <a:gd name="T46" fmla="*/ 4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87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88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E5C2-4160-4C6D-A1A1-31FEA49525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58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861D2-6967-4DD1-9238-B76F567F933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285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3F005-F179-4DAB-BB0C-A2B38BABA0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2233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C08B5-71E3-47D4-B7F5-F30E673CFE8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47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4BCA1-40E1-45FB-AF9D-0DEFA6546D3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7560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AE3E-21F4-4B33-9459-2E18FFE6064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950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8871C-580E-4DE7-92E9-3BDF3B34776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9059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70777-92B4-46A9-8831-17D8074A74D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0002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9A365-34CD-48AC-AC41-CF622AAFA6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8807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5028-FB18-4621-AE56-80B2454B4F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095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BA6F3-8E18-47BA-93C1-0906AABDF8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023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FA6BEE47-C4BF-40D0-823A-73A2BA75F8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1967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D2D6C1FD-587F-4228-91FB-3163FFB3C3E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4111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3D01097E-10AF-44F8-9B41-7C179BFE5D4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87202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FFC56197-728B-4652-B97A-425F8B5CED1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9846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FB41A9CB-8109-42B4-8981-A6607AE2EB7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49122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47216BD0-09DF-4473-A466-6131381325C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8234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8AD96D4D-9526-4168-AAC1-0CB6C33623B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96077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322DF141-F7AB-4996-97A3-20DDA03AB71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43343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57E94709-E395-4728-8E3E-534CF318CF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8711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0CBF7DDF-5FA7-4009-A26F-EEF914E5E0B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388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EEC40-D2EE-498F-8397-8F38F579F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185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7B0C0BCF-6686-4BD0-8B24-3229F2D43EC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50708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427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48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26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87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2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6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474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363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85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2A3E6-52A9-48FA-ADB5-02BEF08F9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986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09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690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016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73"/>
              <a:ext cx="4299" cy="3374"/>
              <a:chOff x="0" y="5"/>
              <a:chExt cx="5533" cy="4334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5"/>
                <a:ext cx="5470" cy="4334"/>
                <a:chOff x="0" y="5"/>
                <a:chExt cx="5470" cy="4334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9"/>
                  <a:ext cx="2919" cy="2149"/>
                  <a:chOff x="1265" y="817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1pPr>
                    <a:lvl2pPr marL="742950" indent="-28575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2pPr>
                    <a:lvl3pPr marL="1143000" indent="-22860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3pPr>
                    <a:lvl4pPr marL="1600200" indent="-22860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4pPr>
                    <a:lvl5pPr marL="2057400" indent="-22860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vi-VN" altLang="vi-VN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4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1pPr>
                    <a:lvl2pPr marL="742950" indent="-28575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2pPr>
                    <a:lvl3pPr marL="1143000" indent="-22860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3pPr>
                    <a:lvl4pPr marL="1600200" indent="-22860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4pPr>
                    <a:lvl5pPr marL="2057400" indent="-228600"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vi-VN" altLang="vi-VN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5"/>
                  <a:ext cx="5470" cy="4334"/>
                  <a:chOff x="0" y="5"/>
                  <a:chExt cx="5470" cy="4334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5"/>
                    <a:ext cx="1260" cy="2322"/>
                    <a:chOff x="3470" y="1533"/>
                    <a:chExt cx="1260" cy="2322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9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29 h 504"/>
                        <a:gd name="T2" fmla="*/ 54 w 2736"/>
                        <a:gd name="T3" fmla="*/ 10 h 504"/>
                        <a:gd name="T4" fmla="*/ 111 w 2736"/>
                        <a:gd name="T5" fmla="*/ 1 h 504"/>
                        <a:gd name="T6" fmla="*/ 171 w 2736"/>
                        <a:gd name="T7" fmla="*/ 1 h 504"/>
                        <a:gd name="T8" fmla="*/ 170 w 2736"/>
                        <a:gd name="T9" fmla="*/ 6 h 504"/>
                        <a:gd name="T10" fmla="*/ 111 w 2736"/>
                        <a:gd name="T11" fmla="*/ 6 h 504"/>
                        <a:gd name="T12" fmla="*/ 41 w 2736"/>
                        <a:gd name="T13" fmla="*/ 17 h 504"/>
                        <a:gd name="T14" fmla="*/ 0 w 2736"/>
                        <a:gd name="T15" fmla="*/ 2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4" y="3148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0 w 1769"/>
                        <a:gd name="T3" fmla="*/ 4 h 791"/>
                        <a:gd name="T4" fmla="*/ 23 w 1769"/>
                        <a:gd name="T5" fmla="*/ 12 h 791"/>
                        <a:gd name="T6" fmla="*/ 32 w 1769"/>
                        <a:gd name="T7" fmla="*/ 25 h 791"/>
                        <a:gd name="T8" fmla="*/ 35 w 1769"/>
                        <a:gd name="T9" fmla="*/ 35 h 791"/>
                        <a:gd name="T10" fmla="*/ 34 w 1769"/>
                        <a:gd name="T11" fmla="*/ 45 h 791"/>
                        <a:gd name="T12" fmla="*/ 32 w 1769"/>
                        <a:gd name="T13" fmla="*/ 36 h 791"/>
                        <a:gd name="T14" fmla="*/ 28 w 1769"/>
                        <a:gd name="T15" fmla="*/ 26 h 791"/>
                        <a:gd name="T16" fmla="*/ 22 w 1769"/>
                        <a:gd name="T17" fmla="*/ 17 h 791"/>
                        <a:gd name="T18" fmla="*/ 11 w 1769"/>
                        <a:gd name="T19" fmla="*/ 9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28"/>
                    <a:chOff x="2864" y="2019"/>
                    <a:chExt cx="2462" cy="1328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53 h 504"/>
                        <a:gd name="T2" fmla="*/ 74 w 2736"/>
                        <a:gd name="T3" fmla="*/ 17 h 504"/>
                        <a:gd name="T4" fmla="*/ 150 w 2736"/>
                        <a:gd name="T5" fmla="*/ 2 h 504"/>
                        <a:gd name="T6" fmla="*/ 231 w 2736"/>
                        <a:gd name="T7" fmla="*/ 2 h 504"/>
                        <a:gd name="T8" fmla="*/ 230 w 2736"/>
                        <a:gd name="T9" fmla="*/ 11 h 504"/>
                        <a:gd name="T10" fmla="*/ 150 w 2736"/>
                        <a:gd name="T11" fmla="*/ 11 h 504"/>
                        <a:gd name="T12" fmla="*/ 55 w 2736"/>
                        <a:gd name="T13" fmla="*/ 31 h 504"/>
                        <a:gd name="T14" fmla="*/ 0 w 2736"/>
                        <a:gd name="T15" fmla="*/ 5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2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4 w 1769"/>
                        <a:gd name="T3" fmla="*/ 6 h 791"/>
                        <a:gd name="T4" fmla="*/ 32 w 1769"/>
                        <a:gd name="T5" fmla="*/ 21 h 791"/>
                        <a:gd name="T6" fmla="*/ 45 w 1769"/>
                        <a:gd name="T7" fmla="*/ 46 h 791"/>
                        <a:gd name="T8" fmla="*/ 49 w 1769"/>
                        <a:gd name="T9" fmla="*/ 65 h 791"/>
                        <a:gd name="T10" fmla="*/ 47 w 1769"/>
                        <a:gd name="T11" fmla="*/ 84 h 791"/>
                        <a:gd name="T12" fmla="*/ 44 w 1769"/>
                        <a:gd name="T13" fmla="*/ 68 h 791"/>
                        <a:gd name="T14" fmla="*/ 39 w 1769"/>
                        <a:gd name="T15" fmla="*/ 49 h 791"/>
                        <a:gd name="T16" fmla="*/ 31 w 1769"/>
                        <a:gd name="T17" fmla="*/ 32 h 791"/>
                        <a:gd name="T18" fmla="*/ 16 w 1769"/>
                        <a:gd name="T19" fmla="*/ 16 h 791"/>
                        <a:gd name="T20" fmla="*/ 0 w 1769"/>
                        <a:gd name="T21" fmla="*/ 8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1"/>
                    <a:ext cx="2478" cy="1065"/>
                    <a:chOff x="2896" y="1829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24 h 504"/>
                        <a:gd name="T2" fmla="*/ 56 w 2736"/>
                        <a:gd name="T3" fmla="*/ 8 h 504"/>
                        <a:gd name="T4" fmla="*/ 116 w 2736"/>
                        <a:gd name="T5" fmla="*/ 1 h 504"/>
                        <a:gd name="T6" fmla="*/ 179 w 2736"/>
                        <a:gd name="T7" fmla="*/ 1 h 504"/>
                        <a:gd name="T8" fmla="*/ 178 w 2736"/>
                        <a:gd name="T9" fmla="*/ 5 h 504"/>
                        <a:gd name="T10" fmla="*/ 115 w 2736"/>
                        <a:gd name="T11" fmla="*/ 5 h 504"/>
                        <a:gd name="T12" fmla="*/ 43 w 2736"/>
                        <a:gd name="T13" fmla="*/ 14 h 504"/>
                        <a:gd name="T14" fmla="*/ 0 w 2736"/>
                        <a:gd name="T15" fmla="*/ 2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17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0 w 1769"/>
                        <a:gd name="T3" fmla="*/ 3 h 791"/>
                        <a:gd name="T4" fmla="*/ 25 w 1769"/>
                        <a:gd name="T5" fmla="*/ 10 h 791"/>
                        <a:gd name="T6" fmla="*/ 34 w 1769"/>
                        <a:gd name="T7" fmla="*/ 21 h 791"/>
                        <a:gd name="T8" fmla="*/ 37 w 1769"/>
                        <a:gd name="T9" fmla="*/ 29 h 791"/>
                        <a:gd name="T10" fmla="*/ 36 w 1769"/>
                        <a:gd name="T11" fmla="*/ 38 h 791"/>
                        <a:gd name="T12" fmla="*/ 34 w 1769"/>
                        <a:gd name="T13" fmla="*/ 31 h 791"/>
                        <a:gd name="T14" fmla="*/ 30 w 1769"/>
                        <a:gd name="T15" fmla="*/ 22 h 791"/>
                        <a:gd name="T16" fmla="*/ 24 w 1769"/>
                        <a:gd name="T17" fmla="*/ 14 h 791"/>
                        <a:gd name="T18" fmla="*/ 13 w 1769"/>
                        <a:gd name="T19" fmla="*/ 7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9"/>
                    <a:ext cx="2472" cy="925"/>
                    <a:chOff x="2924" y="1637"/>
                    <a:chExt cx="2472" cy="925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43 h 504"/>
                        <a:gd name="T2" fmla="*/ 46 w 2736"/>
                        <a:gd name="T3" fmla="*/ 15 h 504"/>
                        <a:gd name="T4" fmla="*/ 94 w 2736"/>
                        <a:gd name="T5" fmla="*/ 2 h 504"/>
                        <a:gd name="T6" fmla="*/ 145 w 2736"/>
                        <a:gd name="T7" fmla="*/ 2 h 504"/>
                        <a:gd name="T8" fmla="*/ 144 w 2736"/>
                        <a:gd name="T9" fmla="*/ 9 h 504"/>
                        <a:gd name="T10" fmla="*/ 94 w 2736"/>
                        <a:gd name="T11" fmla="*/ 9 h 504"/>
                        <a:gd name="T12" fmla="*/ 35 w 2736"/>
                        <a:gd name="T13" fmla="*/ 25 h 504"/>
                        <a:gd name="T14" fmla="*/ 0 w 2736"/>
                        <a:gd name="T15" fmla="*/ 4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8"/>
                      <a:ext cx="901" cy="524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9 w 1769"/>
                        <a:gd name="T3" fmla="*/ 5 h 791"/>
                        <a:gd name="T4" fmla="*/ 20 w 1769"/>
                        <a:gd name="T5" fmla="*/ 17 h 791"/>
                        <a:gd name="T6" fmla="*/ 28 w 1769"/>
                        <a:gd name="T7" fmla="*/ 36 h 791"/>
                        <a:gd name="T8" fmla="*/ 31 w 1769"/>
                        <a:gd name="T9" fmla="*/ 52 h 791"/>
                        <a:gd name="T10" fmla="*/ 30 w 1769"/>
                        <a:gd name="T11" fmla="*/ 67 h 791"/>
                        <a:gd name="T12" fmla="*/ 28 w 1769"/>
                        <a:gd name="T13" fmla="*/ 54 h 791"/>
                        <a:gd name="T14" fmla="*/ 24 w 1769"/>
                        <a:gd name="T15" fmla="*/ 38 h 791"/>
                        <a:gd name="T16" fmla="*/ 19 w 1769"/>
                        <a:gd name="T17" fmla="*/ 25 h 791"/>
                        <a:gd name="T18" fmla="*/ 10 w 1769"/>
                        <a:gd name="T19" fmla="*/ 13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5"/>
                    <a:ext cx="2341" cy="657"/>
                    <a:chOff x="2958" y="1413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3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28 h 504"/>
                        <a:gd name="T2" fmla="*/ 28 w 2736"/>
                        <a:gd name="T3" fmla="*/ 9 h 504"/>
                        <a:gd name="T4" fmla="*/ 58 w 2736"/>
                        <a:gd name="T5" fmla="*/ 1 h 504"/>
                        <a:gd name="T6" fmla="*/ 89 w 2736"/>
                        <a:gd name="T7" fmla="*/ 1 h 504"/>
                        <a:gd name="T8" fmla="*/ 88 w 2736"/>
                        <a:gd name="T9" fmla="*/ 6 h 504"/>
                        <a:gd name="T10" fmla="*/ 57 w 2736"/>
                        <a:gd name="T11" fmla="*/ 6 h 504"/>
                        <a:gd name="T12" fmla="*/ 21 w 2736"/>
                        <a:gd name="T13" fmla="*/ 17 h 504"/>
                        <a:gd name="T14" fmla="*/ 0 w 2736"/>
                        <a:gd name="T15" fmla="*/ 2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0"/>
                      <a:ext cx="830" cy="491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5 w 1769"/>
                        <a:gd name="T3" fmla="*/ 4 h 791"/>
                        <a:gd name="T4" fmla="*/ 12 w 1769"/>
                        <a:gd name="T5" fmla="*/ 12 h 791"/>
                        <a:gd name="T6" fmla="*/ 17 w 1769"/>
                        <a:gd name="T7" fmla="*/ 25 h 791"/>
                        <a:gd name="T8" fmla="*/ 19 w 1769"/>
                        <a:gd name="T9" fmla="*/ 35 h 791"/>
                        <a:gd name="T10" fmla="*/ 18 w 1769"/>
                        <a:gd name="T11" fmla="*/ 45 h 791"/>
                        <a:gd name="T12" fmla="*/ 17 w 1769"/>
                        <a:gd name="T13" fmla="*/ 36 h 791"/>
                        <a:gd name="T14" fmla="*/ 15 w 1769"/>
                        <a:gd name="T15" fmla="*/ 26 h 791"/>
                        <a:gd name="T16" fmla="*/ 12 w 1769"/>
                        <a:gd name="T17" fmla="*/ 17 h 791"/>
                        <a:gd name="T18" fmla="*/ 6 w 1769"/>
                        <a:gd name="T19" fmla="*/ 9 h 791"/>
                        <a:gd name="T20" fmla="*/ 0 w 1769"/>
                        <a:gd name="T21" fmla="*/ 4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1"/>
                    <a:chOff x="2983" y="1269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16 w 2736"/>
                        <a:gd name="T3" fmla="*/ 1 h 504"/>
                        <a:gd name="T4" fmla="*/ 32 w 2736"/>
                        <a:gd name="T5" fmla="*/ 0 h 504"/>
                        <a:gd name="T6" fmla="*/ 50 w 2736"/>
                        <a:gd name="T7" fmla="*/ 0 h 504"/>
                        <a:gd name="T8" fmla="*/ 49 w 2736"/>
                        <a:gd name="T9" fmla="*/ 1 h 504"/>
                        <a:gd name="T10" fmla="*/ 32 w 2736"/>
                        <a:gd name="T11" fmla="*/ 1 h 504"/>
                        <a:gd name="T12" fmla="*/ 12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0 h 791"/>
                        <a:gd name="T4" fmla="*/ 7 w 1769"/>
                        <a:gd name="T5" fmla="*/ 1 h 791"/>
                        <a:gd name="T6" fmla="*/ 10 w 1769"/>
                        <a:gd name="T7" fmla="*/ 3 h 791"/>
                        <a:gd name="T8" fmla="*/ 11 w 1769"/>
                        <a:gd name="T9" fmla="*/ 4 h 791"/>
                        <a:gd name="T10" fmla="*/ 10 w 1769"/>
                        <a:gd name="T11" fmla="*/ 5 h 791"/>
                        <a:gd name="T12" fmla="*/ 9 w 1769"/>
                        <a:gd name="T13" fmla="*/ 4 h 791"/>
                        <a:gd name="T14" fmla="*/ 9 w 1769"/>
                        <a:gd name="T15" fmla="*/ 3 h 791"/>
                        <a:gd name="T16" fmla="*/ 7 w 1769"/>
                        <a:gd name="T17" fmla="*/ 2 h 791"/>
                        <a:gd name="T18" fmla="*/ 3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5"/>
                    <a:chOff x="2938" y="919"/>
                    <a:chExt cx="1879" cy="425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3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5 w 2736"/>
                        <a:gd name="T5" fmla="*/ 0 h 504"/>
                        <a:gd name="T6" fmla="*/ 23 w 2736"/>
                        <a:gd name="T7" fmla="*/ 0 h 504"/>
                        <a:gd name="T8" fmla="*/ 23 w 2736"/>
                        <a:gd name="T9" fmla="*/ 0 h 504"/>
                        <a:gd name="T10" fmla="*/ 15 w 2736"/>
                        <a:gd name="T11" fmla="*/ 0 h 504"/>
                        <a:gd name="T12" fmla="*/ 5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3 w 1769"/>
                        <a:gd name="T5" fmla="*/ 1 h 791"/>
                        <a:gd name="T6" fmla="*/ 4 w 1769"/>
                        <a:gd name="T7" fmla="*/ 3 h 791"/>
                        <a:gd name="T8" fmla="*/ 5 w 1769"/>
                        <a:gd name="T9" fmla="*/ 4 h 791"/>
                        <a:gd name="T10" fmla="*/ 4 w 1769"/>
                        <a:gd name="T11" fmla="*/ 5 h 791"/>
                        <a:gd name="T12" fmla="*/ 4 w 1769"/>
                        <a:gd name="T13" fmla="*/ 4 h 791"/>
                        <a:gd name="T14" fmla="*/ 4 w 1769"/>
                        <a:gd name="T15" fmla="*/ 3 h 791"/>
                        <a:gd name="T16" fmla="*/ 3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0" y="1629"/>
                    <a:ext cx="1256" cy="2320"/>
                    <a:chOff x="636" y="1657"/>
                    <a:chExt cx="1256" cy="2320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61"/>
                      <a:ext cx="1721" cy="313"/>
                    </a:xfrm>
                    <a:custGeom>
                      <a:avLst/>
                      <a:gdLst>
                        <a:gd name="T0" fmla="*/ 0 w 2736"/>
                        <a:gd name="T1" fmla="*/ 29 h 504"/>
                        <a:gd name="T2" fmla="*/ 53 w 2736"/>
                        <a:gd name="T3" fmla="*/ 10 h 504"/>
                        <a:gd name="T4" fmla="*/ 110 w 2736"/>
                        <a:gd name="T5" fmla="*/ 1 h 504"/>
                        <a:gd name="T6" fmla="*/ 169 w 2736"/>
                        <a:gd name="T7" fmla="*/ 1 h 504"/>
                        <a:gd name="T8" fmla="*/ 169 w 2736"/>
                        <a:gd name="T9" fmla="*/ 6 h 504"/>
                        <a:gd name="T10" fmla="*/ 109 w 2736"/>
                        <a:gd name="T11" fmla="*/ 6 h 504"/>
                        <a:gd name="T12" fmla="*/ 41 w 2736"/>
                        <a:gd name="T13" fmla="*/ 17 h 504"/>
                        <a:gd name="T14" fmla="*/ 0 w 2736"/>
                        <a:gd name="T15" fmla="*/ 2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0"/>
                      <a:ext cx="925" cy="48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0 w 1769"/>
                        <a:gd name="T3" fmla="*/ 4 h 791"/>
                        <a:gd name="T4" fmla="*/ 24 w 1769"/>
                        <a:gd name="T5" fmla="*/ 12 h 791"/>
                        <a:gd name="T6" fmla="*/ 33 w 1769"/>
                        <a:gd name="T7" fmla="*/ 24 h 791"/>
                        <a:gd name="T8" fmla="*/ 36 w 1769"/>
                        <a:gd name="T9" fmla="*/ 33 h 791"/>
                        <a:gd name="T10" fmla="*/ 35 w 1769"/>
                        <a:gd name="T11" fmla="*/ 44 h 791"/>
                        <a:gd name="T12" fmla="*/ 32 w 1769"/>
                        <a:gd name="T13" fmla="*/ 35 h 791"/>
                        <a:gd name="T14" fmla="*/ 28 w 1769"/>
                        <a:gd name="T15" fmla="*/ 25 h 791"/>
                        <a:gd name="T16" fmla="*/ 22 w 1769"/>
                        <a:gd name="T17" fmla="*/ 17 h 791"/>
                        <a:gd name="T18" fmla="*/ 12 w 1769"/>
                        <a:gd name="T19" fmla="*/ 9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6"/>
                    <a:chOff x="-5" y="2196"/>
                    <a:chExt cx="2461" cy="1336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6"/>
                    </a:xfrm>
                    <a:custGeom>
                      <a:avLst/>
                      <a:gdLst>
                        <a:gd name="T0" fmla="*/ 0 w 2736"/>
                        <a:gd name="T1" fmla="*/ 53 h 504"/>
                        <a:gd name="T2" fmla="*/ 73 w 2736"/>
                        <a:gd name="T3" fmla="*/ 17 h 504"/>
                        <a:gd name="T4" fmla="*/ 150 w 2736"/>
                        <a:gd name="T5" fmla="*/ 2 h 504"/>
                        <a:gd name="T6" fmla="*/ 231 w 2736"/>
                        <a:gd name="T7" fmla="*/ 2 h 504"/>
                        <a:gd name="T8" fmla="*/ 229 w 2736"/>
                        <a:gd name="T9" fmla="*/ 11 h 504"/>
                        <a:gd name="T10" fmla="*/ 149 w 2736"/>
                        <a:gd name="T11" fmla="*/ 11 h 504"/>
                        <a:gd name="T12" fmla="*/ 55 w 2736"/>
                        <a:gd name="T13" fmla="*/ 31 h 504"/>
                        <a:gd name="T14" fmla="*/ 0 w 2736"/>
                        <a:gd name="T15" fmla="*/ 5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8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4 w 1769"/>
                        <a:gd name="T3" fmla="*/ 6 h 791"/>
                        <a:gd name="T4" fmla="*/ 32 w 1769"/>
                        <a:gd name="T5" fmla="*/ 22 h 791"/>
                        <a:gd name="T6" fmla="*/ 45 w 1769"/>
                        <a:gd name="T7" fmla="*/ 48 h 791"/>
                        <a:gd name="T8" fmla="*/ 49 w 1769"/>
                        <a:gd name="T9" fmla="*/ 67 h 791"/>
                        <a:gd name="T10" fmla="*/ 47 w 1769"/>
                        <a:gd name="T11" fmla="*/ 87 h 791"/>
                        <a:gd name="T12" fmla="*/ 44 w 1769"/>
                        <a:gd name="T13" fmla="*/ 69 h 791"/>
                        <a:gd name="T14" fmla="*/ 39 w 1769"/>
                        <a:gd name="T15" fmla="*/ 51 h 791"/>
                        <a:gd name="T16" fmla="*/ 31 w 1769"/>
                        <a:gd name="T17" fmla="*/ 33 h 791"/>
                        <a:gd name="T18" fmla="*/ 16 w 1769"/>
                        <a:gd name="T19" fmla="*/ 17 h 791"/>
                        <a:gd name="T20" fmla="*/ 0 w 1769"/>
                        <a:gd name="T21" fmla="*/ 8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79"/>
                    <a:ext cx="2477" cy="1062"/>
                    <a:chOff x="-52" y="2007"/>
                    <a:chExt cx="2477" cy="1062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7"/>
                      <a:ext cx="1736" cy="303"/>
                    </a:xfrm>
                    <a:custGeom>
                      <a:avLst/>
                      <a:gdLst>
                        <a:gd name="T0" fmla="*/ 0 w 2736"/>
                        <a:gd name="T1" fmla="*/ 24 h 504"/>
                        <a:gd name="T2" fmla="*/ 56 w 2736"/>
                        <a:gd name="T3" fmla="*/ 8 h 504"/>
                        <a:gd name="T4" fmla="*/ 116 w 2736"/>
                        <a:gd name="T5" fmla="*/ 1 h 504"/>
                        <a:gd name="T6" fmla="*/ 179 w 2736"/>
                        <a:gd name="T7" fmla="*/ 1 h 504"/>
                        <a:gd name="T8" fmla="*/ 178 w 2736"/>
                        <a:gd name="T9" fmla="*/ 5 h 504"/>
                        <a:gd name="T10" fmla="*/ 115 w 2736"/>
                        <a:gd name="T11" fmla="*/ 5 h 504"/>
                        <a:gd name="T12" fmla="*/ 43 w 2736"/>
                        <a:gd name="T13" fmla="*/ 14 h 504"/>
                        <a:gd name="T14" fmla="*/ 0 w 2736"/>
                        <a:gd name="T15" fmla="*/ 2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3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0 w 1769"/>
                        <a:gd name="T3" fmla="*/ 3 h 791"/>
                        <a:gd name="T4" fmla="*/ 25 w 1769"/>
                        <a:gd name="T5" fmla="*/ 10 h 791"/>
                        <a:gd name="T6" fmla="*/ 34 w 1769"/>
                        <a:gd name="T7" fmla="*/ 21 h 791"/>
                        <a:gd name="T8" fmla="*/ 37 w 1769"/>
                        <a:gd name="T9" fmla="*/ 29 h 791"/>
                        <a:gd name="T10" fmla="*/ 36 w 1769"/>
                        <a:gd name="T11" fmla="*/ 38 h 791"/>
                        <a:gd name="T12" fmla="*/ 34 w 1769"/>
                        <a:gd name="T13" fmla="*/ 31 h 791"/>
                        <a:gd name="T14" fmla="*/ 30 w 1769"/>
                        <a:gd name="T15" fmla="*/ 22 h 791"/>
                        <a:gd name="T16" fmla="*/ 24 w 1769"/>
                        <a:gd name="T17" fmla="*/ 14 h 791"/>
                        <a:gd name="T18" fmla="*/ 13 w 1769"/>
                        <a:gd name="T19" fmla="*/ 7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3"/>
                    <a:ext cx="2472" cy="928"/>
                    <a:chOff x="-74" y="1811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1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43 h 504"/>
                        <a:gd name="T2" fmla="*/ 46 w 2736"/>
                        <a:gd name="T3" fmla="*/ 15 h 504"/>
                        <a:gd name="T4" fmla="*/ 94 w 2736"/>
                        <a:gd name="T5" fmla="*/ 2 h 504"/>
                        <a:gd name="T6" fmla="*/ 145 w 2736"/>
                        <a:gd name="T7" fmla="*/ 2 h 504"/>
                        <a:gd name="T8" fmla="*/ 144 w 2736"/>
                        <a:gd name="T9" fmla="*/ 9 h 504"/>
                        <a:gd name="T10" fmla="*/ 94 w 2736"/>
                        <a:gd name="T11" fmla="*/ 9 h 504"/>
                        <a:gd name="T12" fmla="*/ 35 w 2736"/>
                        <a:gd name="T13" fmla="*/ 25 h 504"/>
                        <a:gd name="T14" fmla="*/ 0 w 2736"/>
                        <a:gd name="T15" fmla="*/ 4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3"/>
                      <a:ext cx="901" cy="52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9 w 1769"/>
                        <a:gd name="T3" fmla="*/ 5 h 791"/>
                        <a:gd name="T4" fmla="*/ 20 w 1769"/>
                        <a:gd name="T5" fmla="*/ 17 h 791"/>
                        <a:gd name="T6" fmla="*/ 28 w 1769"/>
                        <a:gd name="T7" fmla="*/ 38 h 791"/>
                        <a:gd name="T8" fmla="*/ 31 w 1769"/>
                        <a:gd name="T9" fmla="*/ 53 h 791"/>
                        <a:gd name="T10" fmla="*/ 30 w 1769"/>
                        <a:gd name="T11" fmla="*/ 69 h 791"/>
                        <a:gd name="T12" fmla="*/ 28 w 1769"/>
                        <a:gd name="T13" fmla="*/ 55 h 791"/>
                        <a:gd name="T14" fmla="*/ 24 w 1769"/>
                        <a:gd name="T15" fmla="*/ 39 h 791"/>
                        <a:gd name="T16" fmla="*/ 19 w 1769"/>
                        <a:gd name="T17" fmla="*/ 26 h 791"/>
                        <a:gd name="T18" fmla="*/ 10 w 1769"/>
                        <a:gd name="T19" fmla="*/ 13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97" y="1561"/>
                    <a:ext cx="2339" cy="658"/>
                    <a:chOff x="23" y="1589"/>
                    <a:chExt cx="2339" cy="658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89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28 h 504"/>
                        <a:gd name="T2" fmla="*/ 28 w 2736"/>
                        <a:gd name="T3" fmla="*/ 9 h 504"/>
                        <a:gd name="T4" fmla="*/ 58 w 2736"/>
                        <a:gd name="T5" fmla="*/ 1 h 504"/>
                        <a:gd name="T6" fmla="*/ 89 w 2736"/>
                        <a:gd name="T7" fmla="*/ 1 h 504"/>
                        <a:gd name="T8" fmla="*/ 88 w 2736"/>
                        <a:gd name="T9" fmla="*/ 6 h 504"/>
                        <a:gd name="T10" fmla="*/ 57 w 2736"/>
                        <a:gd name="T11" fmla="*/ 6 h 504"/>
                        <a:gd name="T12" fmla="*/ 21 w 2736"/>
                        <a:gd name="T13" fmla="*/ 17 h 504"/>
                        <a:gd name="T14" fmla="*/ 0 w 2736"/>
                        <a:gd name="T15" fmla="*/ 2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5 w 1769"/>
                        <a:gd name="T3" fmla="*/ 4 h 791"/>
                        <a:gd name="T4" fmla="*/ 12 w 1769"/>
                        <a:gd name="T5" fmla="*/ 11 h 791"/>
                        <a:gd name="T6" fmla="*/ 17 w 1769"/>
                        <a:gd name="T7" fmla="*/ 24 h 791"/>
                        <a:gd name="T8" fmla="*/ 19 w 1769"/>
                        <a:gd name="T9" fmla="*/ 33 h 791"/>
                        <a:gd name="T10" fmla="*/ 18 w 1769"/>
                        <a:gd name="T11" fmla="*/ 43 h 791"/>
                        <a:gd name="T12" fmla="*/ 17 w 1769"/>
                        <a:gd name="T13" fmla="*/ 35 h 791"/>
                        <a:gd name="T14" fmla="*/ 15 w 1769"/>
                        <a:gd name="T15" fmla="*/ 25 h 791"/>
                        <a:gd name="T16" fmla="*/ 12 w 1769"/>
                        <a:gd name="T17" fmla="*/ 17 h 791"/>
                        <a:gd name="T18" fmla="*/ 6 w 1769"/>
                        <a:gd name="T19" fmla="*/ 9 h 791"/>
                        <a:gd name="T20" fmla="*/ 0 w 1769"/>
                        <a:gd name="T21" fmla="*/ 4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6"/>
                    <a:ext cx="2150" cy="346"/>
                    <a:chOff x="189" y="1444"/>
                    <a:chExt cx="2150" cy="346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4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16 w 2736"/>
                        <a:gd name="T3" fmla="*/ 1 h 504"/>
                        <a:gd name="T4" fmla="*/ 32 w 2736"/>
                        <a:gd name="T5" fmla="*/ 0 h 504"/>
                        <a:gd name="T6" fmla="*/ 50 w 2736"/>
                        <a:gd name="T7" fmla="*/ 0 h 504"/>
                        <a:gd name="T8" fmla="*/ 49 w 2736"/>
                        <a:gd name="T9" fmla="*/ 1 h 504"/>
                        <a:gd name="T10" fmla="*/ 32 w 2736"/>
                        <a:gd name="T11" fmla="*/ 1 h 504"/>
                        <a:gd name="T12" fmla="*/ 12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3"/>
                      <a:ext cx="754" cy="34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0 h 791"/>
                        <a:gd name="T4" fmla="*/ 7 w 1769"/>
                        <a:gd name="T5" fmla="*/ 1 h 791"/>
                        <a:gd name="T6" fmla="*/ 10 w 1769"/>
                        <a:gd name="T7" fmla="*/ 3 h 791"/>
                        <a:gd name="T8" fmla="*/ 11 w 1769"/>
                        <a:gd name="T9" fmla="*/ 4 h 791"/>
                        <a:gd name="T10" fmla="*/ 10 w 1769"/>
                        <a:gd name="T11" fmla="*/ 6 h 791"/>
                        <a:gd name="T12" fmla="*/ 9 w 1769"/>
                        <a:gd name="T13" fmla="*/ 5 h 791"/>
                        <a:gd name="T14" fmla="*/ 9 w 1769"/>
                        <a:gd name="T15" fmla="*/ 3 h 791"/>
                        <a:gd name="T16" fmla="*/ 7 w 1769"/>
                        <a:gd name="T17" fmla="*/ 2 h 791"/>
                        <a:gd name="T18" fmla="*/ 3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5"/>
                    <a:ext cx="1879" cy="427"/>
                    <a:chOff x="505" y="1093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5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5 w 2736"/>
                        <a:gd name="T5" fmla="*/ 0 h 504"/>
                        <a:gd name="T6" fmla="*/ 23 w 2736"/>
                        <a:gd name="T7" fmla="*/ 0 h 504"/>
                        <a:gd name="T8" fmla="*/ 23 w 2736"/>
                        <a:gd name="T9" fmla="*/ 0 h 504"/>
                        <a:gd name="T10" fmla="*/ 15 w 2736"/>
                        <a:gd name="T11" fmla="*/ 0 h 504"/>
                        <a:gd name="T12" fmla="*/ 5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3"/>
                      <a:ext cx="662" cy="33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3 w 1769"/>
                        <a:gd name="T5" fmla="*/ 1 h 791"/>
                        <a:gd name="T6" fmla="*/ 4 w 1769"/>
                        <a:gd name="T7" fmla="*/ 3 h 791"/>
                        <a:gd name="T8" fmla="*/ 5 w 1769"/>
                        <a:gd name="T9" fmla="*/ 4 h 791"/>
                        <a:gd name="T10" fmla="*/ 4 w 1769"/>
                        <a:gd name="T11" fmla="*/ 5 h 791"/>
                        <a:gd name="T12" fmla="*/ 4 w 1769"/>
                        <a:gd name="T13" fmla="*/ 4 h 791"/>
                        <a:gd name="T14" fmla="*/ 4 w 1769"/>
                        <a:gd name="T15" fmla="*/ 3 h 791"/>
                        <a:gd name="T16" fmla="*/ 3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4"/>
                    <a:chOff x="616" y="901"/>
                    <a:chExt cx="1849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4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5 w 2736"/>
                        <a:gd name="T5" fmla="*/ 0 h 504"/>
                        <a:gd name="T6" fmla="*/ 23 w 2736"/>
                        <a:gd name="T7" fmla="*/ 0 h 504"/>
                        <a:gd name="T8" fmla="*/ 23 w 2736"/>
                        <a:gd name="T9" fmla="*/ 0 h 504"/>
                        <a:gd name="T10" fmla="*/ 15 w 2736"/>
                        <a:gd name="T11" fmla="*/ 0 h 504"/>
                        <a:gd name="T12" fmla="*/ 5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3 w 1769"/>
                        <a:gd name="T5" fmla="*/ 1 h 791"/>
                        <a:gd name="T6" fmla="*/ 4 w 1769"/>
                        <a:gd name="T7" fmla="*/ 3 h 791"/>
                        <a:gd name="T8" fmla="*/ 5 w 1769"/>
                        <a:gd name="T9" fmla="*/ 3 h 791"/>
                        <a:gd name="T10" fmla="*/ 4 w 1769"/>
                        <a:gd name="T11" fmla="*/ 5 h 791"/>
                        <a:gd name="T12" fmla="*/ 4 w 1769"/>
                        <a:gd name="T13" fmla="*/ 3 h 791"/>
                        <a:gd name="T14" fmla="*/ 4 w 1769"/>
                        <a:gd name="T15" fmla="*/ 3 h 791"/>
                        <a:gd name="T16" fmla="*/ 3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5 w 2736"/>
                        <a:gd name="T5" fmla="*/ 0 h 504"/>
                        <a:gd name="T6" fmla="*/ 23 w 2736"/>
                        <a:gd name="T7" fmla="*/ 0 h 504"/>
                        <a:gd name="T8" fmla="*/ 23 w 2736"/>
                        <a:gd name="T9" fmla="*/ 0 h 504"/>
                        <a:gd name="T10" fmla="*/ 15 w 2736"/>
                        <a:gd name="T11" fmla="*/ 0 h 504"/>
                        <a:gd name="T12" fmla="*/ 5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3 w 1769"/>
                        <a:gd name="T5" fmla="*/ 1 h 791"/>
                        <a:gd name="T6" fmla="*/ 4 w 1769"/>
                        <a:gd name="T7" fmla="*/ 3 h 791"/>
                        <a:gd name="T8" fmla="*/ 5 w 1769"/>
                        <a:gd name="T9" fmla="*/ 4 h 791"/>
                        <a:gd name="T10" fmla="*/ 4 w 1769"/>
                        <a:gd name="T11" fmla="*/ 5 h 791"/>
                        <a:gd name="T12" fmla="*/ 4 w 1769"/>
                        <a:gd name="T13" fmla="*/ 4 h 791"/>
                        <a:gd name="T14" fmla="*/ 4 w 1769"/>
                        <a:gd name="T15" fmla="*/ 3 h 791"/>
                        <a:gd name="T16" fmla="*/ 3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4"/>
                    <a:ext cx="1693" cy="889"/>
                    <a:chOff x="1120" y="304"/>
                    <a:chExt cx="1693" cy="889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9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8 w 2736"/>
                        <a:gd name="T3" fmla="*/ 1 h 504"/>
                        <a:gd name="T4" fmla="*/ 16 w 2736"/>
                        <a:gd name="T5" fmla="*/ 0 h 504"/>
                        <a:gd name="T6" fmla="*/ 25 w 2736"/>
                        <a:gd name="T7" fmla="*/ 0 h 504"/>
                        <a:gd name="T8" fmla="*/ 25 w 2736"/>
                        <a:gd name="T9" fmla="*/ 0 h 504"/>
                        <a:gd name="T10" fmla="*/ 16 w 2736"/>
                        <a:gd name="T11" fmla="*/ 0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4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3 w 1769"/>
                        <a:gd name="T5" fmla="*/ 1 h 791"/>
                        <a:gd name="T6" fmla="*/ 5 w 1769"/>
                        <a:gd name="T7" fmla="*/ 3 h 791"/>
                        <a:gd name="T8" fmla="*/ 5 w 1769"/>
                        <a:gd name="T9" fmla="*/ 4 h 791"/>
                        <a:gd name="T10" fmla="*/ 5 w 1769"/>
                        <a:gd name="T11" fmla="*/ 5 h 791"/>
                        <a:gd name="T12" fmla="*/ 5 w 1769"/>
                        <a:gd name="T13" fmla="*/ 4 h 791"/>
                        <a:gd name="T14" fmla="*/ 4 w 1769"/>
                        <a:gd name="T15" fmla="*/ 3 h 791"/>
                        <a:gd name="T16" fmla="*/ 3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11" y="70"/>
                    <a:ext cx="775" cy="1521"/>
                    <a:chOff x="1637" y="98"/>
                    <a:chExt cx="775" cy="1521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5" y="962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4 w 2736"/>
                        <a:gd name="T3" fmla="*/ 1 h 504"/>
                        <a:gd name="T4" fmla="*/ 7 w 2736"/>
                        <a:gd name="T5" fmla="*/ 0 h 504"/>
                        <a:gd name="T6" fmla="*/ 12 w 2736"/>
                        <a:gd name="T7" fmla="*/ 0 h 504"/>
                        <a:gd name="T8" fmla="*/ 12 w 2736"/>
                        <a:gd name="T9" fmla="*/ 0 h 504"/>
                        <a:gd name="T10" fmla="*/ 7 w 2736"/>
                        <a:gd name="T11" fmla="*/ 0 h 504"/>
                        <a:gd name="T12" fmla="*/ 3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11" y="224"/>
                      <a:ext cx="59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1 h 791"/>
                        <a:gd name="T6" fmla="*/ 2 w 1769"/>
                        <a:gd name="T7" fmla="*/ 3 h 791"/>
                        <a:gd name="T8" fmla="*/ 2 w 1769"/>
                        <a:gd name="T9" fmla="*/ 4 h 791"/>
                        <a:gd name="T10" fmla="*/ 2 w 1769"/>
                        <a:gd name="T11" fmla="*/ 5 h 791"/>
                        <a:gd name="T12" fmla="*/ 2 w 1769"/>
                        <a:gd name="T13" fmla="*/ 4 h 791"/>
                        <a:gd name="T14" fmla="*/ 2 w 1769"/>
                        <a:gd name="T15" fmla="*/ 3 h 791"/>
                        <a:gd name="T16" fmla="*/ 2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5"/>
                    <a:ext cx="634" cy="1535"/>
                    <a:chOff x="1935" y="33"/>
                    <a:chExt cx="634" cy="1535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31"/>
                      <a:ext cx="1060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3 w 2736"/>
                        <a:gd name="T3" fmla="*/ 1 h 504"/>
                        <a:gd name="T4" fmla="*/ 6 w 2736"/>
                        <a:gd name="T5" fmla="*/ 0 h 504"/>
                        <a:gd name="T6" fmla="*/ 9 w 2736"/>
                        <a:gd name="T7" fmla="*/ 0 h 504"/>
                        <a:gd name="T8" fmla="*/ 9 w 2736"/>
                        <a:gd name="T9" fmla="*/ 0 h 504"/>
                        <a:gd name="T10" fmla="*/ 6 w 2736"/>
                        <a:gd name="T11" fmla="*/ 0 h 504"/>
                        <a:gd name="T12" fmla="*/ 2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9"/>
                      <a:ext cx="569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1 w 1769"/>
                        <a:gd name="T5" fmla="*/ 1 h 791"/>
                        <a:gd name="T6" fmla="*/ 2 w 1769"/>
                        <a:gd name="T7" fmla="*/ 3 h 791"/>
                        <a:gd name="T8" fmla="*/ 2 w 1769"/>
                        <a:gd name="T9" fmla="*/ 4 h 791"/>
                        <a:gd name="T10" fmla="*/ 2 w 1769"/>
                        <a:gd name="T11" fmla="*/ 5 h 791"/>
                        <a:gd name="T12" fmla="*/ 2 w 1769"/>
                        <a:gd name="T13" fmla="*/ 4 h 791"/>
                        <a:gd name="T14" fmla="*/ 2 w 1769"/>
                        <a:gd name="T15" fmla="*/ 3 h 791"/>
                        <a:gd name="T16" fmla="*/ 1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5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5 w 2736"/>
                        <a:gd name="T5" fmla="*/ 0 h 504"/>
                        <a:gd name="T6" fmla="*/ 23 w 2736"/>
                        <a:gd name="T7" fmla="*/ 0 h 504"/>
                        <a:gd name="T8" fmla="*/ 23 w 2736"/>
                        <a:gd name="T9" fmla="*/ 0 h 504"/>
                        <a:gd name="T10" fmla="*/ 15 w 2736"/>
                        <a:gd name="T11" fmla="*/ 0 h 504"/>
                        <a:gd name="T12" fmla="*/ 5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3 w 1769"/>
                        <a:gd name="T5" fmla="*/ 1 h 791"/>
                        <a:gd name="T6" fmla="*/ 4 w 1769"/>
                        <a:gd name="T7" fmla="*/ 3 h 791"/>
                        <a:gd name="T8" fmla="*/ 5 w 1769"/>
                        <a:gd name="T9" fmla="*/ 4 h 791"/>
                        <a:gd name="T10" fmla="*/ 4 w 1769"/>
                        <a:gd name="T11" fmla="*/ 5 h 791"/>
                        <a:gd name="T12" fmla="*/ 4 w 1769"/>
                        <a:gd name="T13" fmla="*/ 4 h 791"/>
                        <a:gd name="T14" fmla="*/ 4 w 1769"/>
                        <a:gd name="T15" fmla="*/ 3 h 791"/>
                        <a:gd name="T16" fmla="*/ 3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5"/>
                    <a:ext cx="1783" cy="719"/>
                    <a:chOff x="2683" y="443"/>
                    <a:chExt cx="1783" cy="719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5 w 2736"/>
                        <a:gd name="T5" fmla="*/ 0 h 504"/>
                        <a:gd name="T6" fmla="*/ 23 w 2736"/>
                        <a:gd name="T7" fmla="*/ 0 h 504"/>
                        <a:gd name="T8" fmla="*/ 23 w 2736"/>
                        <a:gd name="T9" fmla="*/ 0 h 504"/>
                        <a:gd name="T10" fmla="*/ 15 w 2736"/>
                        <a:gd name="T11" fmla="*/ 0 h 504"/>
                        <a:gd name="T12" fmla="*/ 5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3"/>
                      <a:ext cx="663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3 w 1769"/>
                        <a:gd name="T5" fmla="*/ 1 h 791"/>
                        <a:gd name="T6" fmla="*/ 4 w 1769"/>
                        <a:gd name="T7" fmla="*/ 3 h 791"/>
                        <a:gd name="T8" fmla="*/ 5 w 1769"/>
                        <a:gd name="T9" fmla="*/ 4 h 791"/>
                        <a:gd name="T10" fmla="*/ 4 w 1769"/>
                        <a:gd name="T11" fmla="*/ 5 h 791"/>
                        <a:gd name="T12" fmla="*/ 4 w 1769"/>
                        <a:gd name="T13" fmla="*/ 4 h 791"/>
                        <a:gd name="T14" fmla="*/ 4 w 1769"/>
                        <a:gd name="T15" fmla="*/ 3 h 791"/>
                        <a:gd name="T16" fmla="*/ 3 w 1769"/>
                        <a:gd name="T17" fmla="*/ 2 h 791"/>
                        <a:gd name="T18" fmla="*/ 1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8"/>
                    <a:ext cx="1026" cy="1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1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1 h 791"/>
                      <a:gd name="T12" fmla="*/ 2 w 1769"/>
                      <a:gd name="T13" fmla="*/ 0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7" y="16"/>
                    <a:ext cx="635" cy="1512"/>
                    <a:chOff x="2803" y="44"/>
                    <a:chExt cx="635" cy="1512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5" y="935"/>
                      <a:ext cx="1058" cy="184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3 w 2736"/>
                        <a:gd name="T3" fmla="*/ 0 h 504"/>
                        <a:gd name="T4" fmla="*/ 6 w 2736"/>
                        <a:gd name="T5" fmla="*/ 0 h 504"/>
                        <a:gd name="T6" fmla="*/ 9 w 2736"/>
                        <a:gd name="T7" fmla="*/ 0 h 504"/>
                        <a:gd name="T8" fmla="*/ 9 w 2736"/>
                        <a:gd name="T9" fmla="*/ 0 h 504"/>
                        <a:gd name="T10" fmla="*/ 6 w 2736"/>
                        <a:gd name="T11" fmla="*/ 0 h 504"/>
                        <a:gd name="T12" fmla="*/ 2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5"/>
                      <a:ext cx="569" cy="28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1 w 1769"/>
                        <a:gd name="T5" fmla="*/ 0 h 791"/>
                        <a:gd name="T6" fmla="*/ 2 w 1769"/>
                        <a:gd name="T7" fmla="*/ 1 h 791"/>
                        <a:gd name="T8" fmla="*/ 2 w 1769"/>
                        <a:gd name="T9" fmla="*/ 1 h 791"/>
                        <a:gd name="T10" fmla="*/ 2 w 1769"/>
                        <a:gd name="T11" fmla="*/ 2 h 791"/>
                        <a:gd name="T12" fmla="*/ 2 w 1769"/>
                        <a:gd name="T13" fmla="*/ 1 h 791"/>
                        <a:gd name="T14" fmla="*/ 2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0"/>
                    <a:ext cx="1014" cy="1463"/>
                    <a:chOff x="2937" y="158"/>
                    <a:chExt cx="1014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07"/>
                      <a:ext cx="1157" cy="270"/>
                    </a:xfrm>
                    <a:custGeom>
                      <a:avLst/>
                      <a:gdLst>
                        <a:gd name="T0" fmla="*/ 0 w 2736"/>
                        <a:gd name="T1" fmla="*/ 12 h 504"/>
                        <a:gd name="T2" fmla="*/ 5 w 2736"/>
                        <a:gd name="T3" fmla="*/ 4 h 504"/>
                        <a:gd name="T4" fmla="*/ 10 w 2736"/>
                        <a:gd name="T5" fmla="*/ 1 h 504"/>
                        <a:gd name="T6" fmla="*/ 16 w 2736"/>
                        <a:gd name="T7" fmla="*/ 1 h 504"/>
                        <a:gd name="T8" fmla="*/ 16 w 2736"/>
                        <a:gd name="T9" fmla="*/ 3 h 504"/>
                        <a:gd name="T10" fmla="*/ 10 w 2736"/>
                        <a:gd name="T11" fmla="*/ 3 h 504"/>
                        <a:gd name="T12" fmla="*/ 4 w 2736"/>
                        <a:gd name="T13" fmla="*/ 7 h 504"/>
                        <a:gd name="T14" fmla="*/ 0 w 2736"/>
                        <a:gd name="T15" fmla="*/ 12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57"/>
                      <a:ext cx="620" cy="422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 w 1769"/>
                        <a:gd name="T3" fmla="*/ 2 h 791"/>
                        <a:gd name="T4" fmla="*/ 2 w 1769"/>
                        <a:gd name="T5" fmla="*/ 5 h 791"/>
                        <a:gd name="T6" fmla="*/ 3 w 1769"/>
                        <a:gd name="T7" fmla="*/ 10 h 791"/>
                        <a:gd name="T8" fmla="*/ 3 w 1769"/>
                        <a:gd name="T9" fmla="*/ 14 h 791"/>
                        <a:gd name="T10" fmla="*/ 3 w 1769"/>
                        <a:gd name="T11" fmla="*/ 18 h 791"/>
                        <a:gd name="T12" fmla="*/ 3 w 1769"/>
                        <a:gd name="T13" fmla="*/ 14 h 791"/>
                        <a:gd name="T14" fmla="*/ 2 w 1769"/>
                        <a:gd name="T15" fmla="*/ 11 h 791"/>
                        <a:gd name="T16" fmla="*/ 2 w 1769"/>
                        <a:gd name="T17" fmla="*/ 7 h 791"/>
                        <a:gd name="T18" fmla="*/ 1 w 1769"/>
                        <a:gd name="T19" fmla="*/ 3 h 791"/>
                        <a:gd name="T20" fmla="*/ 0 w 1769"/>
                        <a:gd name="T21" fmla="*/ 2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8"/>
                    <a:ext cx="242" cy="1443"/>
                    <a:chOff x="2730" y="36"/>
                    <a:chExt cx="242" cy="1443"/>
                  </a:xfrm>
                </p:grpSpPr>
                <p:sp>
                  <p:nvSpPr>
                    <p:cNvPr id="85" name="Freeform 222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3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2 w 2736"/>
                        <a:gd name="T3" fmla="*/ 0 h 504"/>
                        <a:gd name="T4" fmla="*/ 3 w 2736"/>
                        <a:gd name="T5" fmla="*/ 0 h 504"/>
                        <a:gd name="T6" fmla="*/ 5 w 2736"/>
                        <a:gd name="T7" fmla="*/ 0 h 504"/>
                        <a:gd name="T8" fmla="*/ 5 w 2736"/>
                        <a:gd name="T9" fmla="*/ 0 h 504"/>
                        <a:gd name="T10" fmla="*/ 3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223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3"/>
                      <a:ext cx="510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1 w 1769"/>
                        <a:gd name="T5" fmla="*/ 0 h 791"/>
                        <a:gd name="T6" fmla="*/ 1 w 1769"/>
                        <a:gd name="T7" fmla="*/ 0 h 791"/>
                        <a:gd name="T8" fmla="*/ 1 w 1769"/>
                        <a:gd name="T9" fmla="*/ 0 h 791"/>
                        <a:gd name="T10" fmla="*/ 1 w 1769"/>
                        <a:gd name="T11" fmla="*/ 0 h 791"/>
                        <a:gd name="T12" fmla="*/ 1 w 1769"/>
                        <a:gd name="T13" fmla="*/ 0 h 791"/>
                        <a:gd name="T14" fmla="*/ 1 w 1769"/>
                        <a:gd name="T15" fmla="*/ 0 h 791"/>
                        <a:gd name="T16" fmla="*/ 1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8" y="1740"/>
                    <a:ext cx="1082" cy="2448"/>
                    <a:chOff x="944" y="1768"/>
                    <a:chExt cx="1082" cy="2448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5" cy="311"/>
                    </a:xfrm>
                    <a:custGeom>
                      <a:avLst/>
                      <a:gdLst>
                        <a:gd name="T0" fmla="*/ 0 w 2736"/>
                        <a:gd name="T1" fmla="*/ 28 h 504"/>
                        <a:gd name="T2" fmla="*/ 54 w 2736"/>
                        <a:gd name="T3" fmla="*/ 9 h 504"/>
                        <a:gd name="T4" fmla="*/ 112 w 2736"/>
                        <a:gd name="T5" fmla="*/ 1 h 504"/>
                        <a:gd name="T6" fmla="*/ 172 w 2736"/>
                        <a:gd name="T7" fmla="*/ 1 h 504"/>
                        <a:gd name="T8" fmla="*/ 171 w 2736"/>
                        <a:gd name="T9" fmla="*/ 6 h 504"/>
                        <a:gd name="T10" fmla="*/ 111 w 2736"/>
                        <a:gd name="T11" fmla="*/ 6 h 504"/>
                        <a:gd name="T12" fmla="*/ 41 w 2736"/>
                        <a:gd name="T13" fmla="*/ 16 h 504"/>
                        <a:gd name="T14" fmla="*/ 0 w 2736"/>
                        <a:gd name="T15" fmla="*/ 2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8" y="3509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0 w 1769"/>
                        <a:gd name="T3" fmla="*/ 4 h 791"/>
                        <a:gd name="T4" fmla="*/ 23 w 1769"/>
                        <a:gd name="T5" fmla="*/ 12 h 791"/>
                        <a:gd name="T6" fmla="*/ 32 w 1769"/>
                        <a:gd name="T7" fmla="*/ 25 h 791"/>
                        <a:gd name="T8" fmla="*/ 35 w 1769"/>
                        <a:gd name="T9" fmla="*/ 35 h 791"/>
                        <a:gd name="T10" fmla="*/ 34 w 1769"/>
                        <a:gd name="T11" fmla="*/ 45 h 791"/>
                        <a:gd name="T12" fmla="*/ 32 w 1769"/>
                        <a:gd name="T13" fmla="*/ 36 h 791"/>
                        <a:gd name="T14" fmla="*/ 28 w 1769"/>
                        <a:gd name="T15" fmla="*/ 26 h 791"/>
                        <a:gd name="T16" fmla="*/ 22 w 1769"/>
                        <a:gd name="T17" fmla="*/ 17 h 791"/>
                        <a:gd name="T18" fmla="*/ 11 w 1769"/>
                        <a:gd name="T19" fmla="*/ 9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7" y="1900"/>
                    <a:ext cx="767" cy="2382"/>
                    <a:chOff x="1453" y="1928"/>
                    <a:chExt cx="767" cy="238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0"/>
                      <a:ext cx="1595" cy="310"/>
                    </a:xfrm>
                    <a:custGeom>
                      <a:avLst/>
                      <a:gdLst>
                        <a:gd name="T0" fmla="*/ 0 w 2736"/>
                        <a:gd name="T1" fmla="*/ 27 h 504"/>
                        <a:gd name="T2" fmla="*/ 34 w 2736"/>
                        <a:gd name="T3" fmla="*/ 9 h 504"/>
                        <a:gd name="T4" fmla="*/ 70 w 2736"/>
                        <a:gd name="T5" fmla="*/ 1 h 504"/>
                        <a:gd name="T6" fmla="*/ 107 w 2736"/>
                        <a:gd name="T7" fmla="*/ 1 h 504"/>
                        <a:gd name="T8" fmla="*/ 107 w 2736"/>
                        <a:gd name="T9" fmla="*/ 6 h 504"/>
                        <a:gd name="T10" fmla="*/ 69 w 2736"/>
                        <a:gd name="T11" fmla="*/ 6 h 504"/>
                        <a:gd name="T12" fmla="*/ 26 w 2736"/>
                        <a:gd name="T13" fmla="*/ 16 h 504"/>
                        <a:gd name="T14" fmla="*/ 0 w 2736"/>
                        <a:gd name="T15" fmla="*/ 2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9" y="3638"/>
                      <a:ext cx="857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6 w 1769"/>
                        <a:gd name="T3" fmla="*/ 4 h 791"/>
                        <a:gd name="T4" fmla="*/ 15 w 1769"/>
                        <a:gd name="T5" fmla="*/ 12 h 791"/>
                        <a:gd name="T6" fmla="*/ 21 w 1769"/>
                        <a:gd name="T7" fmla="*/ 24 h 791"/>
                        <a:gd name="T8" fmla="*/ 23 w 1769"/>
                        <a:gd name="T9" fmla="*/ 33 h 791"/>
                        <a:gd name="T10" fmla="*/ 22 w 1769"/>
                        <a:gd name="T11" fmla="*/ 44 h 791"/>
                        <a:gd name="T12" fmla="*/ 21 w 1769"/>
                        <a:gd name="T13" fmla="*/ 35 h 791"/>
                        <a:gd name="T14" fmla="*/ 18 w 1769"/>
                        <a:gd name="T15" fmla="*/ 25 h 791"/>
                        <a:gd name="T16" fmla="*/ 15 w 1769"/>
                        <a:gd name="T17" fmla="*/ 17 h 791"/>
                        <a:gd name="T18" fmla="*/ 8 w 1769"/>
                        <a:gd name="T19" fmla="*/ 9 h 791"/>
                        <a:gd name="T20" fmla="*/ 0 w 1769"/>
                        <a:gd name="T21" fmla="*/ 4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52" y="1947"/>
                    <a:ext cx="460" cy="2337"/>
                    <a:chOff x="1940" y="1975"/>
                    <a:chExt cx="493" cy="2613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25" y="2680"/>
                      <a:ext cx="1713" cy="302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52 w 2736"/>
                        <a:gd name="T3" fmla="*/ 8 h 504"/>
                        <a:gd name="T4" fmla="*/ 107 w 2736"/>
                        <a:gd name="T5" fmla="*/ 1 h 504"/>
                        <a:gd name="T6" fmla="*/ 165 w 2736"/>
                        <a:gd name="T7" fmla="*/ 1 h 504"/>
                        <a:gd name="T8" fmla="*/ 164 w 2736"/>
                        <a:gd name="T9" fmla="*/ 5 h 504"/>
                        <a:gd name="T10" fmla="*/ 106 w 2736"/>
                        <a:gd name="T11" fmla="*/ 5 h 504"/>
                        <a:gd name="T12" fmla="*/ 39 w 2736"/>
                        <a:gd name="T13" fmla="*/ 14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17" y="3892"/>
                      <a:ext cx="916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9 w 1769"/>
                        <a:gd name="T3" fmla="*/ 2 h 791"/>
                        <a:gd name="T4" fmla="*/ 22 w 1769"/>
                        <a:gd name="T5" fmla="*/ 10 h 791"/>
                        <a:gd name="T6" fmla="*/ 31 w 1769"/>
                        <a:gd name="T7" fmla="*/ 20 h 791"/>
                        <a:gd name="T8" fmla="*/ 34 w 1769"/>
                        <a:gd name="T9" fmla="*/ 28 h 791"/>
                        <a:gd name="T10" fmla="*/ 33 w 1769"/>
                        <a:gd name="T11" fmla="*/ 36 h 791"/>
                        <a:gd name="T12" fmla="*/ 31 w 1769"/>
                        <a:gd name="T13" fmla="*/ 29 h 791"/>
                        <a:gd name="T14" fmla="*/ 27 w 1769"/>
                        <a:gd name="T15" fmla="*/ 21 h 791"/>
                        <a:gd name="T16" fmla="*/ 21 w 1769"/>
                        <a:gd name="T17" fmla="*/ 14 h 791"/>
                        <a:gd name="T18" fmla="*/ 11 w 1769"/>
                        <a:gd name="T19" fmla="*/ 7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9" y="1689"/>
                    <a:ext cx="1124" cy="2423"/>
                    <a:chOff x="3335" y="1717"/>
                    <a:chExt cx="1124" cy="2423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9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28 h 504"/>
                        <a:gd name="T2" fmla="*/ 54 w 2736"/>
                        <a:gd name="T3" fmla="*/ 9 h 504"/>
                        <a:gd name="T4" fmla="*/ 111 w 2736"/>
                        <a:gd name="T5" fmla="*/ 1 h 504"/>
                        <a:gd name="T6" fmla="*/ 171 w 2736"/>
                        <a:gd name="T7" fmla="*/ 1 h 504"/>
                        <a:gd name="T8" fmla="*/ 170 w 2736"/>
                        <a:gd name="T9" fmla="*/ 6 h 504"/>
                        <a:gd name="T10" fmla="*/ 111 w 2736"/>
                        <a:gd name="T11" fmla="*/ 6 h 504"/>
                        <a:gd name="T12" fmla="*/ 41 w 2736"/>
                        <a:gd name="T13" fmla="*/ 16 h 504"/>
                        <a:gd name="T14" fmla="*/ 0 w 2736"/>
                        <a:gd name="T15" fmla="*/ 2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3" y="3433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0 w 1769"/>
                        <a:gd name="T3" fmla="*/ 4 h 791"/>
                        <a:gd name="T4" fmla="*/ 23 w 1769"/>
                        <a:gd name="T5" fmla="*/ 12 h 791"/>
                        <a:gd name="T6" fmla="*/ 32 w 1769"/>
                        <a:gd name="T7" fmla="*/ 25 h 791"/>
                        <a:gd name="T8" fmla="*/ 35 w 1769"/>
                        <a:gd name="T9" fmla="*/ 35 h 791"/>
                        <a:gd name="T10" fmla="*/ 34 w 1769"/>
                        <a:gd name="T11" fmla="*/ 45 h 791"/>
                        <a:gd name="T12" fmla="*/ 32 w 1769"/>
                        <a:gd name="T13" fmla="*/ 36 h 791"/>
                        <a:gd name="T14" fmla="*/ 28 w 1769"/>
                        <a:gd name="T15" fmla="*/ 26 h 791"/>
                        <a:gd name="T16" fmla="*/ 22 w 1769"/>
                        <a:gd name="T17" fmla="*/ 17 h 791"/>
                        <a:gd name="T18" fmla="*/ 11 w 1769"/>
                        <a:gd name="T19" fmla="*/ 9 h 791"/>
                        <a:gd name="T20" fmla="*/ 0 w 1769"/>
                        <a:gd name="T21" fmla="*/ 4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36"/>
                    <a:ext cx="882" cy="2427"/>
                    <a:chOff x="3180" y="1864"/>
                    <a:chExt cx="882" cy="2427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38"/>
                      <a:ext cx="1649" cy="30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42 w 2736"/>
                        <a:gd name="T3" fmla="*/ 8 h 504"/>
                        <a:gd name="T4" fmla="*/ 85 w 2736"/>
                        <a:gd name="T5" fmla="*/ 1 h 504"/>
                        <a:gd name="T6" fmla="*/ 131 w 2736"/>
                        <a:gd name="T7" fmla="*/ 1 h 504"/>
                        <a:gd name="T8" fmla="*/ 130 w 2736"/>
                        <a:gd name="T9" fmla="*/ 5 h 504"/>
                        <a:gd name="T10" fmla="*/ 84 w 2736"/>
                        <a:gd name="T11" fmla="*/ 5 h 504"/>
                        <a:gd name="T12" fmla="*/ 31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6"/>
                      <a:ext cx="884" cy="467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7 w 1769"/>
                        <a:gd name="T3" fmla="*/ 2 h 791"/>
                        <a:gd name="T4" fmla="*/ 18 w 1769"/>
                        <a:gd name="T5" fmla="*/ 8 h 791"/>
                        <a:gd name="T6" fmla="*/ 25 w 1769"/>
                        <a:gd name="T7" fmla="*/ 18 h 791"/>
                        <a:gd name="T8" fmla="*/ 27 w 1769"/>
                        <a:gd name="T9" fmla="*/ 26 h 791"/>
                        <a:gd name="T10" fmla="*/ 26 w 1769"/>
                        <a:gd name="T11" fmla="*/ 34 h 791"/>
                        <a:gd name="T12" fmla="*/ 24 w 1769"/>
                        <a:gd name="T13" fmla="*/ 27 h 791"/>
                        <a:gd name="T14" fmla="*/ 21 w 1769"/>
                        <a:gd name="T15" fmla="*/ 19 h 791"/>
                        <a:gd name="T16" fmla="*/ 17 w 1769"/>
                        <a:gd name="T17" fmla="*/ 12 h 791"/>
                        <a:gd name="T18" fmla="*/ 9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4"/>
                    <a:chOff x="3006" y="1983"/>
                    <a:chExt cx="622" cy="2384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30" y="2659"/>
                      <a:ext cx="1598" cy="246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34 w 2736"/>
                        <a:gd name="T3" fmla="*/ 2 h 504"/>
                        <a:gd name="T4" fmla="*/ 71 w 2736"/>
                        <a:gd name="T5" fmla="*/ 0 h 504"/>
                        <a:gd name="T6" fmla="*/ 109 w 2736"/>
                        <a:gd name="T7" fmla="*/ 0 h 504"/>
                        <a:gd name="T8" fmla="*/ 108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4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6 w 1769"/>
                        <a:gd name="T3" fmla="*/ 0 h 791"/>
                        <a:gd name="T4" fmla="*/ 16 w 1769"/>
                        <a:gd name="T5" fmla="*/ 2 h 791"/>
                        <a:gd name="T6" fmla="*/ 21 w 1769"/>
                        <a:gd name="T7" fmla="*/ 6 h 791"/>
                        <a:gd name="T8" fmla="*/ 23 w 1769"/>
                        <a:gd name="T9" fmla="*/ 8 h 791"/>
                        <a:gd name="T10" fmla="*/ 22 w 1769"/>
                        <a:gd name="T11" fmla="*/ 10 h 791"/>
                        <a:gd name="T12" fmla="*/ 21 w 1769"/>
                        <a:gd name="T13" fmla="*/ 9 h 791"/>
                        <a:gd name="T14" fmla="*/ 18 w 1769"/>
                        <a:gd name="T15" fmla="*/ 6 h 791"/>
                        <a:gd name="T16" fmla="*/ 15 w 1769"/>
                        <a:gd name="T17" fmla="*/ 4 h 791"/>
                        <a:gd name="T18" fmla="*/ 8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5" y="2070"/>
                    <a:ext cx="402" cy="2224"/>
                    <a:chOff x="2821" y="2098"/>
                    <a:chExt cx="402" cy="2224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10" y="2709"/>
                      <a:ext cx="1468" cy="247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21 w 2736"/>
                        <a:gd name="T3" fmla="*/ 2 h 504"/>
                        <a:gd name="T4" fmla="*/ 42 w 2736"/>
                        <a:gd name="T5" fmla="*/ 0 h 504"/>
                        <a:gd name="T6" fmla="*/ 65 w 2736"/>
                        <a:gd name="T7" fmla="*/ 0 h 504"/>
                        <a:gd name="T8" fmla="*/ 65 w 2736"/>
                        <a:gd name="T9" fmla="*/ 1 h 504"/>
                        <a:gd name="T10" fmla="*/ 42 w 2736"/>
                        <a:gd name="T11" fmla="*/ 1 h 504"/>
                        <a:gd name="T12" fmla="*/ 1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5" y="3733"/>
                      <a:ext cx="790" cy="38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0 h 791"/>
                        <a:gd name="T4" fmla="*/ 9 w 1769"/>
                        <a:gd name="T5" fmla="*/ 2 h 791"/>
                        <a:gd name="T6" fmla="*/ 13 w 1769"/>
                        <a:gd name="T7" fmla="*/ 6 h 791"/>
                        <a:gd name="T8" fmla="*/ 14 w 1769"/>
                        <a:gd name="T9" fmla="*/ 8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4" y="2105"/>
                    <a:ext cx="427" cy="2185"/>
                    <a:chOff x="2289" y="2133"/>
                    <a:chExt cx="427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8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8 w 2736"/>
                        <a:gd name="T3" fmla="*/ 0 h 504"/>
                        <a:gd name="T4" fmla="*/ 37 w 2736"/>
                        <a:gd name="T5" fmla="*/ 0 h 504"/>
                        <a:gd name="T6" fmla="*/ 58 w 2736"/>
                        <a:gd name="T7" fmla="*/ 0 h 504"/>
                        <a:gd name="T8" fmla="*/ 57 w 2736"/>
                        <a:gd name="T9" fmla="*/ 0 h 504"/>
                        <a:gd name="T10" fmla="*/ 37 w 2736"/>
                        <a:gd name="T11" fmla="*/ 0 h 504"/>
                        <a:gd name="T12" fmla="*/ 14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1" y="3785"/>
                      <a:ext cx="772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0 h 791"/>
                        <a:gd name="T4" fmla="*/ 8 w 1769"/>
                        <a:gd name="T5" fmla="*/ 0 h 791"/>
                        <a:gd name="T6" fmla="*/ 11 w 1769"/>
                        <a:gd name="T7" fmla="*/ 1 h 791"/>
                        <a:gd name="T8" fmla="*/ 12 w 1769"/>
                        <a:gd name="T9" fmla="*/ 1 h 791"/>
                        <a:gd name="T10" fmla="*/ 12 w 1769"/>
                        <a:gd name="T11" fmla="*/ 2 h 791"/>
                        <a:gd name="T12" fmla="*/ 11 w 1769"/>
                        <a:gd name="T13" fmla="*/ 1 h 791"/>
                        <a:gd name="T14" fmla="*/ 10 w 1769"/>
                        <a:gd name="T15" fmla="*/ 1 h 791"/>
                        <a:gd name="T16" fmla="*/ 7 w 1769"/>
                        <a:gd name="T17" fmla="*/ 1 h 791"/>
                        <a:gd name="T18" fmla="*/ 4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6"/>
                    <a:ext cx="2568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3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3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2"/>
                    <a:ext cx="763" cy="2302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8"/>
                    <a:ext cx="418" cy="1522"/>
                  </a:xfrm>
                  <a:custGeom>
                    <a:avLst/>
                    <a:gdLst>
                      <a:gd name="T0" fmla="*/ 0 w 776"/>
                      <a:gd name="T1" fmla="*/ 4 h 2368"/>
                      <a:gd name="T2" fmla="*/ 6 w 776"/>
                      <a:gd name="T3" fmla="*/ 1 h 2368"/>
                      <a:gd name="T4" fmla="*/ 2 w 776"/>
                      <a:gd name="T5" fmla="*/ 11 h 2368"/>
                      <a:gd name="T6" fmla="*/ 8 w 776"/>
                      <a:gd name="T7" fmla="*/ 11 h 2368"/>
                      <a:gd name="T8" fmla="*/ 5 w 776"/>
                      <a:gd name="T9" fmla="*/ 21 h 2368"/>
                      <a:gd name="T10" fmla="*/ 9 w 776"/>
                      <a:gd name="T11" fmla="*/ 25 h 2368"/>
                      <a:gd name="T12" fmla="*/ 7 w 776"/>
                      <a:gd name="T13" fmla="*/ 31 h 2368"/>
                      <a:gd name="T14" fmla="*/ 12 w 776"/>
                      <a:gd name="T15" fmla="*/ 35 h 2368"/>
                      <a:gd name="T16" fmla="*/ 9 w 776"/>
                      <a:gd name="T17" fmla="*/ 42 h 2368"/>
                      <a:gd name="T18" fmla="*/ 13 w 776"/>
                      <a:gd name="T19" fmla="*/ 45 h 2368"/>
                      <a:gd name="T20" fmla="*/ 12 w 776"/>
                      <a:gd name="T21" fmla="*/ 51 h 2368"/>
                      <a:gd name="T22" fmla="*/ 14 w 776"/>
                      <a:gd name="T23" fmla="*/ 58 h 2368"/>
                      <a:gd name="T24" fmla="*/ 14 w 776"/>
                      <a:gd name="T25" fmla="*/ 66 h 2368"/>
                      <a:gd name="T26" fmla="*/ 17 w 776"/>
                      <a:gd name="T27" fmla="*/ 76 h 2368"/>
                      <a:gd name="T28" fmla="*/ 15 w 776"/>
                      <a:gd name="T29" fmla="*/ 86 h 2368"/>
                      <a:gd name="T30" fmla="*/ 18 w 776"/>
                      <a:gd name="T31" fmla="*/ 93 h 2368"/>
                      <a:gd name="T32" fmla="*/ 17 w 776"/>
                      <a:gd name="T33" fmla="*/ 103 h 2368"/>
                      <a:gd name="T34" fmla="*/ 18 w 776"/>
                      <a:gd name="T35" fmla="*/ 112 h 2368"/>
                      <a:gd name="T36" fmla="*/ 17 w 776"/>
                      <a:gd name="T37" fmla="*/ 120 h 2368"/>
                      <a:gd name="T38" fmla="*/ 19 w 776"/>
                      <a:gd name="T39" fmla="*/ 130 h 2368"/>
                      <a:gd name="T40" fmla="*/ 18 w 776"/>
                      <a:gd name="T41" fmla="*/ 139 h 2368"/>
                      <a:gd name="T42" fmla="*/ 19 w 776"/>
                      <a:gd name="T43" fmla="*/ 154 h 2368"/>
                      <a:gd name="T44" fmla="*/ 18 w 776"/>
                      <a:gd name="T45" fmla="*/ 157 h 2368"/>
                      <a:gd name="T46" fmla="*/ 19 w 776"/>
                      <a:gd name="T47" fmla="*/ 167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79" y="1530"/>
                  <a:ext cx="443" cy="838"/>
                </a:xfrm>
                <a:custGeom>
                  <a:avLst/>
                  <a:gdLst>
                    <a:gd name="T0" fmla="*/ 0 w 776"/>
                    <a:gd name="T1" fmla="*/ 0 h 2368"/>
                    <a:gd name="T2" fmla="*/ 9 w 776"/>
                    <a:gd name="T3" fmla="*/ 0 h 2368"/>
                    <a:gd name="T4" fmla="*/ 3 w 776"/>
                    <a:gd name="T5" fmla="*/ 0 h 2368"/>
                    <a:gd name="T6" fmla="*/ 12 w 776"/>
                    <a:gd name="T7" fmla="*/ 0 h 2368"/>
                    <a:gd name="T8" fmla="*/ 7 w 776"/>
                    <a:gd name="T9" fmla="*/ 1 h 2368"/>
                    <a:gd name="T10" fmla="*/ 13 w 776"/>
                    <a:gd name="T11" fmla="*/ 1 h 2368"/>
                    <a:gd name="T12" fmla="*/ 10 w 776"/>
                    <a:gd name="T13" fmla="*/ 1 h 2368"/>
                    <a:gd name="T14" fmla="*/ 17 w 776"/>
                    <a:gd name="T15" fmla="*/ 1 h 2368"/>
                    <a:gd name="T16" fmla="*/ 13 w 776"/>
                    <a:gd name="T17" fmla="*/ 1 h 2368"/>
                    <a:gd name="T18" fmla="*/ 18 w 776"/>
                    <a:gd name="T19" fmla="*/ 1 h 2368"/>
                    <a:gd name="T20" fmla="*/ 17 w 776"/>
                    <a:gd name="T21" fmla="*/ 1 h 2368"/>
                    <a:gd name="T22" fmla="*/ 20 w 776"/>
                    <a:gd name="T23" fmla="*/ 2 h 2368"/>
                    <a:gd name="T24" fmla="*/ 20 w 776"/>
                    <a:gd name="T25" fmla="*/ 2 h 2368"/>
                    <a:gd name="T26" fmla="*/ 23 w 776"/>
                    <a:gd name="T27" fmla="*/ 2 h 2368"/>
                    <a:gd name="T28" fmla="*/ 22 w 776"/>
                    <a:gd name="T29" fmla="*/ 2 h 2368"/>
                    <a:gd name="T30" fmla="*/ 25 w 776"/>
                    <a:gd name="T31" fmla="*/ 2 h 2368"/>
                    <a:gd name="T32" fmla="*/ 23 w 776"/>
                    <a:gd name="T33" fmla="*/ 3 h 2368"/>
                    <a:gd name="T34" fmla="*/ 25 w 776"/>
                    <a:gd name="T35" fmla="*/ 3 h 2368"/>
                    <a:gd name="T36" fmla="*/ 23 w 776"/>
                    <a:gd name="T37" fmla="*/ 4 h 2368"/>
                    <a:gd name="T38" fmla="*/ 27 w 776"/>
                    <a:gd name="T39" fmla="*/ 4 h 2368"/>
                    <a:gd name="T40" fmla="*/ 25 w 776"/>
                    <a:gd name="T41" fmla="*/ 4 h 2368"/>
                    <a:gd name="T42" fmla="*/ 27 w 776"/>
                    <a:gd name="T43" fmla="*/ 4 h 2368"/>
                    <a:gd name="T44" fmla="*/ 25 w 776"/>
                    <a:gd name="T45" fmla="*/ 4 h 2368"/>
                    <a:gd name="T46" fmla="*/ 27 w 776"/>
                    <a:gd name="T47" fmla="*/ 5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78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4 h 2368"/>
                  <a:gd name="T2" fmla="*/ 14 w 776"/>
                  <a:gd name="T3" fmla="*/ 1 h 2368"/>
                  <a:gd name="T4" fmla="*/ 6 w 776"/>
                  <a:gd name="T5" fmla="*/ 9 h 2368"/>
                  <a:gd name="T6" fmla="*/ 20 w 776"/>
                  <a:gd name="T7" fmla="*/ 9 h 2368"/>
                  <a:gd name="T8" fmla="*/ 11 w 776"/>
                  <a:gd name="T9" fmla="*/ 18 h 2368"/>
                  <a:gd name="T10" fmla="*/ 23 w 776"/>
                  <a:gd name="T11" fmla="*/ 21 h 2368"/>
                  <a:gd name="T12" fmla="*/ 18 w 776"/>
                  <a:gd name="T13" fmla="*/ 26 h 2368"/>
                  <a:gd name="T14" fmla="*/ 29 w 776"/>
                  <a:gd name="T15" fmla="*/ 29 h 2368"/>
                  <a:gd name="T16" fmla="*/ 23 w 776"/>
                  <a:gd name="T17" fmla="*/ 35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4 w 776"/>
                  <a:gd name="T23" fmla="*/ 49 h 2368"/>
                  <a:gd name="T24" fmla="*/ 34 w 776"/>
                  <a:gd name="T25" fmla="*/ 55 h 2368"/>
                  <a:gd name="T26" fmla="*/ 40 w 776"/>
                  <a:gd name="T27" fmla="*/ 64 h 2368"/>
                  <a:gd name="T28" fmla="*/ 38 w 776"/>
                  <a:gd name="T29" fmla="*/ 72 h 2368"/>
                  <a:gd name="T30" fmla="*/ 43 w 776"/>
                  <a:gd name="T31" fmla="*/ 78 h 2368"/>
                  <a:gd name="T32" fmla="*/ 40 w 776"/>
                  <a:gd name="T33" fmla="*/ 87 h 2368"/>
                  <a:gd name="T34" fmla="*/ 43 w 776"/>
                  <a:gd name="T35" fmla="*/ 95 h 2368"/>
                  <a:gd name="T36" fmla="*/ 40 w 776"/>
                  <a:gd name="T37" fmla="*/ 101 h 2368"/>
                  <a:gd name="T38" fmla="*/ 46 w 776"/>
                  <a:gd name="T39" fmla="*/ 109 h 2368"/>
                  <a:gd name="T40" fmla="*/ 43 w 776"/>
                  <a:gd name="T41" fmla="*/ 118 h 2368"/>
                  <a:gd name="T42" fmla="*/ 46 w 776"/>
                  <a:gd name="T43" fmla="*/ 129 h 2368"/>
                  <a:gd name="T44" fmla="*/ 43 w 776"/>
                  <a:gd name="T45" fmla="*/ 132 h 2368"/>
                  <a:gd name="T46" fmla="*/ 46 w 776"/>
                  <a:gd name="T47" fmla="*/ 14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4 h 2368"/>
                  <a:gd name="T2" fmla="*/ 14 w 776"/>
                  <a:gd name="T3" fmla="*/ 1 h 2368"/>
                  <a:gd name="T4" fmla="*/ 6 w 776"/>
                  <a:gd name="T5" fmla="*/ 9 h 2368"/>
                  <a:gd name="T6" fmla="*/ 20 w 776"/>
                  <a:gd name="T7" fmla="*/ 9 h 2368"/>
                  <a:gd name="T8" fmla="*/ 11 w 776"/>
                  <a:gd name="T9" fmla="*/ 18 h 2368"/>
                  <a:gd name="T10" fmla="*/ 23 w 776"/>
                  <a:gd name="T11" fmla="*/ 21 h 2368"/>
                  <a:gd name="T12" fmla="*/ 18 w 776"/>
                  <a:gd name="T13" fmla="*/ 26 h 2368"/>
                  <a:gd name="T14" fmla="*/ 29 w 776"/>
                  <a:gd name="T15" fmla="*/ 29 h 2368"/>
                  <a:gd name="T16" fmla="*/ 23 w 776"/>
                  <a:gd name="T17" fmla="*/ 35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4 w 776"/>
                  <a:gd name="T23" fmla="*/ 49 h 2368"/>
                  <a:gd name="T24" fmla="*/ 34 w 776"/>
                  <a:gd name="T25" fmla="*/ 55 h 2368"/>
                  <a:gd name="T26" fmla="*/ 40 w 776"/>
                  <a:gd name="T27" fmla="*/ 64 h 2368"/>
                  <a:gd name="T28" fmla="*/ 38 w 776"/>
                  <a:gd name="T29" fmla="*/ 72 h 2368"/>
                  <a:gd name="T30" fmla="*/ 43 w 776"/>
                  <a:gd name="T31" fmla="*/ 78 h 2368"/>
                  <a:gd name="T32" fmla="*/ 40 w 776"/>
                  <a:gd name="T33" fmla="*/ 87 h 2368"/>
                  <a:gd name="T34" fmla="*/ 43 w 776"/>
                  <a:gd name="T35" fmla="*/ 95 h 2368"/>
                  <a:gd name="T36" fmla="*/ 40 w 776"/>
                  <a:gd name="T37" fmla="*/ 101 h 2368"/>
                  <a:gd name="T38" fmla="*/ 46 w 776"/>
                  <a:gd name="T39" fmla="*/ 109 h 2368"/>
                  <a:gd name="T40" fmla="*/ 43 w 776"/>
                  <a:gd name="T41" fmla="*/ 118 h 2368"/>
                  <a:gd name="T42" fmla="*/ 46 w 776"/>
                  <a:gd name="T43" fmla="*/ 129 h 2368"/>
                  <a:gd name="T44" fmla="*/ 43 w 776"/>
                  <a:gd name="T45" fmla="*/ 132 h 2368"/>
                  <a:gd name="T46" fmla="*/ 46 w 776"/>
                  <a:gd name="T47" fmla="*/ 14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3 w 776"/>
                  <a:gd name="T5" fmla="*/ 0 h 2368"/>
                  <a:gd name="T6" fmla="*/ 11 w 776"/>
                  <a:gd name="T7" fmla="*/ 0 h 2368"/>
                  <a:gd name="T8" fmla="*/ 6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19 w 776"/>
                  <a:gd name="T23" fmla="*/ 2 h 2368"/>
                  <a:gd name="T24" fmla="*/ 19 w 776"/>
                  <a:gd name="T25" fmla="*/ 2 h 2368"/>
                  <a:gd name="T26" fmla="*/ 23 w 776"/>
                  <a:gd name="T27" fmla="*/ 2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3 h 2368"/>
                  <a:gd name="T34" fmla="*/ 24 w 776"/>
                  <a:gd name="T35" fmla="*/ 3 h 2368"/>
                  <a:gd name="T36" fmla="*/ 23 w 776"/>
                  <a:gd name="T37" fmla="*/ 4 h 2368"/>
                  <a:gd name="T38" fmla="*/ 26 w 776"/>
                  <a:gd name="T39" fmla="*/ 4 h 2368"/>
                  <a:gd name="T40" fmla="*/ 24 w 776"/>
                  <a:gd name="T41" fmla="*/ 4 h 2368"/>
                  <a:gd name="T42" fmla="*/ 26 w 776"/>
                  <a:gd name="T43" fmla="*/ 4 h 2368"/>
                  <a:gd name="T44" fmla="*/ 24 w 776"/>
                  <a:gd name="T45" fmla="*/ 4 h 2368"/>
                  <a:gd name="T46" fmla="*/ 26 w 776"/>
                  <a:gd name="T47" fmla="*/ 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5 h 2368"/>
                  <a:gd name="T2" fmla="*/ 1797 w 776"/>
                  <a:gd name="T3" fmla="*/ 1 h 2368"/>
                  <a:gd name="T4" fmla="*/ 713 w 776"/>
                  <a:gd name="T5" fmla="*/ 11 h 2368"/>
                  <a:gd name="T6" fmla="*/ 2513 w 776"/>
                  <a:gd name="T7" fmla="*/ 11 h 2368"/>
                  <a:gd name="T8" fmla="*/ 1433 w 776"/>
                  <a:gd name="T9" fmla="*/ 21 h 2368"/>
                  <a:gd name="T10" fmla="*/ 2870 w 776"/>
                  <a:gd name="T11" fmla="*/ 25 h 2368"/>
                  <a:gd name="T12" fmla="*/ 2150 w 776"/>
                  <a:gd name="T13" fmla="*/ 32 h 2368"/>
                  <a:gd name="T14" fmla="*/ 3585 w 776"/>
                  <a:gd name="T15" fmla="*/ 35 h 2368"/>
                  <a:gd name="T16" fmla="*/ 2870 w 776"/>
                  <a:gd name="T17" fmla="*/ 42 h 2368"/>
                  <a:gd name="T18" fmla="*/ 3946 w 776"/>
                  <a:gd name="T19" fmla="*/ 46 h 2368"/>
                  <a:gd name="T20" fmla="*/ 3585 w 776"/>
                  <a:gd name="T21" fmla="*/ 52 h 2368"/>
                  <a:gd name="T22" fmla="*/ 4302 w 776"/>
                  <a:gd name="T23" fmla="*/ 59 h 2368"/>
                  <a:gd name="T24" fmla="*/ 4302 w 776"/>
                  <a:gd name="T25" fmla="*/ 66 h 2368"/>
                  <a:gd name="T26" fmla="*/ 5021 w 776"/>
                  <a:gd name="T27" fmla="*/ 76 h 2368"/>
                  <a:gd name="T28" fmla="*/ 4659 w 776"/>
                  <a:gd name="T29" fmla="*/ 87 h 2368"/>
                  <a:gd name="T30" fmla="*/ 5382 w 776"/>
                  <a:gd name="T31" fmla="*/ 93 h 2368"/>
                  <a:gd name="T32" fmla="*/ 5021 w 776"/>
                  <a:gd name="T33" fmla="*/ 104 h 2368"/>
                  <a:gd name="T34" fmla="*/ 5382 w 776"/>
                  <a:gd name="T35" fmla="*/ 114 h 2368"/>
                  <a:gd name="T36" fmla="*/ 5021 w 776"/>
                  <a:gd name="T37" fmla="*/ 120 h 2368"/>
                  <a:gd name="T38" fmla="*/ 5740 w 776"/>
                  <a:gd name="T39" fmla="*/ 131 h 2368"/>
                  <a:gd name="T40" fmla="*/ 5382 w 776"/>
                  <a:gd name="T41" fmla="*/ 141 h 2368"/>
                  <a:gd name="T42" fmla="*/ 5740 w 776"/>
                  <a:gd name="T43" fmla="*/ 154 h 2368"/>
                  <a:gd name="T44" fmla="*/ 5382 w 776"/>
                  <a:gd name="T45" fmla="*/ 158 h 2368"/>
                  <a:gd name="T46" fmla="*/ 5740 w 776"/>
                  <a:gd name="T47" fmla="*/ 1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5 h 2368"/>
                  <a:gd name="T2" fmla="*/ 125 w 776"/>
                  <a:gd name="T3" fmla="*/ 1 h 2368"/>
                  <a:gd name="T4" fmla="*/ 50 w 776"/>
                  <a:gd name="T5" fmla="*/ 11 h 2368"/>
                  <a:gd name="T6" fmla="*/ 175 w 776"/>
                  <a:gd name="T7" fmla="*/ 11 h 2368"/>
                  <a:gd name="T8" fmla="*/ 100 w 776"/>
                  <a:gd name="T9" fmla="*/ 21 h 2368"/>
                  <a:gd name="T10" fmla="*/ 199 w 776"/>
                  <a:gd name="T11" fmla="*/ 25 h 2368"/>
                  <a:gd name="T12" fmla="*/ 150 w 776"/>
                  <a:gd name="T13" fmla="*/ 32 h 2368"/>
                  <a:gd name="T14" fmla="*/ 250 w 776"/>
                  <a:gd name="T15" fmla="*/ 35 h 2368"/>
                  <a:gd name="T16" fmla="*/ 199 w 776"/>
                  <a:gd name="T17" fmla="*/ 42 h 2368"/>
                  <a:gd name="T18" fmla="*/ 275 w 776"/>
                  <a:gd name="T19" fmla="*/ 46 h 2368"/>
                  <a:gd name="T20" fmla="*/ 250 w 776"/>
                  <a:gd name="T21" fmla="*/ 52 h 2368"/>
                  <a:gd name="T22" fmla="*/ 300 w 776"/>
                  <a:gd name="T23" fmla="*/ 59 h 2368"/>
                  <a:gd name="T24" fmla="*/ 300 w 776"/>
                  <a:gd name="T25" fmla="*/ 66 h 2368"/>
                  <a:gd name="T26" fmla="*/ 350 w 776"/>
                  <a:gd name="T27" fmla="*/ 76 h 2368"/>
                  <a:gd name="T28" fmla="*/ 325 w 776"/>
                  <a:gd name="T29" fmla="*/ 87 h 2368"/>
                  <a:gd name="T30" fmla="*/ 374 w 776"/>
                  <a:gd name="T31" fmla="*/ 93 h 2368"/>
                  <a:gd name="T32" fmla="*/ 350 w 776"/>
                  <a:gd name="T33" fmla="*/ 104 h 2368"/>
                  <a:gd name="T34" fmla="*/ 374 w 776"/>
                  <a:gd name="T35" fmla="*/ 114 h 2368"/>
                  <a:gd name="T36" fmla="*/ 350 w 776"/>
                  <a:gd name="T37" fmla="*/ 120 h 2368"/>
                  <a:gd name="T38" fmla="*/ 400 w 776"/>
                  <a:gd name="T39" fmla="*/ 131 h 2368"/>
                  <a:gd name="T40" fmla="*/ 374 w 776"/>
                  <a:gd name="T41" fmla="*/ 141 h 2368"/>
                  <a:gd name="T42" fmla="*/ 400 w 776"/>
                  <a:gd name="T43" fmla="*/ 154 h 2368"/>
                  <a:gd name="T44" fmla="*/ 374 w 776"/>
                  <a:gd name="T45" fmla="*/ 158 h 2368"/>
                  <a:gd name="T46" fmla="*/ 400 w 776"/>
                  <a:gd name="T47" fmla="*/ 1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6 h 2368"/>
                  <a:gd name="T2" fmla="*/ 1145 w 776"/>
                  <a:gd name="T3" fmla="*/ 1 h 2368"/>
                  <a:gd name="T4" fmla="*/ 459 w 776"/>
                  <a:gd name="T5" fmla="*/ 15 h 2368"/>
                  <a:gd name="T6" fmla="*/ 1603 w 776"/>
                  <a:gd name="T7" fmla="*/ 15 h 2368"/>
                  <a:gd name="T8" fmla="*/ 916 w 776"/>
                  <a:gd name="T9" fmla="*/ 29 h 2368"/>
                  <a:gd name="T10" fmla="*/ 1831 w 776"/>
                  <a:gd name="T11" fmla="*/ 34 h 2368"/>
                  <a:gd name="T12" fmla="*/ 1374 w 776"/>
                  <a:gd name="T13" fmla="*/ 43 h 2368"/>
                  <a:gd name="T14" fmla="*/ 2292 w 776"/>
                  <a:gd name="T15" fmla="*/ 47 h 2368"/>
                  <a:gd name="T16" fmla="*/ 1831 w 776"/>
                  <a:gd name="T17" fmla="*/ 56 h 2368"/>
                  <a:gd name="T18" fmla="*/ 2523 w 776"/>
                  <a:gd name="T19" fmla="*/ 61 h 2368"/>
                  <a:gd name="T20" fmla="*/ 2292 w 776"/>
                  <a:gd name="T21" fmla="*/ 70 h 2368"/>
                  <a:gd name="T22" fmla="*/ 2747 w 776"/>
                  <a:gd name="T23" fmla="*/ 80 h 2368"/>
                  <a:gd name="T24" fmla="*/ 2747 w 776"/>
                  <a:gd name="T25" fmla="*/ 88 h 2368"/>
                  <a:gd name="T26" fmla="*/ 3209 w 776"/>
                  <a:gd name="T27" fmla="*/ 102 h 2368"/>
                  <a:gd name="T28" fmla="*/ 2981 w 776"/>
                  <a:gd name="T29" fmla="*/ 116 h 2368"/>
                  <a:gd name="T30" fmla="*/ 3438 w 776"/>
                  <a:gd name="T31" fmla="*/ 125 h 2368"/>
                  <a:gd name="T32" fmla="*/ 3209 w 776"/>
                  <a:gd name="T33" fmla="*/ 139 h 2368"/>
                  <a:gd name="T34" fmla="*/ 3438 w 776"/>
                  <a:gd name="T35" fmla="*/ 152 h 2368"/>
                  <a:gd name="T36" fmla="*/ 3209 w 776"/>
                  <a:gd name="T37" fmla="*/ 161 h 2368"/>
                  <a:gd name="T38" fmla="*/ 3670 w 776"/>
                  <a:gd name="T39" fmla="*/ 175 h 2368"/>
                  <a:gd name="T40" fmla="*/ 3438 w 776"/>
                  <a:gd name="T41" fmla="*/ 189 h 2368"/>
                  <a:gd name="T42" fmla="*/ 3670 w 776"/>
                  <a:gd name="T43" fmla="*/ 207 h 2368"/>
                  <a:gd name="T44" fmla="*/ 3438 w 776"/>
                  <a:gd name="T45" fmla="*/ 212 h 2368"/>
                  <a:gd name="T46" fmla="*/ 3670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13427 w 776"/>
                  <a:gd name="T3" fmla="*/ 0 h 2368"/>
                  <a:gd name="T4" fmla="*/ 5387 w 776"/>
                  <a:gd name="T5" fmla="*/ 1 h 2368"/>
                  <a:gd name="T6" fmla="*/ 18820 w 776"/>
                  <a:gd name="T7" fmla="*/ 1 h 2368"/>
                  <a:gd name="T8" fmla="*/ 10781 w 776"/>
                  <a:gd name="T9" fmla="*/ 3 h 2368"/>
                  <a:gd name="T10" fmla="*/ 21514 w 776"/>
                  <a:gd name="T11" fmla="*/ 3 h 2368"/>
                  <a:gd name="T12" fmla="*/ 16125 w 776"/>
                  <a:gd name="T13" fmla="*/ 4 h 2368"/>
                  <a:gd name="T14" fmla="*/ 26905 w 776"/>
                  <a:gd name="T15" fmla="*/ 4 h 2368"/>
                  <a:gd name="T16" fmla="*/ 21514 w 776"/>
                  <a:gd name="T17" fmla="*/ 5 h 2368"/>
                  <a:gd name="T18" fmla="*/ 29591 w 776"/>
                  <a:gd name="T19" fmla="*/ 5 h 2368"/>
                  <a:gd name="T20" fmla="*/ 26905 w 776"/>
                  <a:gd name="T21" fmla="*/ 6 h 2368"/>
                  <a:gd name="T22" fmla="*/ 32285 w 776"/>
                  <a:gd name="T23" fmla="*/ 7 h 2368"/>
                  <a:gd name="T24" fmla="*/ 32285 w 776"/>
                  <a:gd name="T25" fmla="*/ 8 h 2368"/>
                  <a:gd name="T26" fmla="*/ 37662 w 776"/>
                  <a:gd name="T27" fmla="*/ 9 h 2368"/>
                  <a:gd name="T28" fmla="*/ 34979 w 776"/>
                  <a:gd name="T29" fmla="*/ 10 h 2368"/>
                  <a:gd name="T30" fmla="*/ 40325 w 776"/>
                  <a:gd name="T31" fmla="*/ 11 h 2368"/>
                  <a:gd name="T32" fmla="*/ 37662 w 776"/>
                  <a:gd name="T33" fmla="*/ 12 h 2368"/>
                  <a:gd name="T34" fmla="*/ 40325 w 776"/>
                  <a:gd name="T35" fmla="*/ 14 h 2368"/>
                  <a:gd name="T36" fmla="*/ 37662 w 776"/>
                  <a:gd name="T37" fmla="*/ 14 h 2368"/>
                  <a:gd name="T38" fmla="*/ 43018 w 776"/>
                  <a:gd name="T39" fmla="*/ 15 h 2368"/>
                  <a:gd name="T40" fmla="*/ 40325 w 776"/>
                  <a:gd name="T41" fmla="*/ 17 h 2368"/>
                  <a:gd name="T42" fmla="*/ 43018 w 776"/>
                  <a:gd name="T43" fmla="*/ 18 h 2368"/>
                  <a:gd name="T44" fmla="*/ 40325 w 776"/>
                  <a:gd name="T45" fmla="*/ 18 h 2368"/>
                  <a:gd name="T46" fmla="*/ 43018 w 776"/>
                  <a:gd name="T47" fmla="*/ 2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3 h 2368"/>
                  <a:gd name="T2" fmla="*/ 94 w 776"/>
                  <a:gd name="T3" fmla="*/ 1 h 2368"/>
                  <a:gd name="T4" fmla="*/ 38 w 776"/>
                  <a:gd name="T5" fmla="*/ 8 h 2368"/>
                  <a:gd name="T6" fmla="*/ 132 w 776"/>
                  <a:gd name="T7" fmla="*/ 8 h 2368"/>
                  <a:gd name="T8" fmla="*/ 75 w 776"/>
                  <a:gd name="T9" fmla="*/ 15 h 2368"/>
                  <a:gd name="T10" fmla="*/ 151 w 776"/>
                  <a:gd name="T11" fmla="*/ 17 h 2368"/>
                  <a:gd name="T12" fmla="*/ 113 w 776"/>
                  <a:gd name="T13" fmla="*/ 22 h 2368"/>
                  <a:gd name="T14" fmla="*/ 189 w 776"/>
                  <a:gd name="T15" fmla="*/ 25 h 2368"/>
                  <a:gd name="T16" fmla="*/ 151 w 776"/>
                  <a:gd name="T17" fmla="*/ 29 h 2368"/>
                  <a:gd name="T18" fmla="*/ 207 w 776"/>
                  <a:gd name="T19" fmla="*/ 31 h 2368"/>
                  <a:gd name="T20" fmla="*/ 189 w 776"/>
                  <a:gd name="T21" fmla="*/ 36 h 2368"/>
                  <a:gd name="T22" fmla="*/ 226 w 776"/>
                  <a:gd name="T23" fmla="*/ 41 h 2368"/>
                  <a:gd name="T24" fmla="*/ 226 w 776"/>
                  <a:gd name="T25" fmla="*/ 46 h 2368"/>
                  <a:gd name="T26" fmla="*/ 264 w 776"/>
                  <a:gd name="T27" fmla="*/ 53 h 2368"/>
                  <a:gd name="T28" fmla="*/ 246 w 776"/>
                  <a:gd name="T29" fmla="*/ 60 h 2368"/>
                  <a:gd name="T30" fmla="*/ 282 w 776"/>
                  <a:gd name="T31" fmla="*/ 65 h 2368"/>
                  <a:gd name="T32" fmla="*/ 264 w 776"/>
                  <a:gd name="T33" fmla="*/ 72 h 2368"/>
                  <a:gd name="T34" fmla="*/ 282 w 776"/>
                  <a:gd name="T35" fmla="*/ 79 h 2368"/>
                  <a:gd name="T36" fmla="*/ 264 w 776"/>
                  <a:gd name="T37" fmla="*/ 84 h 2368"/>
                  <a:gd name="T38" fmla="*/ 302 w 776"/>
                  <a:gd name="T39" fmla="*/ 91 h 2368"/>
                  <a:gd name="T40" fmla="*/ 282 w 776"/>
                  <a:gd name="T41" fmla="*/ 97 h 2368"/>
                  <a:gd name="T42" fmla="*/ 302 w 776"/>
                  <a:gd name="T43" fmla="*/ 107 h 2368"/>
                  <a:gd name="T44" fmla="*/ 282 w 776"/>
                  <a:gd name="T45" fmla="*/ 110 h 2368"/>
                  <a:gd name="T46" fmla="*/ 302 w 776"/>
                  <a:gd name="T47" fmla="*/ 11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3 w 776"/>
                  <a:gd name="T5" fmla="*/ 0 h 2368"/>
                  <a:gd name="T6" fmla="*/ 11 w 776"/>
                  <a:gd name="T7" fmla="*/ 0 h 2368"/>
                  <a:gd name="T8" fmla="*/ 6 w 776"/>
                  <a:gd name="T9" fmla="*/ 1 h 2368"/>
                  <a:gd name="T10" fmla="*/ 13 w 776"/>
                  <a:gd name="T11" fmla="*/ 1 h 2368"/>
                  <a:gd name="T12" fmla="*/ 9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19 w 776"/>
                  <a:gd name="T23" fmla="*/ 2 h 2368"/>
                  <a:gd name="T24" fmla="*/ 19 w 776"/>
                  <a:gd name="T25" fmla="*/ 2 h 2368"/>
                  <a:gd name="T26" fmla="*/ 22 w 776"/>
                  <a:gd name="T27" fmla="*/ 2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2 w 776"/>
                  <a:gd name="T33" fmla="*/ 3 h 2368"/>
                  <a:gd name="T34" fmla="*/ 24 w 776"/>
                  <a:gd name="T35" fmla="*/ 3 h 2368"/>
                  <a:gd name="T36" fmla="*/ 22 w 776"/>
                  <a:gd name="T37" fmla="*/ 4 h 2368"/>
                  <a:gd name="T38" fmla="*/ 26 w 776"/>
                  <a:gd name="T39" fmla="*/ 4 h 2368"/>
                  <a:gd name="T40" fmla="*/ 24 w 776"/>
                  <a:gd name="T41" fmla="*/ 4 h 2368"/>
                  <a:gd name="T42" fmla="*/ 26 w 776"/>
                  <a:gd name="T43" fmla="*/ 4 h 2368"/>
                  <a:gd name="T44" fmla="*/ 24 w 776"/>
                  <a:gd name="T45" fmla="*/ 4 h 2368"/>
                  <a:gd name="T46" fmla="*/ 26 w 776"/>
                  <a:gd name="T47" fmla="*/ 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87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88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55EEA-C59D-4E72-9BA5-62FFA2BA917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7105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ADBA2-DC92-46CA-9ECC-1E17B59ADD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5092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3A12B-D81F-4FAB-BF3C-9AF4ED5A52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2455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CB21B-FE00-4B23-9B5B-874877260B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9533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3D51-32C2-45E1-946F-8A215AB1D01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347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4DCD4-08BD-407D-BBB7-0FE41D17A4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5334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9AEEA-FF57-4EB5-B38F-B134ECC286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9343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7C4EC-D779-49DD-A993-B09F8339F57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477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4DC83-D5CB-435C-A039-5CF056A0EB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46162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A24A8-D546-49F0-B1D0-B0792F944AA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67025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E09F-7209-49AB-A9F6-5023DDCBB9D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27447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8" r="26904"/>
          <a:stretch>
            <a:fillRect/>
          </a:stretch>
        </p:blipFill>
        <p:spPr bwMode="auto">
          <a:xfrm>
            <a:off x="6048375" y="-12700"/>
            <a:ext cx="31051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hape 51"/>
          <p:cNvGrpSpPr>
            <a:grpSpLocks/>
          </p:cNvGrpSpPr>
          <p:nvPr/>
        </p:nvGrpSpPr>
        <p:grpSpPr bwMode="auto">
          <a:xfrm>
            <a:off x="615950" y="774700"/>
            <a:ext cx="7912100" cy="5308600"/>
            <a:chOff x="615225" y="581250"/>
            <a:chExt cx="7913399" cy="3981000"/>
          </a:xfrm>
        </p:grpSpPr>
        <p:sp>
          <p:nvSpPr>
            <p:cNvPr id="7" name="Shape 52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 Blac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9pPr>
            </a:lstStyle>
            <a:p>
              <a:pPr defTabSz="685800">
                <a:defRPr/>
              </a:pPr>
              <a:endParaRPr lang="en-US" altLang="en-US" sz="1350" smtClean="0">
                <a:solidFill>
                  <a:srgbClr val="4D4D4D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Shape 53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 Black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</a:defRPr>
              </a:lvl9pPr>
            </a:lstStyle>
            <a:p>
              <a:pPr defTabSz="685800">
                <a:defRPr/>
              </a:pPr>
              <a:endParaRPr lang="en-US" altLang="en-US" sz="1350" smtClean="0">
                <a:solidFill>
                  <a:srgbClr val="4D4D4D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9" name="Shape 5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0" b="21764"/>
          <a:stretch>
            <a:fillRect/>
          </a:stretch>
        </p:blipFill>
        <p:spPr bwMode="auto">
          <a:xfrm>
            <a:off x="0" y="3173413"/>
            <a:ext cx="1528763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5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69" b="72214"/>
          <a:stretch>
            <a:fillRect/>
          </a:stretch>
        </p:blipFill>
        <p:spPr bwMode="auto">
          <a:xfrm>
            <a:off x="7005638" y="4606925"/>
            <a:ext cx="21478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2" y="1392236"/>
            <a:ext cx="66407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2" y="2821031"/>
            <a:ext cx="3281699" cy="28696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2" y="2821031"/>
            <a:ext cx="3281699" cy="28696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639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0604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13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919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34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4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6E65-DBCA-498D-A1C3-3F5468E66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21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1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375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6986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63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6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64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1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358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73"/>
              <a:ext cx="4299" cy="3374"/>
              <a:chOff x="0" y="5"/>
              <a:chExt cx="5533" cy="4334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5"/>
                <a:ext cx="5470" cy="4334"/>
                <a:chOff x="0" y="5"/>
                <a:chExt cx="5470" cy="4334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9"/>
                  <a:ext cx="2919" cy="2149"/>
                  <a:chOff x="1265" y="817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7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1pPr>
                    <a:lvl2pPr marL="742950" indent="-28575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2pPr>
                    <a:lvl3pPr marL="1143000" indent="-22860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3pPr>
                    <a:lvl4pPr marL="1600200" indent="-22860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4pPr>
                    <a:lvl5pPr marL="2057400" indent="-22860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vi-VN" altLang="vi-VN" b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4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1pPr>
                    <a:lvl2pPr marL="742950" indent="-28575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2pPr>
                    <a:lvl3pPr marL="1143000" indent="-22860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3pPr>
                    <a:lvl4pPr marL="1600200" indent="-22860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4pPr>
                    <a:lvl5pPr marL="2057400" indent="-228600"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Arial Black" panose="020B0A04020102090204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endParaRPr lang="vi-VN" altLang="vi-VN" b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5"/>
                  <a:ext cx="5470" cy="4334"/>
                  <a:chOff x="0" y="5"/>
                  <a:chExt cx="5470" cy="4334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5"/>
                    <a:ext cx="1260" cy="2322"/>
                    <a:chOff x="3470" y="1533"/>
                    <a:chExt cx="1260" cy="2322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9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4" y="3148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28"/>
                    <a:chOff x="2864" y="2019"/>
                    <a:chExt cx="2462" cy="1328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3 w 2736"/>
                        <a:gd name="T7" fmla="*/ 1 h 504"/>
                        <a:gd name="T8" fmla="*/ 3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2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1"/>
                    <a:ext cx="2478" cy="1065"/>
                    <a:chOff x="2896" y="1829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2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17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9"/>
                    <a:ext cx="2472" cy="925"/>
                    <a:chOff x="2924" y="1637"/>
                    <a:chExt cx="2472" cy="925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7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8"/>
                      <a:ext cx="901" cy="524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5"/>
                    <a:ext cx="2341" cy="657"/>
                    <a:chOff x="2958" y="1413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3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0"/>
                      <a:ext cx="830" cy="491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1"/>
                    <a:chOff x="2983" y="1269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5"/>
                    <a:chOff x="2938" y="919"/>
                    <a:chExt cx="1879" cy="425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3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0" y="1629"/>
                    <a:ext cx="1256" cy="2320"/>
                    <a:chOff x="636" y="1657"/>
                    <a:chExt cx="1256" cy="2320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61"/>
                      <a:ext cx="1721" cy="31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0"/>
                      <a:ext cx="925" cy="48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6"/>
                    <a:chOff x="-5" y="2196"/>
                    <a:chExt cx="2461" cy="1336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6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2 w 2736"/>
                        <a:gd name="T5" fmla="*/ 1 h 504"/>
                        <a:gd name="T6" fmla="*/ 3 w 2736"/>
                        <a:gd name="T7" fmla="*/ 1 h 504"/>
                        <a:gd name="T8" fmla="*/ 3 w 2736"/>
                        <a:gd name="T9" fmla="*/ 1 h 504"/>
                        <a:gd name="T10" fmla="*/ 2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8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79"/>
                    <a:ext cx="2477" cy="1062"/>
                    <a:chOff x="-52" y="2007"/>
                    <a:chExt cx="2477" cy="1062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7"/>
                      <a:ext cx="1736" cy="303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3"/>
                      <a:ext cx="932" cy="47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3"/>
                    <a:ext cx="2472" cy="928"/>
                    <a:chOff x="-74" y="1811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1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3"/>
                      <a:ext cx="901" cy="527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97" y="1561"/>
                    <a:ext cx="2339" cy="658"/>
                    <a:chOff x="23" y="1589"/>
                    <a:chExt cx="2339" cy="658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89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6"/>
                    <a:ext cx="2150" cy="346"/>
                    <a:chOff x="189" y="1444"/>
                    <a:chExt cx="2150" cy="346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4"/>
                      <a:ext cx="1404" cy="221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3"/>
                      <a:ext cx="754" cy="34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5"/>
                    <a:ext cx="1879" cy="427"/>
                    <a:chOff x="505" y="1093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5"/>
                      <a:ext cx="1233" cy="21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3"/>
                      <a:ext cx="662" cy="33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4"/>
                    <a:chOff x="616" y="901"/>
                    <a:chExt cx="1849" cy="554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40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90"/>
                    <a:ext cx="1767" cy="742"/>
                    <a:chOff x="911" y="590"/>
                    <a:chExt cx="1767" cy="742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4"/>
                    <a:ext cx="1693" cy="889"/>
                    <a:chOff x="1120" y="304"/>
                    <a:chExt cx="1693" cy="889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9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4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11" y="70"/>
                    <a:ext cx="775" cy="1521"/>
                    <a:chOff x="1637" y="98"/>
                    <a:chExt cx="775" cy="1521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5" y="962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11" y="224"/>
                      <a:ext cx="59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5"/>
                    <a:ext cx="634" cy="1535"/>
                    <a:chOff x="1935" y="33"/>
                    <a:chExt cx="634" cy="1535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31"/>
                      <a:ext cx="1060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9"/>
                      <a:ext cx="569" cy="33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5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5"/>
                    <a:ext cx="1783" cy="719"/>
                    <a:chOff x="2683" y="443"/>
                    <a:chExt cx="1783" cy="719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3"/>
                      <a:ext cx="663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8"/>
                    <a:ext cx="1026" cy="1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1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7" y="16"/>
                    <a:ext cx="635" cy="1512"/>
                    <a:chOff x="2803" y="44"/>
                    <a:chExt cx="635" cy="1512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5" y="935"/>
                      <a:ext cx="1058" cy="184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5"/>
                      <a:ext cx="569" cy="28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0"/>
                    <a:ext cx="1014" cy="1463"/>
                    <a:chOff x="2937" y="158"/>
                    <a:chExt cx="1014" cy="1463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07"/>
                      <a:ext cx="1157" cy="27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0 w 2736"/>
                        <a:gd name="T3" fmla="*/ 1 h 504"/>
                        <a:gd name="T4" fmla="*/ 0 w 2736"/>
                        <a:gd name="T5" fmla="*/ 1 h 504"/>
                        <a:gd name="T6" fmla="*/ 0 w 2736"/>
                        <a:gd name="T7" fmla="*/ 1 h 504"/>
                        <a:gd name="T8" fmla="*/ 0 w 2736"/>
                        <a:gd name="T9" fmla="*/ 1 h 504"/>
                        <a:gd name="T10" fmla="*/ 0 w 2736"/>
                        <a:gd name="T11" fmla="*/ 1 h 504"/>
                        <a:gd name="T12" fmla="*/ 0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57"/>
                      <a:ext cx="620" cy="422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8"/>
                    <a:ext cx="242" cy="1443"/>
                    <a:chOff x="2730" y="36"/>
                    <a:chExt cx="242" cy="1443"/>
                  </a:xfrm>
                </p:grpSpPr>
                <p:sp>
                  <p:nvSpPr>
                    <p:cNvPr id="85" name="Freeform 222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3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0 w 2736"/>
                        <a:gd name="T3" fmla="*/ 0 h 504"/>
                        <a:gd name="T4" fmla="*/ 0 w 2736"/>
                        <a:gd name="T5" fmla="*/ 0 h 504"/>
                        <a:gd name="T6" fmla="*/ 0 w 2736"/>
                        <a:gd name="T7" fmla="*/ 0 h 504"/>
                        <a:gd name="T8" fmla="*/ 0 w 2736"/>
                        <a:gd name="T9" fmla="*/ 0 h 504"/>
                        <a:gd name="T10" fmla="*/ 0 w 2736"/>
                        <a:gd name="T11" fmla="*/ 0 h 504"/>
                        <a:gd name="T12" fmla="*/ 0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223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3"/>
                      <a:ext cx="510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8" y="1740"/>
                    <a:ext cx="1082" cy="2448"/>
                    <a:chOff x="944" y="1768"/>
                    <a:chExt cx="1082" cy="2448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5" cy="311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8" y="3509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7" y="1900"/>
                    <a:ext cx="767" cy="2382"/>
                    <a:chOff x="1453" y="1928"/>
                    <a:chExt cx="767" cy="238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0"/>
                      <a:ext cx="1595" cy="31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9" y="3638"/>
                      <a:ext cx="857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52" y="1947"/>
                    <a:ext cx="460" cy="2337"/>
                    <a:chOff x="1940" y="1975"/>
                    <a:chExt cx="493" cy="2613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25" y="2680"/>
                      <a:ext cx="1713" cy="302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17" y="3892"/>
                      <a:ext cx="916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9" y="1689"/>
                    <a:ext cx="1124" cy="2423"/>
                    <a:chOff x="3335" y="1717"/>
                    <a:chExt cx="1124" cy="2423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9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3" y="3433"/>
                      <a:ext cx="922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 w 1769"/>
                        <a:gd name="T3" fmla="*/ 1 h 791"/>
                        <a:gd name="T4" fmla="*/ 1 w 1769"/>
                        <a:gd name="T5" fmla="*/ 1 h 791"/>
                        <a:gd name="T6" fmla="*/ 1 w 1769"/>
                        <a:gd name="T7" fmla="*/ 1 h 791"/>
                        <a:gd name="T8" fmla="*/ 1 w 1769"/>
                        <a:gd name="T9" fmla="*/ 1 h 791"/>
                        <a:gd name="T10" fmla="*/ 1 w 1769"/>
                        <a:gd name="T11" fmla="*/ 1 h 791"/>
                        <a:gd name="T12" fmla="*/ 1 w 1769"/>
                        <a:gd name="T13" fmla="*/ 1 h 791"/>
                        <a:gd name="T14" fmla="*/ 1 w 1769"/>
                        <a:gd name="T15" fmla="*/ 1 h 791"/>
                        <a:gd name="T16" fmla="*/ 1 w 1769"/>
                        <a:gd name="T17" fmla="*/ 1 h 791"/>
                        <a:gd name="T18" fmla="*/ 1 w 1769"/>
                        <a:gd name="T19" fmla="*/ 1 h 791"/>
                        <a:gd name="T20" fmla="*/ 0 w 1769"/>
                        <a:gd name="T21" fmla="*/ 1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36"/>
                    <a:ext cx="882" cy="2427"/>
                    <a:chOff x="3180" y="1864"/>
                    <a:chExt cx="882" cy="2427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38"/>
                      <a:ext cx="1649" cy="300"/>
                    </a:xfrm>
                    <a:custGeom>
                      <a:avLst/>
                      <a:gdLst>
                        <a:gd name="T0" fmla="*/ 0 w 2736"/>
                        <a:gd name="T1" fmla="*/ 1 h 504"/>
                        <a:gd name="T2" fmla="*/ 1 w 2736"/>
                        <a:gd name="T3" fmla="*/ 1 h 504"/>
                        <a:gd name="T4" fmla="*/ 1 w 2736"/>
                        <a:gd name="T5" fmla="*/ 1 h 504"/>
                        <a:gd name="T6" fmla="*/ 1 w 2736"/>
                        <a:gd name="T7" fmla="*/ 1 h 504"/>
                        <a:gd name="T8" fmla="*/ 1 w 2736"/>
                        <a:gd name="T9" fmla="*/ 1 h 504"/>
                        <a:gd name="T10" fmla="*/ 1 w 2736"/>
                        <a:gd name="T11" fmla="*/ 1 h 504"/>
                        <a:gd name="T12" fmla="*/ 1 w 2736"/>
                        <a:gd name="T13" fmla="*/ 1 h 504"/>
                        <a:gd name="T14" fmla="*/ 0 w 2736"/>
                        <a:gd name="T15" fmla="*/ 1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6"/>
                      <a:ext cx="884" cy="467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0 w 1769"/>
                        <a:gd name="T3" fmla="*/ 1 h 791"/>
                        <a:gd name="T4" fmla="*/ 0 w 1769"/>
                        <a:gd name="T5" fmla="*/ 1 h 791"/>
                        <a:gd name="T6" fmla="*/ 0 w 1769"/>
                        <a:gd name="T7" fmla="*/ 1 h 791"/>
                        <a:gd name="T8" fmla="*/ 0 w 1769"/>
                        <a:gd name="T9" fmla="*/ 1 h 791"/>
                        <a:gd name="T10" fmla="*/ 0 w 1769"/>
                        <a:gd name="T11" fmla="*/ 1 h 791"/>
                        <a:gd name="T12" fmla="*/ 0 w 1769"/>
                        <a:gd name="T13" fmla="*/ 1 h 791"/>
                        <a:gd name="T14" fmla="*/ 0 w 1769"/>
                        <a:gd name="T15" fmla="*/ 1 h 791"/>
                        <a:gd name="T16" fmla="*/ 0 w 1769"/>
                        <a:gd name="T17" fmla="*/ 1 h 791"/>
                        <a:gd name="T18" fmla="*/ 0 w 1769"/>
                        <a:gd name="T19" fmla="*/ 1 h 791"/>
                        <a:gd name="T20" fmla="*/ 0 w 1769"/>
                        <a:gd name="T21" fmla="*/ 1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4"/>
                    <a:chOff x="3006" y="1983"/>
                    <a:chExt cx="622" cy="2384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30" y="2659"/>
                      <a:ext cx="1598" cy="24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4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5" y="2070"/>
                    <a:ext cx="402" cy="2224"/>
                    <a:chOff x="2821" y="2098"/>
                    <a:chExt cx="402" cy="2224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10" y="2709"/>
                      <a:ext cx="1468" cy="247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5" y="3733"/>
                      <a:ext cx="790" cy="387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4" y="2105"/>
                    <a:ext cx="427" cy="2185"/>
                    <a:chOff x="2289" y="2133"/>
                    <a:chExt cx="427" cy="2185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8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1 w 2736"/>
                        <a:gd name="T3" fmla="*/ 0 h 504"/>
                        <a:gd name="T4" fmla="*/ 1 w 2736"/>
                        <a:gd name="T5" fmla="*/ 0 h 504"/>
                        <a:gd name="T6" fmla="*/ 1 w 2736"/>
                        <a:gd name="T7" fmla="*/ 0 h 504"/>
                        <a:gd name="T8" fmla="*/ 1 w 2736"/>
                        <a:gd name="T9" fmla="*/ 0 h 504"/>
                        <a:gd name="T10" fmla="*/ 1 w 2736"/>
                        <a:gd name="T11" fmla="*/ 0 h 504"/>
                        <a:gd name="T12" fmla="*/ 1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1" y="3785"/>
                      <a:ext cx="772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0 w 1769"/>
                        <a:gd name="T3" fmla="*/ 0 h 791"/>
                        <a:gd name="T4" fmla="*/ 0 w 1769"/>
                        <a:gd name="T5" fmla="*/ 0 h 791"/>
                        <a:gd name="T6" fmla="*/ 0 w 1769"/>
                        <a:gd name="T7" fmla="*/ 0 h 791"/>
                        <a:gd name="T8" fmla="*/ 0 w 1769"/>
                        <a:gd name="T9" fmla="*/ 0 h 791"/>
                        <a:gd name="T10" fmla="*/ 0 w 1769"/>
                        <a:gd name="T11" fmla="*/ 0 h 791"/>
                        <a:gd name="T12" fmla="*/ 0 w 1769"/>
                        <a:gd name="T13" fmla="*/ 0 h 791"/>
                        <a:gd name="T14" fmla="*/ 0 w 1769"/>
                        <a:gd name="T15" fmla="*/ 0 h 791"/>
                        <a:gd name="T16" fmla="*/ 0 w 1769"/>
                        <a:gd name="T17" fmla="*/ 0 h 791"/>
                        <a:gd name="T18" fmla="*/ 0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6"/>
                    <a:ext cx="2568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3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3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2"/>
                    <a:ext cx="763" cy="2302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8"/>
                    <a:ext cx="418" cy="1522"/>
                  </a:xfrm>
                  <a:custGeom>
                    <a:avLst/>
                    <a:gdLst>
                      <a:gd name="T0" fmla="*/ 0 w 776"/>
                      <a:gd name="T1" fmla="*/ 1 h 2368"/>
                      <a:gd name="T2" fmla="*/ 1 w 776"/>
                      <a:gd name="T3" fmla="*/ 1 h 2368"/>
                      <a:gd name="T4" fmla="*/ 1 w 776"/>
                      <a:gd name="T5" fmla="*/ 1 h 2368"/>
                      <a:gd name="T6" fmla="*/ 1 w 776"/>
                      <a:gd name="T7" fmla="*/ 1 h 2368"/>
                      <a:gd name="T8" fmla="*/ 1 w 776"/>
                      <a:gd name="T9" fmla="*/ 1 h 2368"/>
                      <a:gd name="T10" fmla="*/ 1 w 776"/>
                      <a:gd name="T11" fmla="*/ 1 h 2368"/>
                      <a:gd name="T12" fmla="*/ 1 w 776"/>
                      <a:gd name="T13" fmla="*/ 1 h 2368"/>
                      <a:gd name="T14" fmla="*/ 1 w 776"/>
                      <a:gd name="T15" fmla="*/ 1 h 2368"/>
                      <a:gd name="T16" fmla="*/ 1 w 776"/>
                      <a:gd name="T17" fmla="*/ 1 h 2368"/>
                      <a:gd name="T18" fmla="*/ 1 w 776"/>
                      <a:gd name="T19" fmla="*/ 1 h 2368"/>
                      <a:gd name="T20" fmla="*/ 1 w 776"/>
                      <a:gd name="T21" fmla="*/ 1 h 2368"/>
                      <a:gd name="T22" fmla="*/ 1 w 776"/>
                      <a:gd name="T23" fmla="*/ 1 h 2368"/>
                      <a:gd name="T24" fmla="*/ 1 w 776"/>
                      <a:gd name="T25" fmla="*/ 1 h 2368"/>
                      <a:gd name="T26" fmla="*/ 1 w 776"/>
                      <a:gd name="T27" fmla="*/ 1 h 2368"/>
                      <a:gd name="T28" fmla="*/ 1 w 776"/>
                      <a:gd name="T29" fmla="*/ 1 h 2368"/>
                      <a:gd name="T30" fmla="*/ 1 w 776"/>
                      <a:gd name="T31" fmla="*/ 1 h 2368"/>
                      <a:gd name="T32" fmla="*/ 1 w 776"/>
                      <a:gd name="T33" fmla="*/ 1 h 2368"/>
                      <a:gd name="T34" fmla="*/ 1 w 776"/>
                      <a:gd name="T35" fmla="*/ 1 h 2368"/>
                      <a:gd name="T36" fmla="*/ 1 w 776"/>
                      <a:gd name="T37" fmla="*/ 1 h 2368"/>
                      <a:gd name="T38" fmla="*/ 1 w 776"/>
                      <a:gd name="T39" fmla="*/ 1 h 2368"/>
                      <a:gd name="T40" fmla="*/ 1 w 776"/>
                      <a:gd name="T41" fmla="*/ 1 h 2368"/>
                      <a:gd name="T42" fmla="*/ 1 w 776"/>
                      <a:gd name="T43" fmla="*/ 1 h 2368"/>
                      <a:gd name="T44" fmla="*/ 1 w 776"/>
                      <a:gd name="T45" fmla="*/ 1 h 2368"/>
                      <a:gd name="T46" fmla="*/ 1 w 776"/>
                      <a:gd name="T47" fmla="*/ 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79" y="1530"/>
                  <a:ext cx="443" cy="838"/>
                </a:xfrm>
                <a:custGeom>
                  <a:avLst/>
                  <a:gdLst>
                    <a:gd name="T0" fmla="*/ 0 w 776"/>
                    <a:gd name="T1" fmla="*/ 0 h 2368"/>
                    <a:gd name="T2" fmla="*/ 1 w 776"/>
                    <a:gd name="T3" fmla="*/ 0 h 2368"/>
                    <a:gd name="T4" fmla="*/ 1 w 776"/>
                    <a:gd name="T5" fmla="*/ 0 h 2368"/>
                    <a:gd name="T6" fmla="*/ 1 w 776"/>
                    <a:gd name="T7" fmla="*/ 0 h 2368"/>
                    <a:gd name="T8" fmla="*/ 1 w 776"/>
                    <a:gd name="T9" fmla="*/ 0 h 2368"/>
                    <a:gd name="T10" fmla="*/ 1 w 776"/>
                    <a:gd name="T11" fmla="*/ 0 h 2368"/>
                    <a:gd name="T12" fmla="*/ 1 w 776"/>
                    <a:gd name="T13" fmla="*/ 0 h 2368"/>
                    <a:gd name="T14" fmla="*/ 1 w 776"/>
                    <a:gd name="T15" fmla="*/ 0 h 2368"/>
                    <a:gd name="T16" fmla="*/ 1 w 776"/>
                    <a:gd name="T17" fmla="*/ 0 h 2368"/>
                    <a:gd name="T18" fmla="*/ 1 w 776"/>
                    <a:gd name="T19" fmla="*/ 0 h 2368"/>
                    <a:gd name="T20" fmla="*/ 1 w 776"/>
                    <a:gd name="T21" fmla="*/ 0 h 2368"/>
                    <a:gd name="T22" fmla="*/ 1 w 776"/>
                    <a:gd name="T23" fmla="*/ 0 h 2368"/>
                    <a:gd name="T24" fmla="*/ 1 w 776"/>
                    <a:gd name="T25" fmla="*/ 0 h 2368"/>
                    <a:gd name="T26" fmla="*/ 1 w 776"/>
                    <a:gd name="T27" fmla="*/ 0 h 2368"/>
                    <a:gd name="T28" fmla="*/ 1 w 776"/>
                    <a:gd name="T29" fmla="*/ 0 h 2368"/>
                    <a:gd name="T30" fmla="*/ 1 w 776"/>
                    <a:gd name="T31" fmla="*/ 0 h 2368"/>
                    <a:gd name="T32" fmla="*/ 1 w 776"/>
                    <a:gd name="T33" fmla="*/ 0 h 2368"/>
                    <a:gd name="T34" fmla="*/ 1 w 776"/>
                    <a:gd name="T35" fmla="*/ 0 h 2368"/>
                    <a:gd name="T36" fmla="*/ 1 w 776"/>
                    <a:gd name="T37" fmla="*/ 0 h 2368"/>
                    <a:gd name="T38" fmla="*/ 1 w 776"/>
                    <a:gd name="T39" fmla="*/ 0 h 2368"/>
                    <a:gd name="T40" fmla="*/ 1 w 776"/>
                    <a:gd name="T41" fmla="*/ 0 h 2368"/>
                    <a:gd name="T42" fmla="*/ 1 w 776"/>
                    <a:gd name="T43" fmla="*/ 0 h 2368"/>
                    <a:gd name="T44" fmla="*/ 1 w 776"/>
                    <a:gd name="T45" fmla="*/ 0 h 2368"/>
                    <a:gd name="T46" fmla="*/ 1 w 776"/>
                    <a:gd name="T47" fmla="*/ 0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78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1 w 776"/>
                  <a:gd name="T3" fmla="*/ 1 h 2368"/>
                  <a:gd name="T4" fmla="*/ 1 w 776"/>
                  <a:gd name="T5" fmla="*/ 1 h 2368"/>
                  <a:gd name="T6" fmla="*/ 1 w 776"/>
                  <a:gd name="T7" fmla="*/ 1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1 h 2368"/>
                  <a:gd name="T14" fmla="*/ 1 w 776"/>
                  <a:gd name="T15" fmla="*/ 1 h 2368"/>
                  <a:gd name="T16" fmla="*/ 1 w 776"/>
                  <a:gd name="T17" fmla="*/ 1 h 2368"/>
                  <a:gd name="T18" fmla="*/ 1 w 776"/>
                  <a:gd name="T19" fmla="*/ 1 h 2368"/>
                  <a:gd name="T20" fmla="*/ 1 w 776"/>
                  <a:gd name="T21" fmla="*/ 1 h 2368"/>
                  <a:gd name="T22" fmla="*/ 1 w 776"/>
                  <a:gd name="T23" fmla="*/ 1 h 2368"/>
                  <a:gd name="T24" fmla="*/ 1 w 776"/>
                  <a:gd name="T25" fmla="*/ 1 h 2368"/>
                  <a:gd name="T26" fmla="*/ 1 w 776"/>
                  <a:gd name="T27" fmla="*/ 1 h 2368"/>
                  <a:gd name="T28" fmla="*/ 1 w 776"/>
                  <a:gd name="T29" fmla="*/ 1 h 2368"/>
                  <a:gd name="T30" fmla="*/ 1 w 776"/>
                  <a:gd name="T31" fmla="*/ 1 h 2368"/>
                  <a:gd name="T32" fmla="*/ 1 w 776"/>
                  <a:gd name="T33" fmla="*/ 1 h 2368"/>
                  <a:gd name="T34" fmla="*/ 1 w 776"/>
                  <a:gd name="T35" fmla="*/ 1 h 2368"/>
                  <a:gd name="T36" fmla="*/ 1 w 776"/>
                  <a:gd name="T37" fmla="*/ 1 h 2368"/>
                  <a:gd name="T38" fmla="*/ 1 w 776"/>
                  <a:gd name="T39" fmla="*/ 1 h 2368"/>
                  <a:gd name="T40" fmla="*/ 1 w 776"/>
                  <a:gd name="T41" fmla="*/ 1 h 2368"/>
                  <a:gd name="T42" fmla="*/ 1 w 776"/>
                  <a:gd name="T43" fmla="*/ 1 h 2368"/>
                  <a:gd name="T44" fmla="*/ 1 w 776"/>
                  <a:gd name="T45" fmla="*/ 1 h 2368"/>
                  <a:gd name="T46" fmla="*/ 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1 h 2368"/>
                  <a:gd name="T2" fmla="*/ 1 w 776"/>
                  <a:gd name="T3" fmla="*/ 1 h 2368"/>
                  <a:gd name="T4" fmla="*/ 1 w 776"/>
                  <a:gd name="T5" fmla="*/ 1 h 2368"/>
                  <a:gd name="T6" fmla="*/ 1 w 776"/>
                  <a:gd name="T7" fmla="*/ 1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1 h 2368"/>
                  <a:gd name="T14" fmla="*/ 1 w 776"/>
                  <a:gd name="T15" fmla="*/ 1 h 2368"/>
                  <a:gd name="T16" fmla="*/ 1 w 776"/>
                  <a:gd name="T17" fmla="*/ 1 h 2368"/>
                  <a:gd name="T18" fmla="*/ 1 w 776"/>
                  <a:gd name="T19" fmla="*/ 1 h 2368"/>
                  <a:gd name="T20" fmla="*/ 1 w 776"/>
                  <a:gd name="T21" fmla="*/ 1 h 2368"/>
                  <a:gd name="T22" fmla="*/ 1 w 776"/>
                  <a:gd name="T23" fmla="*/ 1 h 2368"/>
                  <a:gd name="T24" fmla="*/ 1 w 776"/>
                  <a:gd name="T25" fmla="*/ 1 h 2368"/>
                  <a:gd name="T26" fmla="*/ 1 w 776"/>
                  <a:gd name="T27" fmla="*/ 1 h 2368"/>
                  <a:gd name="T28" fmla="*/ 1 w 776"/>
                  <a:gd name="T29" fmla="*/ 1 h 2368"/>
                  <a:gd name="T30" fmla="*/ 1 w 776"/>
                  <a:gd name="T31" fmla="*/ 1 h 2368"/>
                  <a:gd name="T32" fmla="*/ 1 w 776"/>
                  <a:gd name="T33" fmla="*/ 1 h 2368"/>
                  <a:gd name="T34" fmla="*/ 1 w 776"/>
                  <a:gd name="T35" fmla="*/ 1 h 2368"/>
                  <a:gd name="T36" fmla="*/ 1 w 776"/>
                  <a:gd name="T37" fmla="*/ 1 h 2368"/>
                  <a:gd name="T38" fmla="*/ 1 w 776"/>
                  <a:gd name="T39" fmla="*/ 1 h 2368"/>
                  <a:gd name="T40" fmla="*/ 1 w 776"/>
                  <a:gd name="T41" fmla="*/ 1 h 2368"/>
                  <a:gd name="T42" fmla="*/ 1 w 776"/>
                  <a:gd name="T43" fmla="*/ 1 h 2368"/>
                  <a:gd name="T44" fmla="*/ 1 w 776"/>
                  <a:gd name="T45" fmla="*/ 1 h 2368"/>
                  <a:gd name="T46" fmla="*/ 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1 h 2368"/>
                  <a:gd name="T2" fmla="*/ 71754 w 776"/>
                  <a:gd name="T3" fmla="*/ 1 h 2368"/>
                  <a:gd name="T4" fmla="*/ 28466 w 776"/>
                  <a:gd name="T5" fmla="*/ 1 h 2368"/>
                  <a:gd name="T6" fmla="*/ 100326 w 776"/>
                  <a:gd name="T7" fmla="*/ 1 h 2368"/>
                  <a:gd name="T8" fmla="*/ 57224 w 776"/>
                  <a:gd name="T9" fmla="*/ 1 h 2368"/>
                  <a:gd name="T10" fmla="*/ 114589 w 776"/>
                  <a:gd name="T11" fmla="*/ 1 h 2368"/>
                  <a:gd name="T12" fmla="*/ 85842 w 776"/>
                  <a:gd name="T13" fmla="*/ 1 h 2368"/>
                  <a:gd name="T14" fmla="*/ 143140 w 776"/>
                  <a:gd name="T15" fmla="*/ 1 h 2368"/>
                  <a:gd name="T16" fmla="*/ 114589 w 776"/>
                  <a:gd name="T17" fmla="*/ 1 h 2368"/>
                  <a:gd name="T18" fmla="*/ 157542 w 776"/>
                  <a:gd name="T19" fmla="*/ 1 h 2368"/>
                  <a:gd name="T20" fmla="*/ 143140 w 776"/>
                  <a:gd name="T21" fmla="*/ 1 h 2368"/>
                  <a:gd name="T22" fmla="*/ 171756 w 776"/>
                  <a:gd name="T23" fmla="*/ 1 h 2368"/>
                  <a:gd name="T24" fmla="*/ 171756 w 776"/>
                  <a:gd name="T25" fmla="*/ 1 h 2368"/>
                  <a:gd name="T26" fmla="*/ 200436 w 776"/>
                  <a:gd name="T27" fmla="*/ 1 h 2368"/>
                  <a:gd name="T28" fmla="*/ 186008 w 776"/>
                  <a:gd name="T29" fmla="*/ 1 h 2368"/>
                  <a:gd name="T30" fmla="*/ 214859 w 776"/>
                  <a:gd name="T31" fmla="*/ 1 h 2368"/>
                  <a:gd name="T32" fmla="*/ 200436 w 776"/>
                  <a:gd name="T33" fmla="*/ 1 h 2368"/>
                  <a:gd name="T34" fmla="*/ 214859 w 776"/>
                  <a:gd name="T35" fmla="*/ 1 h 2368"/>
                  <a:gd name="T36" fmla="*/ 200436 w 776"/>
                  <a:gd name="T37" fmla="*/ 1 h 2368"/>
                  <a:gd name="T38" fmla="*/ 229191 w 776"/>
                  <a:gd name="T39" fmla="*/ 1 h 2368"/>
                  <a:gd name="T40" fmla="*/ 214859 w 776"/>
                  <a:gd name="T41" fmla="*/ 1 h 2368"/>
                  <a:gd name="T42" fmla="*/ 229191 w 776"/>
                  <a:gd name="T43" fmla="*/ 1 h 2368"/>
                  <a:gd name="T44" fmla="*/ 214859 w 776"/>
                  <a:gd name="T45" fmla="*/ 1 h 2368"/>
                  <a:gd name="T46" fmla="*/ 22919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1 h 2368"/>
                  <a:gd name="T2" fmla="*/ 38 w 776"/>
                  <a:gd name="T3" fmla="*/ 1 h 2368"/>
                  <a:gd name="T4" fmla="*/ 15 w 776"/>
                  <a:gd name="T5" fmla="*/ 1 h 2368"/>
                  <a:gd name="T6" fmla="*/ 53 w 776"/>
                  <a:gd name="T7" fmla="*/ 1 h 2368"/>
                  <a:gd name="T8" fmla="*/ 30 w 776"/>
                  <a:gd name="T9" fmla="*/ 1 h 2368"/>
                  <a:gd name="T10" fmla="*/ 59 w 776"/>
                  <a:gd name="T11" fmla="*/ 1 h 2368"/>
                  <a:gd name="T12" fmla="*/ 46 w 776"/>
                  <a:gd name="T13" fmla="*/ 1 h 2368"/>
                  <a:gd name="T14" fmla="*/ 74 w 776"/>
                  <a:gd name="T15" fmla="*/ 1 h 2368"/>
                  <a:gd name="T16" fmla="*/ 59 w 776"/>
                  <a:gd name="T17" fmla="*/ 1 h 2368"/>
                  <a:gd name="T18" fmla="*/ 83 w 776"/>
                  <a:gd name="T19" fmla="*/ 1 h 2368"/>
                  <a:gd name="T20" fmla="*/ 74 w 776"/>
                  <a:gd name="T21" fmla="*/ 1 h 2368"/>
                  <a:gd name="T22" fmla="*/ 91 w 776"/>
                  <a:gd name="T23" fmla="*/ 1 h 2368"/>
                  <a:gd name="T24" fmla="*/ 91 w 776"/>
                  <a:gd name="T25" fmla="*/ 1 h 2368"/>
                  <a:gd name="T26" fmla="*/ 106 w 776"/>
                  <a:gd name="T27" fmla="*/ 1 h 2368"/>
                  <a:gd name="T28" fmla="*/ 98 w 776"/>
                  <a:gd name="T29" fmla="*/ 1 h 2368"/>
                  <a:gd name="T30" fmla="*/ 113 w 776"/>
                  <a:gd name="T31" fmla="*/ 1 h 2368"/>
                  <a:gd name="T32" fmla="*/ 106 w 776"/>
                  <a:gd name="T33" fmla="*/ 1 h 2368"/>
                  <a:gd name="T34" fmla="*/ 113 w 776"/>
                  <a:gd name="T35" fmla="*/ 1 h 2368"/>
                  <a:gd name="T36" fmla="*/ 106 w 776"/>
                  <a:gd name="T37" fmla="*/ 1 h 2368"/>
                  <a:gd name="T38" fmla="*/ 121 w 776"/>
                  <a:gd name="T39" fmla="*/ 1 h 2368"/>
                  <a:gd name="T40" fmla="*/ 113 w 776"/>
                  <a:gd name="T41" fmla="*/ 1 h 2368"/>
                  <a:gd name="T42" fmla="*/ 121 w 776"/>
                  <a:gd name="T43" fmla="*/ 1 h 2368"/>
                  <a:gd name="T44" fmla="*/ 113 w 776"/>
                  <a:gd name="T45" fmla="*/ 1 h 2368"/>
                  <a:gd name="T46" fmla="*/ 12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1 h 2368"/>
                  <a:gd name="T2" fmla="*/ 20122 w 776"/>
                  <a:gd name="T3" fmla="*/ 1 h 2368"/>
                  <a:gd name="T4" fmla="*/ 8069 w 776"/>
                  <a:gd name="T5" fmla="*/ 1 h 2368"/>
                  <a:gd name="T6" fmla="*/ 28160 w 776"/>
                  <a:gd name="T7" fmla="*/ 1 h 2368"/>
                  <a:gd name="T8" fmla="*/ 16098 w 776"/>
                  <a:gd name="T9" fmla="*/ 1 h 2368"/>
                  <a:gd name="T10" fmla="*/ 32177 w 776"/>
                  <a:gd name="T11" fmla="*/ 1 h 2368"/>
                  <a:gd name="T12" fmla="*/ 24146 w 776"/>
                  <a:gd name="T13" fmla="*/ 1 h 2368"/>
                  <a:gd name="T14" fmla="*/ 40277 w 776"/>
                  <a:gd name="T15" fmla="*/ 1 h 2368"/>
                  <a:gd name="T16" fmla="*/ 32177 w 776"/>
                  <a:gd name="T17" fmla="*/ 1 h 2368"/>
                  <a:gd name="T18" fmla="*/ 44340 w 776"/>
                  <a:gd name="T19" fmla="*/ 1 h 2368"/>
                  <a:gd name="T20" fmla="*/ 40277 w 776"/>
                  <a:gd name="T21" fmla="*/ 1 h 2368"/>
                  <a:gd name="T22" fmla="*/ 48272 w 776"/>
                  <a:gd name="T23" fmla="*/ 1 h 2368"/>
                  <a:gd name="T24" fmla="*/ 48272 w 776"/>
                  <a:gd name="T25" fmla="*/ 1 h 2368"/>
                  <a:gd name="T26" fmla="*/ 56398 w 776"/>
                  <a:gd name="T27" fmla="*/ 1 h 2368"/>
                  <a:gd name="T28" fmla="*/ 52377 w 776"/>
                  <a:gd name="T29" fmla="*/ 1 h 2368"/>
                  <a:gd name="T30" fmla="*/ 60410 w 776"/>
                  <a:gd name="T31" fmla="*/ 1 h 2368"/>
                  <a:gd name="T32" fmla="*/ 56398 w 776"/>
                  <a:gd name="T33" fmla="*/ 2 h 2368"/>
                  <a:gd name="T34" fmla="*/ 60410 w 776"/>
                  <a:gd name="T35" fmla="*/ 2 h 2368"/>
                  <a:gd name="T36" fmla="*/ 56398 w 776"/>
                  <a:gd name="T37" fmla="*/ 2 h 2368"/>
                  <a:gd name="T38" fmla="*/ 64491 w 776"/>
                  <a:gd name="T39" fmla="*/ 2 h 2368"/>
                  <a:gd name="T40" fmla="*/ 60410 w 776"/>
                  <a:gd name="T41" fmla="*/ 2 h 2368"/>
                  <a:gd name="T42" fmla="*/ 64491 w 776"/>
                  <a:gd name="T43" fmla="*/ 3 h 2368"/>
                  <a:gd name="T44" fmla="*/ 60410 w 776"/>
                  <a:gd name="T45" fmla="*/ 3 h 2368"/>
                  <a:gd name="T46" fmla="*/ 64491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0 h 2368"/>
                  <a:gd name="T2" fmla="*/ 21552273 w 776"/>
                  <a:gd name="T3" fmla="*/ 0 h 2368"/>
                  <a:gd name="T4" fmla="*/ 8646774 w 776"/>
                  <a:gd name="T5" fmla="*/ 0 h 2368"/>
                  <a:gd name="T6" fmla="*/ 30208267 w 776"/>
                  <a:gd name="T7" fmla="*/ 0 h 2368"/>
                  <a:gd name="T8" fmla="*/ 17305165 w 776"/>
                  <a:gd name="T9" fmla="*/ 0 h 2368"/>
                  <a:gd name="T10" fmla="*/ 34532483 w 776"/>
                  <a:gd name="T11" fmla="*/ 0 h 2368"/>
                  <a:gd name="T12" fmla="*/ 25882225 w 776"/>
                  <a:gd name="T13" fmla="*/ 0 h 2368"/>
                  <a:gd name="T14" fmla="*/ 43185909 w 776"/>
                  <a:gd name="T15" fmla="*/ 0 h 2368"/>
                  <a:gd name="T16" fmla="*/ 34532483 w 776"/>
                  <a:gd name="T17" fmla="*/ 0 h 2368"/>
                  <a:gd name="T18" fmla="*/ 47497199 w 776"/>
                  <a:gd name="T19" fmla="*/ 0 h 2368"/>
                  <a:gd name="T20" fmla="*/ 43185909 w 776"/>
                  <a:gd name="T21" fmla="*/ 0 h 2368"/>
                  <a:gd name="T22" fmla="*/ 51821261 w 776"/>
                  <a:gd name="T23" fmla="*/ 0 h 2368"/>
                  <a:gd name="T24" fmla="*/ 51821261 w 776"/>
                  <a:gd name="T25" fmla="*/ 0 h 2368"/>
                  <a:gd name="T26" fmla="*/ 60452492 w 776"/>
                  <a:gd name="T27" fmla="*/ 0 h 2368"/>
                  <a:gd name="T28" fmla="*/ 56145503 w 776"/>
                  <a:gd name="T29" fmla="*/ 0 h 2368"/>
                  <a:gd name="T30" fmla="*/ 64726820 w 776"/>
                  <a:gd name="T31" fmla="*/ 0 h 2368"/>
                  <a:gd name="T32" fmla="*/ 60452492 w 776"/>
                  <a:gd name="T33" fmla="*/ 0 h 2368"/>
                  <a:gd name="T34" fmla="*/ 64726820 w 776"/>
                  <a:gd name="T35" fmla="*/ 0 h 2368"/>
                  <a:gd name="T36" fmla="*/ 60452492 w 776"/>
                  <a:gd name="T37" fmla="*/ 0 h 2368"/>
                  <a:gd name="T38" fmla="*/ 69049288 w 776"/>
                  <a:gd name="T39" fmla="*/ 0 h 2368"/>
                  <a:gd name="T40" fmla="*/ 64726820 w 776"/>
                  <a:gd name="T41" fmla="*/ 0 h 2368"/>
                  <a:gd name="T42" fmla="*/ 69049288 w 776"/>
                  <a:gd name="T43" fmla="*/ 0 h 2368"/>
                  <a:gd name="T44" fmla="*/ 64726820 w 776"/>
                  <a:gd name="T45" fmla="*/ 0 h 2368"/>
                  <a:gd name="T46" fmla="*/ 69049288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1 h 2368"/>
                  <a:gd name="T2" fmla="*/ 17 w 776"/>
                  <a:gd name="T3" fmla="*/ 1 h 2368"/>
                  <a:gd name="T4" fmla="*/ 7 w 776"/>
                  <a:gd name="T5" fmla="*/ 1 h 2368"/>
                  <a:gd name="T6" fmla="*/ 24 w 776"/>
                  <a:gd name="T7" fmla="*/ 1 h 2368"/>
                  <a:gd name="T8" fmla="*/ 13 w 776"/>
                  <a:gd name="T9" fmla="*/ 1 h 2368"/>
                  <a:gd name="T10" fmla="*/ 27 w 776"/>
                  <a:gd name="T11" fmla="*/ 1 h 2368"/>
                  <a:gd name="T12" fmla="*/ 21 w 776"/>
                  <a:gd name="T13" fmla="*/ 1 h 2368"/>
                  <a:gd name="T14" fmla="*/ 33 w 776"/>
                  <a:gd name="T15" fmla="*/ 1 h 2368"/>
                  <a:gd name="T16" fmla="*/ 27 w 776"/>
                  <a:gd name="T17" fmla="*/ 1 h 2368"/>
                  <a:gd name="T18" fmla="*/ 37 w 776"/>
                  <a:gd name="T19" fmla="*/ 1 h 2368"/>
                  <a:gd name="T20" fmla="*/ 33 w 776"/>
                  <a:gd name="T21" fmla="*/ 1 h 2368"/>
                  <a:gd name="T22" fmla="*/ 41 w 776"/>
                  <a:gd name="T23" fmla="*/ 1 h 2368"/>
                  <a:gd name="T24" fmla="*/ 41 w 776"/>
                  <a:gd name="T25" fmla="*/ 1 h 2368"/>
                  <a:gd name="T26" fmla="*/ 48 w 776"/>
                  <a:gd name="T27" fmla="*/ 1 h 2368"/>
                  <a:gd name="T28" fmla="*/ 44 w 776"/>
                  <a:gd name="T29" fmla="*/ 1 h 2368"/>
                  <a:gd name="T30" fmla="*/ 50 w 776"/>
                  <a:gd name="T31" fmla="*/ 1 h 2368"/>
                  <a:gd name="T32" fmla="*/ 48 w 776"/>
                  <a:gd name="T33" fmla="*/ 1 h 2368"/>
                  <a:gd name="T34" fmla="*/ 50 w 776"/>
                  <a:gd name="T35" fmla="*/ 1 h 2368"/>
                  <a:gd name="T36" fmla="*/ 48 w 776"/>
                  <a:gd name="T37" fmla="*/ 1 h 2368"/>
                  <a:gd name="T38" fmla="*/ 54 w 776"/>
                  <a:gd name="T39" fmla="*/ 1 h 2368"/>
                  <a:gd name="T40" fmla="*/ 50 w 776"/>
                  <a:gd name="T41" fmla="*/ 1 h 2368"/>
                  <a:gd name="T42" fmla="*/ 54 w 776"/>
                  <a:gd name="T43" fmla="*/ 1 h 2368"/>
                  <a:gd name="T44" fmla="*/ 50 w 776"/>
                  <a:gd name="T45" fmla="*/ 1 h 2368"/>
                  <a:gd name="T46" fmla="*/ 54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87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88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C69FD7-FA6D-48C7-87C0-43A6B96B952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356131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B5D7D8-8B82-4517-BAEA-3F9600C7D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60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AEA02-FA82-4223-A286-D47DD38363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114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596BE4-FF71-41AB-98B2-FF40878F68F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926608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B6EDB2-EC3A-4B70-94DF-E4F95E9F3D1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30500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BD1A7-F129-4431-B4B4-C90A6D34007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5583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84E52A-3C6E-4B40-A3C8-C417B6AE7DB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6573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28E33C-0F53-4F28-9501-C37E518AAB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3665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CEECE7-AE99-46DD-87F4-BFD0C24105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3066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6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6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F8A9E5-7D0A-4CD8-BFB7-25220C083F7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41953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BE354A-98EB-41DA-9A27-72E91648095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039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922E-517C-4EEA-BDBD-9D164ABC35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82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CEB11-4EB4-4320-88D9-A6A3AB26A3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93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9596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  <p:sp>
            <p:nvSpPr>
              <p:cNvPr id="1959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9594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  <p:sp>
            <p:nvSpPr>
              <p:cNvPr id="19595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959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  <p:sp>
            <p:nvSpPr>
              <p:cNvPr id="1959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mtClean="0"/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9590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9pPr>
                </a:lstStyle>
                <a:p>
                  <a:pPr algn="ctr">
                    <a:defRPr/>
                  </a:pPr>
                  <a:endParaRPr lang="en-US" altLang="en-US" smtClean="0"/>
                </a:p>
              </p:txBody>
            </p:sp>
            <p:sp>
              <p:nvSpPr>
                <p:cNvPr id="19591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9pPr>
                </a:lstStyle>
                <a:p>
                  <a:pPr algn="ctr">
                    <a:defRPr/>
                  </a:pPr>
                  <a:endParaRPr lang="en-US" altLang="en-US" smtClean="0"/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4 w 2736"/>
                      <a:gd name="T5" fmla="*/ 1 h 504"/>
                      <a:gd name="T6" fmla="*/ 6 w 2736"/>
                      <a:gd name="T7" fmla="*/ 1 h 504"/>
                      <a:gd name="T8" fmla="*/ 6 w 2736"/>
                      <a:gd name="T9" fmla="*/ 1 h 504"/>
                      <a:gd name="T10" fmla="*/ 4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41" y="3127"/>
                    <a:ext cx="882" cy="4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9 w 2736"/>
                      <a:gd name="T5" fmla="*/ 1 h 504"/>
                      <a:gd name="T6" fmla="*/ 13 w 2736"/>
                      <a:gd name="T7" fmla="*/ 1 h 504"/>
                      <a:gd name="T8" fmla="*/ 13 w 2736"/>
                      <a:gd name="T9" fmla="*/ 1 h 504"/>
                      <a:gd name="T10" fmla="*/ 9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3 h 791"/>
                      <a:gd name="T8" fmla="*/ 1 w 1769"/>
                      <a:gd name="T9" fmla="*/ 5 h 791"/>
                      <a:gd name="T10" fmla="*/ 1 w 1769"/>
                      <a:gd name="T11" fmla="*/ 6 h 791"/>
                      <a:gd name="T12" fmla="*/ 1 w 1769"/>
                      <a:gd name="T13" fmla="*/ 5 h 791"/>
                      <a:gd name="T14" fmla="*/ 1 w 1769"/>
                      <a:gd name="T15" fmla="*/ 4 h 791"/>
                      <a:gd name="T16" fmla="*/ 1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1 h 504"/>
                      <a:gd name="T4" fmla="*/ 5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1 h 504"/>
                      <a:gd name="T10" fmla="*/ 4 w 2736"/>
                      <a:gd name="T11" fmla="*/ 1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4 w 2736"/>
                      <a:gd name="T5" fmla="*/ 1 h 504"/>
                      <a:gd name="T6" fmla="*/ 5 w 2736"/>
                      <a:gd name="T7" fmla="*/ 1 h 504"/>
                      <a:gd name="T8" fmla="*/ 5 w 2736"/>
                      <a:gd name="T9" fmla="*/ 1 h 504"/>
                      <a:gd name="T10" fmla="*/ 4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2 h 791"/>
                      <a:gd name="T8" fmla="*/ 1 w 1769"/>
                      <a:gd name="T9" fmla="*/ 2 h 791"/>
                      <a:gd name="T10" fmla="*/ 1 w 1769"/>
                      <a:gd name="T11" fmla="*/ 3 h 791"/>
                      <a:gd name="T12" fmla="*/ 1 w 1769"/>
                      <a:gd name="T13" fmla="*/ 2 h 791"/>
                      <a:gd name="T14" fmla="*/ 1 w 1769"/>
                      <a:gd name="T15" fmla="*/ 2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2 w 2736"/>
                      <a:gd name="T7" fmla="*/ 1 h 504"/>
                      <a:gd name="T8" fmla="*/ 2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5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93" y="1128"/>
                    <a:ext cx="1256" cy="202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1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1 h 504"/>
                      <a:gd name="T10" fmla="*/ 4 w 2736"/>
                      <a:gd name="T11" fmla="*/ 1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7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3 h 791"/>
                      <a:gd name="T8" fmla="*/ 1 w 1769"/>
                      <a:gd name="T9" fmla="*/ 5 h 791"/>
                      <a:gd name="T10" fmla="*/ 1 w 1769"/>
                      <a:gd name="T11" fmla="*/ 6 h 791"/>
                      <a:gd name="T12" fmla="*/ 1 w 1769"/>
                      <a:gd name="T13" fmla="*/ 5 h 791"/>
                      <a:gd name="T14" fmla="*/ 1 w 1769"/>
                      <a:gd name="T15" fmla="*/ 4 h 791"/>
                      <a:gd name="T16" fmla="*/ 1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1 h 504"/>
                      <a:gd name="T4" fmla="*/ 5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1 h 504"/>
                      <a:gd name="T10" fmla="*/ 4 w 2736"/>
                      <a:gd name="T11" fmla="*/ 1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1 w 2736"/>
                      <a:gd name="T3" fmla="*/ 1 h 504"/>
                      <a:gd name="T4" fmla="*/ 3 w 2736"/>
                      <a:gd name="T5" fmla="*/ 1 h 504"/>
                      <a:gd name="T6" fmla="*/ 5 w 2736"/>
                      <a:gd name="T7" fmla="*/ 1 h 504"/>
                      <a:gd name="T8" fmla="*/ 4 w 2736"/>
                      <a:gd name="T9" fmla="*/ 1 h 504"/>
                      <a:gd name="T10" fmla="*/ 3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3 h 791"/>
                      <a:gd name="T12" fmla="*/ 1 w 1769"/>
                      <a:gd name="T13" fmla="*/ 2 h 791"/>
                      <a:gd name="T14" fmla="*/ 1 w 1769"/>
                      <a:gd name="T15" fmla="*/ 2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2 w 2736"/>
                      <a:gd name="T7" fmla="*/ 1 h 504"/>
                      <a:gd name="T8" fmla="*/ 2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1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6 w 2736"/>
                      <a:gd name="T9" fmla="*/ 1 h 504"/>
                      <a:gd name="T10" fmla="*/ 4 w 2736"/>
                      <a:gd name="T11" fmla="*/ 1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1" y="3472"/>
                    <a:ext cx="913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2 w 2736"/>
                      <a:gd name="T7" fmla="*/ 1 h 504"/>
                      <a:gd name="T8" fmla="*/ 2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88" y="3606"/>
                    <a:ext cx="82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86" y="2657"/>
                    <a:ext cx="1722" cy="30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1 h 504"/>
                      <a:gd name="T4" fmla="*/ 4 w 2736"/>
                      <a:gd name="T5" fmla="*/ 1 h 504"/>
                      <a:gd name="T6" fmla="*/ 6 w 2736"/>
                      <a:gd name="T7" fmla="*/ 1 h 504"/>
                      <a:gd name="T8" fmla="*/ 6 w 2736"/>
                      <a:gd name="T9" fmla="*/ 1 h 504"/>
                      <a:gd name="T10" fmla="*/ 4 w 2736"/>
                      <a:gd name="T11" fmla="*/ 1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86" y="3857"/>
                    <a:ext cx="923" cy="46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1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6 w 2736"/>
                      <a:gd name="T9" fmla="*/ 1 h 504"/>
                      <a:gd name="T10" fmla="*/ 4 w 2736"/>
                      <a:gd name="T11" fmla="*/ 1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9" y="2499"/>
                    <a:ext cx="1643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4 w 2736"/>
                      <a:gd name="T7" fmla="*/ 1 h 504"/>
                      <a:gd name="T8" fmla="*/ 4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569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4" y="3704"/>
                    <a:ext cx="854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2" y="2681"/>
                    <a:ext cx="1441" cy="24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87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44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3 w 776"/>
                  <a:gd name="T5" fmla="*/ 0 h 2368"/>
                  <a:gd name="T6" fmla="*/ 11 w 776"/>
                  <a:gd name="T7" fmla="*/ 0 h 2368"/>
                  <a:gd name="T8" fmla="*/ 6 w 776"/>
                  <a:gd name="T9" fmla="*/ 0 h 2368"/>
                  <a:gd name="T10" fmla="*/ 11 w 776"/>
                  <a:gd name="T11" fmla="*/ 0 h 2368"/>
                  <a:gd name="T12" fmla="*/ 8 w 776"/>
                  <a:gd name="T13" fmla="*/ 0 h 2368"/>
                  <a:gd name="T14" fmla="*/ 15 w 776"/>
                  <a:gd name="T15" fmla="*/ 0 h 2368"/>
                  <a:gd name="T16" fmla="*/ 11 w 776"/>
                  <a:gd name="T17" fmla="*/ 0 h 2368"/>
                  <a:gd name="T18" fmla="*/ 16 w 776"/>
                  <a:gd name="T19" fmla="*/ 0 h 2368"/>
                  <a:gd name="T20" fmla="*/ 15 w 776"/>
                  <a:gd name="T21" fmla="*/ 0 h 2368"/>
                  <a:gd name="T22" fmla="*/ 18 w 776"/>
                  <a:gd name="T23" fmla="*/ 0 h 2368"/>
                  <a:gd name="T24" fmla="*/ 18 w 776"/>
                  <a:gd name="T25" fmla="*/ 0 h 2368"/>
                  <a:gd name="T26" fmla="*/ 21 w 776"/>
                  <a:gd name="T27" fmla="*/ 0 h 2368"/>
                  <a:gd name="T28" fmla="*/ 19 w 776"/>
                  <a:gd name="T29" fmla="*/ 0 h 2368"/>
                  <a:gd name="T30" fmla="*/ 22 w 776"/>
                  <a:gd name="T31" fmla="*/ 0 h 2368"/>
                  <a:gd name="T32" fmla="*/ 21 w 776"/>
                  <a:gd name="T33" fmla="*/ 0 h 2368"/>
                  <a:gd name="T34" fmla="*/ 22 w 776"/>
                  <a:gd name="T35" fmla="*/ 0 h 2368"/>
                  <a:gd name="T36" fmla="*/ 21 w 776"/>
                  <a:gd name="T37" fmla="*/ 0 h 2368"/>
                  <a:gd name="T38" fmla="*/ 24 w 776"/>
                  <a:gd name="T39" fmla="*/ 0 h 2368"/>
                  <a:gd name="T40" fmla="*/ 22 w 776"/>
                  <a:gd name="T41" fmla="*/ 0 h 2368"/>
                  <a:gd name="T42" fmla="*/ 24 w 776"/>
                  <a:gd name="T43" fmla="*/ 0 h 2368"/>
                  <a:gd name="T44" fmla="*/ 22 w 776"/>
                  <a:gd name="T45" fmla="*/ 0 h 2368"/>
                  <a:gd name="T46" fmla="*/ 2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5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1FAD8CC-2CF8-4C3F-B1CF-CD987EDAB3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76" r:id="rId1"/>
    <p:sldLayoutId id="2147485677" r:id="rId2"/>
    <p:sldLayoutId id="2147485678" r:id="rId3"/>
    <p:sldLayoutId id="2147485679" r:id="rId4"/>
    <p:sldLayoutId id="2147485680" r:id="rId5"/>
    <p:sldLayoutId id="2147485681" r:id="rId6"/>
    <p:sldLayoutId id="2147485682" r:id="rId7"/>
    <p:sldLayoutId id="2147485683" r:id="rId8"/>
    <p:sldLayoutId id="2147485684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056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4716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71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057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4714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715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058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471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471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endParaRPr lang="vi-VN" altLang="vi-VN">
                  <a:solidFill>
                    <a:srgbClr val="FFCC0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059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060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4710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defRPr/>
                  </a:pPr>
                  <a:endParaRPr lang="vi-VN" altLang="vi-VN">
                    <a:solidFill>
                      <a:srgbClr val="FFCC00"/>
                    </a:solidFill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11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defRPr/>
                  </a:pPr>
                  <a:endParaRPr lang="vi-VN" altLang="vi-VN">
                    <a:solidFill>
                      <a:srgbClr val="FFCC00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grpSp>
            <p:nvGrpSpPr>
              <p:cNvPr id="2061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084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180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41" y="3127"/>
                    <a:ext cx="882" cy="4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5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178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6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176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7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174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8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172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3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5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9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170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0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168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93" y="1128"/>
                    <a:ext cx="1256" cy="202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9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1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166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7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2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164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5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3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162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3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4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160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1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5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158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6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156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7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154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5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8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152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9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150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1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0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148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9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1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146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7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144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5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3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142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3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4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140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1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05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6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07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138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9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8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136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7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9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34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5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0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32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3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1" y="3472"/>
                    <a:ext cx="913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1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30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1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88" y="3606"/>
                    <a:ext cx="82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2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28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86" y="2657"/>
                    <a:ext cx="1722" cy="30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9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86" y="3857"/>
                    <a:ext cx="923" cy="46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3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26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7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4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124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9" y="2499"/>
                    <a:ext cx="1643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5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569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5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122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4" y="3704"/>
                    <a:ext cx="854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6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20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2" y="2681"/>
                    <a:ext cx="1441" cy="24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87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7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18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9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44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062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7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8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9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9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0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1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2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3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51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2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3085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CC00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CC00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CC00"/>
                </a:solidFill>
              </a:defRPr>
            </a:lvl1pPr>
          </a:lstStyle>
          <a:p>
            <a:pPr>
              <a:defRPr/>
            </a:pPr>
            <a:fld id="{674E2722-C476-46FD-8636-A214308626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85" r:id="rId1"/>
    <p:sldLayoutId id="2147485686" r:id="rId2"/>
    <p:sldLayoutId id="2147485687" r:id="rId3"/>
    <p:sldLayoutId id="2147485688" r:id="rId4"/>
    <p:sldLayoutId id="2147485689" r:id="rId5"/>
    <p:sldLayoutId id="2147485690" r:id="rId6"/>
    <p:sldLayoutId id="2147485691" r:id="rId7"/>
    <p:sldLayoutId id="2147485692" r:id="rId8"/>
    <p:sldLayoutId id="2147485693" r:id="rId9"/>
    <p:sldLayoutId id="214748569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68B9E7-289F-4B6E-8E67-108915486CF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5" r:id="rId1"/>
    <p:sldLayoutId id="2147485696" r:id="rId2"/>
    <p:sldLayoutId id="2147485697" r:id="rId3"/>
    <p:sldLayoutId id="2147485698" r:id="rId4"/>
    <p:sldLayoutId id="2147485699" r:id="rId5"/>
    <p:sldLayoutId id="2147485700" r:id="rId6"/>
    <p:sldLayoutId id="2147485701" r:id="rId7"/>
    <p:sldLayoutId id="2147485702" r:id="rId8"/>
    <p:sldLayoutId id="2147485703" r:id="rId9"/>
    <p:sldLayoutId id="2147485704" r:id="rId10"/>
    <p:sldLayoutId id="2147485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650" r:id="rId1"/>
    <p:sldLayoutId id="2147485651" r:id="rId2"/>
    <p:sldLayoutId id="2147485652" r:id="rId3"/>
    <p:sldLayoutId id="2147485653" r:id="rId4"/>
    <p:sldLayoutId id="2147485654" r:id="rId5"/>
    <p:sldLayoutId id="2147485655" r:id="rId6"/>
    <p:sldLayoutId id="2147485656" r:id="rId7"/>
    <p:sldLayoutId id="2147485657" r:id="rId8"/>
    <p:sldLayoutId id="2147485658" r:id="rId9"/>
    <p:sldLayoutId id="2147485659" r:id="rId10"/>
    <p:sldLayoutId id="2147485660" r:id="rId11"/>
    <p:sldLayoutId id="2147485661" r:id="rId12"/>
    <p:sldLayoutId id="2147485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4104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5500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550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5498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5499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4106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549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549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4107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108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5494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9pPr>
                </a:lstStyle>
                <a:p>
                  <a:pPr algn="ctr">
                    <a:defRPr/>
                  </a:pPr>
                  <a:endParaRPr lang="vi-VN" altLang="vi-VN" smtClean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15495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1pPr>
                  <a:lvl2pPr marL="742950" indent="-28575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9pPr>
                </a:lstStyle>
                <a:p>
                  <a:pPr algn="ctr">
                    <a:defRPr/>
                  </a:pPr>
                  <a:endParaRPr lang="vi-VN" altLang="vi-VN" smtClean="0">
                    <a:solidFill>
                      <a:srgbClr val="FFCC00"/>
                    </a:solidFill>
                  </a:endParaRPr>
                </a:p>
              </p:txBody>
            </p:sp>
          </p:grpSp>
          <p:grpSp>
            <p:nvGrpSpPr>
              <p:cNvPr id="4109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132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228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50 w 2736"/>
                      <a:gd name="T3" fmla="*/ 10 h 504"/>
                      <a:gd name="T4" fmla="*/ 102 w 2736"/>
                      <a:gd name="T5" fmla="*/ 1 h 504"/>
                      <a:gd name="T6" fmla="*/ 157 w 2736"/>
                      <a:gd name="T7" fmla="*/ 1 h 504"/>
                      <a:gd name="T8" fmla="*/ 156 w 2736"/>
                      <a:gd name="T9" fmla="*/ 6 h 504"/>
                      <a:gd name="T10" fmla="*/ 101 w 2736"/>
                      <a:gd name="T11" fmla="*/ 6 h 504"/>
                      <a:gd name="T12" fmla="*/ 37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9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41" y="3127"/>
                    <a:ext cx="882" cy="4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7 w 1769"/>
                      <a:gd name="T3" fmla="*/ 3 h 791"/>
                      <a:gd name="T4" fmla="*/ 18 w 1769"/>
                      <a:gd name="T5" fmla="*/ 11 h 791"/>
                      <a:gd name="T6" fmla="*/ 24 w 1769"/>
                      <a:gd name="T7" fmla="*/ 23 h 791"/>
                      <a:gd name="T8" fmla="*/ 27 w 1769"/>
                      <a:gd name="T9" fmla="*/ 33 h 791"/>
                      <a:gd name="T10" fmla="*/ 26 w 1769"/>
                      <a:gd name="T11" fmla="*/ 42 h 791"/>
                      <a:gd name="T12" fmla="*/ 24 w 1769"/>
                      <a:gd name="T13" fmla="*/ 34 h 791"/>
                      <a:gd name="T14" fmla="*/ 21 w 1769"/>
                      <a:gd name="T15" fmla="*/ 25 h 791"/>
                      <a:gd name="T16" fmla="*/ 17 w 1769"/>
                      <a:gd name="T17" fmla="*/ 16 h 791"/>
                      <a:gd name="T18" fmla="*/ 9 w 1769"/>
                      <a:gd name="T19" fmla="*/ 9 h 791"/>
                      <a:gd name="T20" fmla="*/ 0 w 1769"/>
                      <a:gd name="T21" fmla="*/ 4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33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226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54 h 504"/>
                      <a:gd name="T2" fmla="*/ 73 w 2736"/>
                      <a:gd name="T3" fmla="*/ 18 h 504"/>
                      <a:gd name="T4" fmla="*/ 150 w 2736"/>
                      <a:gd name="T5" fmla="*/ 3 h 504"/>
                      <a:gd name="T6" fmla="*/ 231 w 2736"/>
                      <a:gd name="T7" fmla="*/ 3 h 504"/>
                      <a:gd name="T8" fmla="*/ 229 w 2736"/>
                      <a:gd name="T9" fmla="*/ 11 h 504"/>
                      <a:gd name="T10" fmla="*/ 149 w 2736"/>
                      <a:gd name="T11" fmla="*/ 11 h 504"/>
                      <a:gd name="T12" fmla="*/ 55 w 2736"/>
                      <a:gd name="T13" fmla="*/ 31 h 504"/>
                      <a:gd name="T14" fmla="*/ 0 w 2736"/>
                      <a:gd name="T15" fmla="*/ 5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7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4 w 1769"/>
                      <a:gd name="T3" fmla="*/ 6 h 791"/>
                      <a:gd name="T4" fmla="*/ 32 w 1769"/>
                      <a:gd name="T5" fmla="*/ 21 h 791"/>
                      <a:gd name="T6" fmla="*/ 45 w 1769"/>
                      <a:gd name="T7" fmla="*/ 46 h 791"/>
                      <a:gd name="T8" fmla="*/ 49 w 1769"/>
                      <a:gd name="T9" fmla="*/ 65 h 791"/>
                      <a:gd name="T10" fmla="*/ 47 w 1769"/>
                      <a:gd name="T11" fmla="*/ 84 h 791"/>
                      <a:gd name="T12" fmla="*/ 44 w 1769"/>
                      <a:gd name="T13" fmla="*/ 68 h 791"/>
                      <a:gd name="T14" fmla="*/ 39 w 1769"/>
                      <a:gd name="T15" fmla="*/ 49 h 791"/>
                      <a:gd name="T16" fmla="*/ 31 w 1769"/>
                      <a:gd name="T17" fmla="*/ 32 h 791"/>
                      <a:gd name="T18" fmla="*/ 16 w 1769"/>
                      <a:gd name="T19" fmla="*/ 16 h 791"/>
                      <a:gd name="T20" fmla="*/ 0 w 1769"/>
                      <a:gd name="T21" fmla="*/ 8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34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224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24 h 504"/>
                      <a:gd name="T2" fmla="*/ 56 w 2736"/>
                      <a:gd name="T3" fmla="*/ 8 h 504"/>
                      <a:gd name="T4" fmla="*/ 116 w 2736"/>
                      <a:gd name="T5" fmla="*/ 1 h 504"/>
                      <a:gd name="T6" fmla="*/ 179 w 2736"/>
                      <a:gd name="T7" fmla="*/ 1 h 504"/>
                      <a:gd name="T8" fmla="*/ 178 w 2736"/>
                      <a:gd name="T9" fmla="*/ 5 h 504"/>
                      <a:gd name="T10" fmla="*/ 115 w 2736"/>
                      <a:gd name="T11" fmla="*/ 5 h 504"/>
                      <a:gd name="T12" fmla="*/ 43 w 2736"/>
                      <a:gd name="T13" fmla="*/ 14 h 504"/>
                      <a:gd name="T14" fmla="*/ 0 w 2736"/>
                      <a:gd name="T15" fmla="*/ 2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5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0 w 1769"/>
                      <a:gd name="T3" fmla="*/ 3 h 791"/>
                      <a:gd name="T4" fmla="*/ 25 w 1769"/>
                      <a:gd name="T5" fmla="*/ 10 h 791"/>
                      <a:gd name="T6" fmla="*/ 34 w 1769"/>
                      <a:gd name="T7" fmla="*/ 21 h 791"/>
                      <a:gd name="T8" fmla="*/ 37 w 1769"/>
                      <a:gd name="T9" fmla="*/ 29 h 791"/>
                      <a:gd name="T10" fmla="*/ 36 w 1769"/>
                      <a:gd name="T11" fmla="*/ 38 h 791"/>
                      <a:gd name="T12" fmla="*/ 34 w 1769"/>
                      <a:gd name="T13" fmla="*/ 31 h 791"/>
                      <a:gd name="T14" fmla="*/ 29 w 1769"/>
                      <a:gd name="T15" fmla="*/ 22 h 791"/>
                      <a:gd name="T16" fmla="*/ 24 w 1769"/>
                      <a:gd name="T17" fmla="*/ 14 h 791"/>
                      <a:gd name="T18" fmla="*/ 13 w 1769"/>
                      <a:gd name="T19" fmla="*/ 7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35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222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53 h 504"/>
                      <a:gd name="T2" fmla="*/ 47 w 2736"/>
                      <a:gd name="T3" fmla="*/ 17 h 504"/>
                      <a:gd name="T4" fmla="*/ 95 w 2736"/>
                      <a:gd name="T5" fmla="*/ 2 h 504"/>
                      <a:gd name="T6" fmla="*/ 147 w 2736"/>
                      <a:gd name="T7" fmla="*/ 2 h 504"/>
                      <a:gd name="T8" fmla="*/ 146 w 2736"/>
                      <a:gd name="T9" fmla="*/ 11 h 504"/>
                      <a:gd name="T10" fmla="*/ 95 w 2736"/>
                      <a:gd name="T11" fmla="*/ 11 h 504"/>
                      <a:gd name="T12" fmla="*/ 35 w 2736"/>
                      <a:gd name="T13" fmla="*/ 31 h 504"/>
                      <a:gd name="T14" fmla="*/ 0 w 2736"/>
                      <a:gd name="T15" fmla="*/ 5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9 w 1769"/>
                      <a:gd name="T5" fmla="*/ 15 h 791"/>
                      <a:gd name="T6" fmla="*/ 26 w 1769"/>
                      <a:gd name="T7" fmla="*/ 32 h 791"/>
                      <a:gd name="T8" fmla="*/ 29 w 1769"/>
                      <a:gd name="T9" fmla="*/ 45 h 791"/>
                      <a:gd name="T10" fmla="*/ 28 w 1769"/>
                      <a:gd name="T11" fmla="*/ 58 h 791"/>
                      <a:gd name="T12" fmla="*/ 26 w 1769"/>
                      <a:gd name="T13" fmla="*/ 47 h 791"/>
                      <a:gd name="T14" fmla="*/ 23 w 1769"/>
                      <a:gd name="T15" fmla="*/ 34 h 791"/>
                      <a:gd name="T16" fmla="*/ 18 w 1769"/>
                      <a:gd name="T17" fmla="*/ 22 h 791"/>
                      <a:gd name="T18" fmla="*/ 10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36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220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28 h 504"/>
                      <a:gd name="T2" fmla="*/ 28 w 2736"/>
                      <a:gd name="T3" fmla="*/ 9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7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5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 w 1769"/>
                      <a:gd name="T3" fmla="*/ 2 h 791"/>
                      <a:gd name="T4" fmla="*/ 12 w 1769"/>
                      <a:gd name="T5" fmla="*/ 6 h 791"/>
                      <a:gd name="T6" fmla="*/ 17 w 1769"/>
                      <a:gd name="T7" fmla="*/ 14 h 791"/>
                      <a:gd name="T8" fmla="*/ 19 w 1769"/>
                      <a:gd name="T9" fmla="*/ 19 h 791"/>
                      <a:gd name="T10" fmla="*/ 18 w 1769"/>
                      <a:gd name="T11" fmla="*/ 25 h 791"/>
                      <a:gd name="T12" fmla="*/ 17 w 1769"/>
                      <a:gd name="T13" fmla="*/ 20 h 791"/>
                      <a:gd name="T14" fmla="*/ 15 w 1769"/>
                      <a:gd name="T15" fmla="*/ 14 h 791"/>
                      <a:gd name="T16" fmla="*/ 12 w 1769"/>
                      <a:gd name="T17" fmla="*/ 10 h 791"/>
                      <a:gd name="T18" fmla="*/ 6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37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218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6 w 2736"/>
                      <a:gd name="T3" fmla="*/ 1 h 504"/>
                      <a:gd name="T4" fmla="*/ 32 w 2736"/>
                      <a:gd name="T5" fmla="*/ 0 h 504"/>
                      <a:gd name="T6" fmla="*/ 50 w 2736"/>
                      <a:gd name="T7" fmla="*/ 0 h 504"/>
                      <a:gd name="T8" fmla="*/ 49 w 2736"/>
                      <a:gd name="T9" fmla="*/ 1 h 504"/>
                      <a:gd name="T10" fmla="*/ 32 w 2736"/>
                      <a:gd name="T11" fmla="*/ 1 h 504"/>
                      <a:gd name="T12" fmla="*/ 12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7 w 1769"/>
                      <a:gd name="T5" fmla="*/ 2 h 791"/>
                      <a:gd name="T6" fmla="*/ 10 w 1769"/>
                      <a:gd name="T7" fmla="*/ 4 h 791"/>
                      <a:gd name="T8" fmla="*/ 11 w 1769"/>
                      <a:gd name="T9" fmla="*/ 6 h 791"/>
                      <a:gd name="T10" fmla="*/ 10 w 1769"/>
                      <a:gd name="T11" fmla="*/ 7 h 791"/>
                      <a:gd name="T12" fmla="*/ 9 w 1769"/>
                      <a:gd name="T13" fmla="*/ 6 h 791"/>
                      <a:gd name="T14" fmla="*/ 9 w 1769"/>
                      <a:gd name="T15" fmla="*/ 4 h 791"/>
                      <a:gd name="T16" fmla="*/ 7 w 1769"/>
                      <a:gd name="T17" fmla="*/ 3 h 791"/>
                      <a:gd name="T18" fmla="*/ 3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38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216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93" y="1128"/>
                    <a:ext cx="1256" cy="202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8 w 2736"/>
                      <a:gd name="T3" fmla="*/ 1 h 504"/>
                      <a:gd name="T4" fmla="*/ 17 w 2736"/>
                      <a:gd name="T5" fmla="*/ 0 h 504"/>
                      <a:gd name="T6" fmla="*/ 26 w 2736"/>
                      <a:gd name="T7" fmla="*/ 0 h 504"/>
                      <a:gd name="T8" fmla="*/ 26 w 2736"/>
                      <a:gd name="T9" fmla="*/ 0 h 504"/>
                      <a:gd name="T10" fmla="*/ 17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7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1 h 791"/>
                      <a:gd name="T6" fmla="*/ 5 w 1769"/>
                      <a:gd name="T7" fmla="*/ 3 h 791"/>
                      <a:gd name="T8" fmla="*/ 5 w 1769"/>
                      <a:gd name="T9" fmla="*/ 3 h 791"/>
                      <a:gd name="T10" fmla="*/ 5 w 1769"/>
                      <a:gd name="T11" fmla="*/ 5 h 791"/>
                      <a:gd name="T12" fmla="*/ 5 w 1769"/>
                      <a:gd name="T13" fmla="*/ 3 h 791"/>
                      <a:gd name="T14" fmla="*/ 4 w 1769"/>
                      <a:gd name="T15" fmla="*/ 3 h 791"/>
                      <a:gd name="T16" fmla="*/ 3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39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214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21 h 504"/>
                      <a:gd name="T2" fmla="*/ 54 w 2736"/>
                      <a:gd name="T3" fmla="*/ 7 h 504"/>
                      <a:gd name="T4" fmla="*/ 112 w 2736"/>
                      <a:gd name="T5" fmla="*/ 1 h 504"/>
                      <a:gd name="T6" fmla="*/ 172 w 2736"/>
                      <a:gd name="T7" fmla="*/ 1 h 504"/>
                      <a:gd name="T8" fmla="*/ 172 w 2736"/>
                      <a:gd name="T9" fmla="*/ 4 h 504"/>
                      <a:gd name="T10" fmla="*/ 111 w 2736"/>
                      <a:gd name="T11" fmla="*/ 4 h 504"/>
                      <a:gd name="T12" fmla="*/ 42 w 2736"/>
                      <a:gd name="T13" fmla="*/ 12 h 504"/>
                      <a:gd name="T14" fmla="*/ 0 w 2736"/>
                      <a:gd name="T15" fmla="*/ 2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5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0 w 1769"/>
                      <a:gd name="T3" fmla="*/ 4 h 791"/>
                      <a:gd name="T4" fmla="*/ 24 w 1769"/>
                      <a:gd name="T5" fmla="*/ 12 h 791"/>
                      <a:gd name="T6" fmla="*/ 33 w 1769"/>
                      <a:gd name="T7" fmla="*/ 24 h 791"/>
                      <a:gd name="T8" fmla="*/ 36 w 1769"/>
                      <a:gd name="T9" fmla="*/ 33 h 791"/>
                      <a:gd name="T10" fmla="*/ 35 w 1769"/>
                      <a:gd name="T11" fmla="*/ 44 h 791"/>
                      <a:gd name="T12" fmla="*/ 32 w 1769"/>
                      <a:gd name="T13" fmla="*/ 35 h 791"/>
                      <a:gd name="T14" fmla="*/ 28 w 1769"/>
                      <a:gd name="T15" fmla="*/ 25 h 791"/>
                      <a:gd name="T16" fmla="*/ 22 w 1769"/>
                      <a:gd name="T17" fmla="*/ 17 h 791"/>
                      <a:gd name="T18" fmla="*/ 12 w 1769"/>
                      <a:gd name="T19" fmla="*/ 9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0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212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54 h 504"/>
                      <a:gd name="T2" fmla="*/ 69 w 2736"/>
                      <a:gd name="T3" fmla="*/ 18 h 504"/>
                      <a:gd name="T4" fmla="*/ 143 w 2736"/>
                      <a:gd name="T5" fmla="*/ 3 h 504"/>
                      <a:gd name="T6" fmla="*/ 219 w 2736"/>
                      <a:gd name="T7" fmla="*/ 3 h 504"/>
                      <a:gd name="T8" fmla="*/ 218 w 2736"/>
                      <a:gd name="T9" fmla="*/ 11 h 504"/>
                      <a:gd name="T10" fmla="*/ 141 w 2736"/>
                      <a:gd name="T11" fmla="*/ 11 h 504"/>
                      <a:gd name="T12" fmla="*/ 53 w 2736"/>
                      <a:gd name="T13" fmla="*/ 31 h 504"/>
                      <a:gd name="T14" fmla="*/ 0 w 2736"/>
                      <a:gd name="T15" fmla="*/ 5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3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3 w 1769"/>
                      <a:gd name="T3" fmla="*/ 6 h 791"/>
                      <a:gd name="T4" fmla="*/ 31 w 1769"/>
                      <a:gd name="T5" fmla="*/ 21 h 791"/>
                      <a:gd name="T6" fmla="*/ 43 w 1769"/>
                      <a:gd name="T7" fmla="*/ 46 h 791"/>
                      <a:gd name="T8" fmla="*/ 47 w 1769"/>
                      <a:gd name="T9" fmla="*/ 65 h 791"/>
                      <a:gd name="T10" fmla="*/ 45 w 1769"/>
                      <a:gd name="T11" fmla="*/ 84 h 791"/>
                      <a:gd name="T12" fmla="*/ 43 w 1769"/>
                      <a:gd name="T13" fmla="*/ 68 h 791"/>
                      <a:gd name="T14" fmla="*/ 37 w 1769"/>
                      <a:gd name="T15" fmla="*/ 49 h 791"/>
                      <a:gd name="T16" fmla="*/ 30 w 1769"/>
                      <a:gd name="T17" fmla="*/ 32 h 791"/>
                      <a:gd name="T18" fmla="*/ 15 w 1769"/>
                      <a:gd name="T19" fmla="*/ 16 h 791"/>
                      <a:gd name="T20" fmla="*/ 0 w 1769"/>
                      <a:gd name="T21" fmla="*/ 8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1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210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24 h 504"/>
                      <a:gd name="T2" fmla="*/ 56 w 2736"/>
                      <a:gd name="T3" fmla="*/ 8 h 504"/>
                      <a:gd name="T4" fmla="*/ 116 w 2736"/>
                      <a:gd name="T5" fmla="*/ 1 h 504"/>
                      <a:gd name="T6" fmla="*/ 179 w 2736"/>
                      <a:gd name="T7" fmla="*/ 1 h 504"/>
                      <a:gd name="T8" fmla="*/ 178 w 2736"/>
                      <a:gd name="T9" fmla="*/ 5 h 504"/>
                      <a:gd name="T10" fmla="*/ 115 w 2736"/>
                      <a:gd name="T11" fmla="*/ 5 h 504"/>
                      <a:gd name="T12" fmla="*/ 43 w 2736"/>
                      <a:gd name="T13" fmla="*/ 14 h 504"/>
                      <a:gd name="T14" fmla="*/ 0 w 2736"/>
                      <a:gd name="T15" fmla="*/ 2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0 w 1769"/>
                      <a:gd name="T3" fmla="*/ 2 h 791"/>
                      <a:gd name="T4" fmla="*/ 25 w 1769"/>
                      <a:gd name="T5" fmla="*/ 8 h 791"/>
                      <a:gd name="T6" fmla="*/ 34 w 1769"/>
                      <a:gd name="T7" fmla="*/ 16 h 791"/>
                      <a:gd name="T8" fmla="*/ 37 w 1769"/>
                      <a:gd name="T9" fmla="*/ 23 h 791"/>
                      <a:gd name="T10" fmla="*/ 36 w 1769"/>
                      <a:gd name="T11" fmla="*/ 30 h 791"/>
                      <a:gd name="T12" fmla="*/ 34 w 1769"/>
                      <a:gd name="T13" fmla="*/ 24 h 791"/>
                      <a:gd name="T14" fmla="*/ 29 w 1769"/>
                      <a:gd name="T15" fmla="*/ 17 h 791"/>
                      <a:gd name="T16" fmla="*/ 24 w 1769"/>
                      <a:gd name="T17" fmla="*/ 11 h 791"/>
                      <a:gd name="T18" fmla="*/ 1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2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208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36 h 504"/>
                      <a:gd name="T2" fmla="*/ 46 w 2736"/>
                      <a:gd name="T3" fmla="*/ 12 h 504"/>
                      <a:gd name="T4" fmla="*/ 94 w 2736"/>
                      <a:gd name="T5" fmla="*/ 2 h 504"/>
                      <a:gd name="T6" fmla="*/ 145 w 2736"/>
                      <a:gd name="T7" fmla="*/ 2 h 504"/>
                      <a:gd name="T8" fmla="*/ 144 w 2736"/>
                      <a:gd name="T9" fmla="*/ 8 h 504"/>
                      <a:gd name="T10" fmla="*/ 94 w 2736"/>
                      <a:gd name="T11" fmla="*/ 8 h 504"/>
                      <a:gd name="T12" fmla="*/ 35 w 2736"/>
                      <a:gd name="T13" fmla="*/ 21 h 504"/>
                      <a:gd name="T14" fmla="*/ 0 w 2736"/>
                      <a:gd name="T15" fmla="*/ 3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9 w 1769"/>
                      <a:gd name="T3" fmla="*/ 4 h 791"/>
                      <a:gd name="T4" fmla="*/ 20 w 1769"/>
                      <a:gd name="T5" fmla="*/ 15 h 791"/>
                      <a:gd name="T6" fmla="*/ 28 w 1769"/>
                      <a:gd name="T7" fmla="*/ 31 h 791"/>
                      <a:gd name="T8" fmla="*/ 31 w 1769"/>
                      <a:gd name="T9" fmla="*/ 44 h 791"/>
                      <a:gd name="T10" fmla="*/ 29 w 1769"/>
                      <a:gd name="T11" fmla="*/ 57 h 791"/>
                      <a:gd name="T12" fmla="*/ 27 w 1769"/>
                      <a:gd name="T13" fmla="*/ 46 h 791"/>
                      <a:gd name="T14" fmla="*/ 24 w 1769"/>
                      <a:gd name="T15" fmla="*/ 33 h 791"/>
                      <a:gd name="T16" fmla="*/ 19 w 1769"/>
                      <a:gd name="T17" fmla="*/ 21 h 791"/>
                      <a:gd name="T18" fmla="*/ 10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3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206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7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 w 1769"/>
                      <a:gd name="T3" fmla="*/ 4 h 791"/>
                      <a:gd name="T4" fmla="*/ 12 w 1769"/>
                      <a:gd name="T5" fmla="*/ 12 h 791"/>
                      <a:gd name="T6" fmla="*/ 17 w 1769"/>
                      <a:gd name="T7" fmla="*/ 25 h 791"/>
                      <a:gd name="T8" fmla="*/ 19 w 1769"/>
                      <a:gd name="T9" fmla="*/ 35 h 791"/>
                      <a:gd name="T10" fmla="*/ 18 w 1769"/>
                      <a:gd name="T11" fmla="*/ 45 h 791"/>
                      <a:gd name="T12" fmla="*/ 17 w 1769"/>
                      <a:gd name="T13" fmla="*/ 36 h 791"/>
                      <a:gd name="T14" fmla="*/ 15 w 1769"/>
                      <a:gd name="T15" fmla="*/ 26 h 791"/>
                      <a:gd name="T16" fmla="*/ 12 w 1769"/>
                      <a:gd name="T17" fmla="*/ 17 h 791"/>
                      <a:gd name="T18" fmla="*/ 6 w 1769"/>
                      <a:gd name="T19" fmla="*/ 9 h 791"/>
                      <a:gd name="T20" fmla="*/ 0 w 1769"/>
                      <a:gd name="T21" fmla="*/ 4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4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204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6 w 2736"/>
                      <a:gd name="T3" fmla="*/ 1 h 504"/>
                      <a:gd name="T4" fmla="*/ 32 w 2736"/>
                      <a:gd name="T5" fmla="*/ 0 h 504"/>
                      <a:gd name="T6" fmla="*/ 50 w 2736"/>
                      <a:gd name="T7" fmla="*/ 0 h 504"/>
                      <a:gd name="T8" fmla="*/ 49 w 2736"/>
                      <a:gd name="T9" fmla="*/ 1 h 504"/>
                      <a:gd name="T10" fmla="*/ 32 w 2736"/>
                      <a:gd name="T11" fmla="*/ 1 h 504"/>
                      <a:gd name="T12" fmla="*/ 12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5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7 w 1769"/>
                      <a:gd name="T5" fmla="*/ 2 h 791"/>
                      <a:gd name="T6" fmla="*/ 10 w 1769"/>
                      <a:gd name="T7" fmla="*/ 4 h 791"/>
                      <a:gd name="T8" fmla="*/ 11 w 1769"/>
                      <a:gd name="T9" fmla="*/ 6 h 791"/>
                      <a:gd name="T10" fmla="*/ 10 w 1769"/>
                      <a:gd name="T11" fmla="*/ 7 h 791"/>
                      <a:gd name="T12" fmla="*/ 9 w 1769"/>
                      <a:gd name="T13" fmla="*/ 6 h 791"/>
                      <a:gd name="T14" fmla="*/ 9 w 1769"/>
                      <a:gd name="T15" fmla="*/ 4 h 791"/>
                      <a:gd name="T16" fmla="*/ 7 w 1769"/>
                      <a:gd name="T17" fmla="*/ 3 h 791"/>
                      <a:gd name="T18" fmla="*/ 3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5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202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5 w 2736"/>
                      <a:gd name="T5" fmla="*/ 0 h 504"/>
                      <a:gd name="T6" fmla="*/ 23 w 2736"/>
                      <a:gd name="T7" fmla="*/ 0 h 504"/>
                      <a:gd name="T8" fmla="*/ 23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3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1 h 791"/>
                      <a:gd name="T6" fmla="*/ 4 w 1769"/>
                      <a:gd name="T7" fmla="*/ 3 h 791"/>
                      <a:gd name="T8" fmla="*/ 5 w 1769"/>
                      <a:gd name="T9" fmla="*/ 3 h 791"/>
                      <a:gd name="T10" fmla="*/ 4 w 1769"/>
                      <a:gd name="T11" fmla="*/ 5 h 791"/>
                      <a:gd name="T12" fmla="*/ 4 w 1769"/>
                      <a:gd name="T13" fmla="*/ 3 h 791"/>
                      <a:gd name="T14" fmla="*/ 4 w 1769"/>
                      <a:gd name="T15" fmla="*/ 3 h 791"/>
                      <a:gd name="T16" fmla="*/ 3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6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200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5 w 2736"/>
                      <a:gd name="T5" fmla="*/ 0 h 504"/>
                      <a:gd name="T6" fmla="*/ 23 w 2736"/>
                      <a:gd name="T7" fmla="*/ 0 h 504"/>
                      <a:gd name="T8" fmla="*/ 23 w 2736"/>
                      <a:gd name="T9" fmla="*/ 0 h 504"/>
                      <a:gd name="T10" fmla="*/ 15 w 2736"/>
                      <a:gd name="T11" fmla="*/ 0 h 504"/>
                      <a:gd name="T12" fmla="*/ 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1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1 h 791"/>
                      <a:gd name="T6" fmla="*/ 4 w 1769"/>
                      <a:gd name="T7" fmla="*/ 3 h 791"/>
                      <a:gd name="T8" fmla="*/ 5 w 1769"/>
                      <a:gd name="T9" fmla="*/ 4 h 791"/>
                      <a:gd name="T10" fmla="*/ 4 w 1769"/>
                      <a:gd name="T11" fmla="*/ 5 h 791"/>
                      <a:gd name="T12" fmla="*/ 4 w 1769"/>
                      <a:gd name="T13" fmla="*/ 4 h 791"/>
                      <a:gd name="T14" fmla="*/ 4 w 1769"/>
                      <a:gd name="T15" fmla="*/ 3 h 791"/>
                      <a:gd name="T16" fmla="*/ 3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7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198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99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8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196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97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49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194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4 w 2736"/>
                      <a:gd name="T3" fmla="*/ 1 h 504"/>
                      <a:gd name="T4" fmla="*/ 8 w 2736"/>
                      <a:gd name="T5" fmla="*/ 0 h 504"/>
                      <a:gd name="T6" fmla="*/ 12 w 2736"/>
                      <a:gd name="T7" fmla="*/ 0 h 504"/>
                      <a:gd name="T8" fmla="*/ 12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95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1 h 791"/>
                      <a:gd name="T6" fmla="*/ 2 w 1769"/>
                      <a:gd name="T7" fmla="*/ 3 h 791"/>
                      <a:gd name="T8" fmla="*/ 2 w 1769"/>
                      <a:gd name="T9" fmla="*/ 4 h 791"/>
                      <a:gd name="T10" fmla="*/ 2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0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192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3 w 2736"/>
                      <a:gd name="T3" fmla="*/ 1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93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1 w 1769"/>
                      <a:gd name="T5" fmla="*/ 1 h 791"/>
                      <a:gd name="T6" fmla="*/ 2 w 1769"/>
                      <a:gd name="T7" fmla="*/ 3 h 791"/>
                      <a:gd name="T8" fmla="*/ 2 w 1769"/>
                      <a:gd name="T9" fmla="*/ 4 h 791"/>
                      <a:gd name="T10" fmla="*/ 2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1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1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190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4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4 w 2736"/>
                      <a:gd name="T11" fmla="*/ 0 h 504"/>
                      <a:gd name="T12" fmla="*/ 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91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1 h 791"/>
                      <a:gd name="T6" fmla="*/ 4 w 1769"/>
                      <a:gd name="T7" fmla="*/ 3 h 791"/>
                      <a:gd name="T8" fmla="*/ 4 w 1769"/>
                      <a:gd name="T9" fmla="*/ 4 h 791"/>
                      <a:gd name="T10" fmla="*/ 4 w 1769"/>
                      <a:gd name="T11" fmla="*/ 5 h 791"/>
                      <a:gd name="T12" fmla="*/ 4 w 1769"/>
                      <a:gd name="T13" fmla="*/ 4 h 791"/>
                      <a:gd name="T14" fmla="*/ 3 w 1769"/>
                      <a:gd name="T15" fmla="*/ 3 h 791"/>
                      <a:gd name="T16" fmla="*/ 3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2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188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4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0 h 504"/>
                      <a:gd name="T10" fmla="*/ 14 w 2736"/>
                      <a:gd name="T11" fmla="*/ 0 h 504"/>
                      <a:gd name="T12" fmla="*/ 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89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1 h 791"/>
                      <a:gd name="T6" fmla="*/ 4 w 1769"/>
                      <a:gd name="T7" fmla="*/ 3 h 791"/>
                      <a:gd name="T8" fmla="*/ 4 w 1769"/>
                      <a:gd name="T9" fmla="*/ 4 h 791"/>
                      <a:gd name="T10" fmla="*/ 4 w 1769"/>
                      <a:gd name="T11" fmla="*/ 5 h 791"/>
                      <a:gd name="T12" fmla="*/ 4 w 1769"/>
                      <a:gd name="T13" fmla="*/ 4 h 791"/>
                      <a:gd name="T14" fmla="*/ 3 w 1769"/>
                      <a:gd name="T15" fmla="*/ 3 h 791"/>
                      <a:gd name="T16" fmla="*/ 3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53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4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155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186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5 w 2736"/>
                      <a:gd name="T5" fmla="*/ 0 h 504"/>
                      <a:gd name="T6" fmla="*/ 8 w 2736"/>
                      <a:gd name="T7" fmla="*/ 0 h 504"/>
                      <a:gd name="T8" fmla="*/ 8 w 2736"/>
                      <a:gd name="T9" fmla="*/ 0 h 504"/>
                      <a:gd name="T10" fmla="*/ 5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87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1 h 791"/>
                      <a:gd name="T8" fmla="*/ 2 w 1769"/>
                      <a:gd name="T9" fmla="*/ 1 h 791"/>
                      <a:gd name="T10" fmla="*/ 2 w 1769"/>
                      <a:gd name="T11" fmla="*/ 2 h 791"/>
                      <a:gd name="T12" fmla="*/ 2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6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18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5 w 2736"/>
                      <a:gd name="T3" fmla="*/ 4 h 504"/>
                      <a:gd name="T4" fmla="*/ 10 w 2736"/>
                      <a:gd name="T5" fmla="*/ 1 h 504"/>
                      <a:gd name="T6" fmla="*/ 15 w 2736"/>
                      <a:gd name="T7" fmla="*/ 1 h 504"/>
                      <a:gd name="T8" fmla="*/ 15 w 2736"/>
                      <a:gd name="T9" fmla="*/ 3 h 504"/>
                      <a:gd name="T10" fmla="*/ 10 w 2736"/>
                      <a:gd name="T11" fmla="*/ 3 h 504"/>
                      <a:gd name="T12" fmla="*/ 4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8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2 h 791"/>
                      <a:gd name="T4" fmla="*/ 2 w 1769"/>
                      <a:gd name="T5" fmla="*/ 5 h 791"/>
                      <a:gd name="T6" fmla="*/ 3 w 1769"/>
                      <a:gd name="T7" fmla="*/ 10 h 791"/>
                      <a:gd name="T8" fmla="*/ 3 w 1769"/>
                      <a:gd name="T9" fmla="*/ 14 h 791"/>
                      <a:gd name="T10" fmla="*/ 3 w 1769"/>
                      <a:gd name="T11" fmla="*/ 18 h 791"/>
                      <a:gd name="T12" fmla="*/ 3 w 1769"/>
                      <a:gd name="T13" fmla="*/ 14 h 791"/>
                      <a:gd name="T14" fmla="*/ 2 w 1769"/>
                      <a:gd name="T15" fmla="*/ 11 h 791"/>
                      <a:gd name="T16" fmla="*/ 2 w 1769"/>
                      <a:gd name="T17" fmla="*/ 7 h 791"/>
                      <a:gd name="T18" fmla="*/ 1 w 1769"/>
                      <a:gd name="T19" fmla="*/ 3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7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182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83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8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18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54 w 2736"/>
                      <a:gd name="T3" fmla="*/ 10 h 504"/>
                      <a:gd name="T4" fmla="*/ 111 w 2736"/>
                      <a:gd name="T5" fmla="*/ 1 h 504"/>
                      <a:gd name="T6" fmla="*/ 171 w 2736"/>
                      <a:gd name="T7" fmla="*/ 1 h 504"/>
                      <a:gd name="T8" fmla="*/ 170 w 2736"/>
                      <a:gd name="T9" fmla="*/ 6 h 504"/>
                      <a:gd name="T10" fmla="*/ 111 w 2736"/>
                      <a:gd name="T11" fmla="*/ 6 h 504"/>
                      <a:gd name="T12" fmla="*/ 4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8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1" y="3472"/>
                    <a:ext cx="913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9 w 1769"/>
                      <a:gd name="T3" fmla="*/ 4 h 791"/>
                      <a:gd name="T4" fmla="*/ 22 w 1769"/>
                      <a:gd name="T5" fmla="*/ 12 h 791"/>
                      <a:gd name="T6" fmla="*/ 30 w 1769"/>
                      <a:gd name="T7" fmla="*/ 24 h 791"/>
                      <a:gd name="T8" fmla="*/ 34 w 1769"/>
                      <a:gd name="T9" fmla="*/ 33 h 791"/>
                      <a:gd name="T10" fmla="*/ 32 w 1769"/>
                      <a:gd name="T11" fmla="*/ 44 h 791"/>
                      <a:gd name="T12" fmla="*/ 30 w 1769"/>
                      <a:gd name="T13" fmla="*/ 35 h 791"/>
                      <a:gd name="T14" fmla="*/ 26 w 1769"/>
                      <a:gd name="T15" fmla="*/ 25 h 791"/>
                      <a:gd name="T16" fmla="*/ 21 w 1769"/>
                      <a:gd name="T17" fmla="*/ 17 h 791"/>
                      <a:gd name="T18" fmla="*/ 11 w 1769"/>
                      <a:gd name="T19" fmla="*/ 9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59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178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34 w 2736"/>
                      <a:gd name="T3" fmla="*/ 10 h 504"/>
                      <a:gd name="T4" fmla="*/ 69 w 2736"/>
                      <a:gd name="T5" fmla="*/ 1 h 504"/>
                      <a:gd name="T6" fmla="*/ 107 w 2736"/>
                      <a:gd name="T7" fmla="*/ 1 h 504"/>
                      <a:gd name="T8" fmla="*/ 106 w 2736"/>
                      <a:gd name="T9" fmla="*/ 6 h 504"/>
                      <a:gd name="T10" fmla="*/ 69 w 2736"/>
                      <a:gd name="T11" fmla="*/ 6 h 504"/>
                      <a:gd name="T12" fmla="*/ 26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79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88" y="3606"/>
                    <a:ext cx="82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 w 1769"/>
                      <a:gd name="T3" fmla="*/ 4 h 791"/>
                      <a:gd name="T4" fmla="*/ 12 w 1769"/>
                      <a:gd name="T5" fmla="*/ 12 h 791"/>
                      <a:gd name="T6" fmla="*/ 17 w 1769"/>
                      <a:gd name="T7" fmla="*/ 24 h 791"/>
                      <a:gd name="T8" fmla="*/ 18 w 1769"/>
                      <a:gd name="T9" fmla="*/ 33 h 791"/>
                      <a:gd name="T10" fmla="*/ 17 w 1769"/>
                      <a:gd name="T11" fmla="*/ 44 h 791"/>
                      <a:gd name="T12" fmla="*/ 16 w 1769"/>
                      <a:gd name="T13" fmla="*/ 35 h 791"/>
                      <a:gd name="T14" fmla="*/ 14 w 1769"/>
                      <a:gd name="T15" fmla="*/ 25 h 791"/>
                      <a:gd name="T16" fmla="*/ 12 w 1769"/>
                      <a:gd name="T17" fmla="*/ 17 h 791"/>
                      <a:gd name="T18" fmla="*/ 6 w 1769"/>
                      <a:gd name="T19" fmla="*/ 9 h 791"/>
                      <a:gd name="T20" fmla="*/ 0 w 1769"/>
                      <a:gd name="T21" fmla="*/ 4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0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17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86" y="2657"/>
                    <a:ext cx="1722" cy="302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53 w 2736"/>
                      <a:gd name="T3" fmla="*/ 8 h 504"/>
                      <a:gd name="T4" fmla="*/ 111 w 2736"/>
                      <a:gd name="T5" fmla="*/ 1 h 504"/>
                      <a:gd name="T6" fmla="*/ 170 w 2736"/>
                      <a:gd name="T7" fmla="*/ 1 h 504"/>
                      <a:gd name="T8" fmla="*/ 169 w 2736"/>
                      <a:gd name="T9" fmla="*/ 5 h 504"/>
                      <a:gd name="T10" fmla="*/ 110 w 2736"/>
                      <a:gd name="T11" fmla="*/ 5 h 504"/>
                      <a:gd name="T12" fmla="*/ 41 w 2736"/>
                      <a:gd name="T13" fmla="*/ 14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7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86" y="3857"/>
                    <a:ext cx="923" cy="46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0 w 1769"/>
                      <a:gd name="T3" fmla="*/ 2 h 791"/>
                      <a:gd name="T4" fmla="*/ 23 w 1769"/>
                      <a:gd name="T5" fmla="*/ 8 h 791"/>
                      <a:gd name="T6" fmla="*/ 32 w 1769"/>
                      <a:gd name="T7" fmla="*/ 18 h 791"/>
                      <a:gd name="T8" fmla="*/ 35 w 1769"/>
                      <a:gd name="T9" fmla="*/ 25 h 791"/>
                      <a:gd name="T10" fmla="*/ 34 w 1769"/>
                      <a:gd name="T11" fmla="*/ 32 h 791"/>
                      <a:gd name="T12" fmla="*/ 32 w 1769"/>
                      <a:gd name="T13" fmla="*/ 26 h 791"/>
                      <a:gd name="T14" fmla="*/ 28 w 1769"/>
                      <a:gd name="T15" fmla="*/ 19 h 791"/>
                      <a:gd name="T16" fmla="*/ 22 w 1769"/>
                      <a:gd name="T17" fmla="*/ 12 h 791"/>
                      <a:gd name="T18" fmla="*/ 11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1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174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28 h 504"/>
                      <a:gd name="T2" fmla="*/ 54 w 2736"/>
                      <a:gd name="T3" fmla="*/ 9 h 504"/>
                      <a:gd name="T4" fmla="*/ 111 w 2736"/>
                      <a:gd name="T5" fmla="*/ 1 h 504"/>
                      <a:gd name="T6" fmla="*/ 171 w 2736"/>
                      <a:gd name="T7" fmla="*/ 1 h 504"/>
                      <a:gd name="T8" fmla="*/ 170 w 2736"/>
                      <a:gd name="T9" fmla="*/ 6 h 504"/>
                      <a:gd name="T10" fmla="*/ 110 w 2736"/>
                      <a:gd name="T11" fmla="*/ 6 h 504"/>
                      <a:gd name="T12" fmla="*/ 41 w 2736"/>
                      <a:gd name="T13" fmla="*/ 17 h 504"/>
                      <a:gd name="T14" fmla="*/ 0 w 2736"/>
                      <a:gd name="T15" fmla="*/ 2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75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0 w 1769"/>
                      <a:gd name="T3" fmla="*/ 4 h 791"/>
                      <a:gd name="T4" fmla="*/ 24 w 1769"/>
                      <a:gd name="T5" fmla="*/ 12 h 791"/>
                      <a:gd name="T6" fmla="*/ 33 w 1769"/>
                      <a:gd name="T7" fmla="*/ 25 h 791"/>
                      <a:gd name="T8" fmla="*/ 36 w 1769"/>
                      <a:gd name="T9" fmla="*/ 35 h 791"/>
                      <a:gd name="T10" fmla="*/ 35 w 1769"/>
                      <a:gd name="T11" fmla="*/ 45 h 791"/>
                      <a:gd name="T12" fmla="*/ 32 w 1769"/>
                      <a:gd name="T13" fmla="*/ 36 h 791"/>
                      <a:gd name="T14" fmla="*/ 28 w 1769"/>
                      <a:gd name="T15" fmla="*/ 26 h 791"/>
                      <a:gd name="T16" fmla="*/ 22 w 1769"/>
                      <a:gd name="T17" fmla="*/ 17 h 791"/>
                      <a:gd name="T18" fmla="*/ 12 w 1769"/>
                      <a:gd name="T19" fmla="*/ 9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2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17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9" y="2499"/>
                    <a:ext cx="1643" cy="299"/>
                  </a:xfrm>
                  <a:custGeom>
                    <a:avLst/>
                    <a:gdLst>
                      <a:gd name="T0" fmla="*/ 0 w 2736"/>
                      <a:gd name="T1" fmla="*/ 22 h 504"/>
                      <a:gd name="T2" fmla="*/ 40 w 2736"/>
                      <a:gd name="T3" fmla="*/ 7 h 504"/>
                      <a:gd name="T4" fmla="*/ 83 w 2736"/>
                      <a:gd name="T5" fmla="*/ 1 h 504"/>
                      <a:gd name="T6" fmla="*/ 129 w 2736"/>
                      <a:gd name="T7" fmla="*/ 1 h 504"/>
                      <a:gd name="T8" fmla="*/ 128 w 2736"/>
                      <a:gd name="T9" fmla="*/ 4 h 504"/>
                      <a:gd name="T10" fmla="*/ 83 w 2736"/>
                      <a:gd name="T11" fmla="*/ 4 h 504"/>
                      <a:gd name="T12" fmla="*/ 31 w 2736"/>
                      <a:gd name="T13" fmla="*/ 12 h 504"/>
                      <a:gd name="T14" fmla="*/ 0 w 2736"/>
                      <a:gd name="T15" fmla="*/ 2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7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569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2 h 791"/>
                      <a:gd name="T4" fmla="*/ 19 w 1769"/>
                      <a:gd name="T5" fmla="*/ 9 h 791"/>
                      <a:gd name="T6" fmla="*/ 26 w 1769"/>
                      <a:gd name="T7" fmla="*/ 18 h 791"/>
                      <a:gd name="T8" fmla="*/ 28 w 1769"/>
                      <a:gd name="T9" fmla="*/ 26 h 791"/>
                      <a:gd name="T10" fmla="*/ 27 w 1769"/>
                      <a:gd name="T11" fmla="*/ 34 h 791"/>
                      <a:gd name="T12" fmla="*/ 25 w 1769"/>
                      <a:gd name="T13" fmla="*/ 27 h 791"/>
                      <a:gd name="T14" fmla="*/ 22 w 1769"/>
                      <a:gd name="T15" fmla="*/ 20 h 791"/>
                      <a:gd name="T16" fmla="*/ 18 w 1769"/>
                      <a:gd name="T17" fmla="*/ 13 h 791"/>
                      <a:gd name="T18" fmla="*/ 10 w 1769"/>
                      <a:gd name="T19" fmla="*/ 7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3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170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35 w 2736"/>
                      <a:gd name="T3" fmla="*/ 2 h 504"/>
                      <a:gd name="T4" fmla="*/ 71 w 2736"/>
                      <a:gd name="T5" fmla="*/ 0 h 504"/>
                      <a:gd name="T6" fmla="*/ 109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71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4" y="3704"/>
                    <a:ext cx="854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6 w 1769"/>
                      <a:gd name="T3" fmla="*/ 0 h 791"/>
                      <a:gd name="T4" fmla="*/ 14 w 1769"/>
                      <a:gd name="T5" fmla="*/ 2 h 791"/>
                      <a:gd name="T6" fmla="*/ 20 w 1769"/>
                      <a:gd name="T7" fmla="*/ 6 h 791"/>
                      <a:gd name="T8" fmla="*/ 22 w 1769"/>
                      <a:gd name="T9" fmla="*/ 8 h 791"/>
                      <a:gd name="T10" fmla="*/ 21 w 1769"/>
                      <a:gd name="T11" fmla="*/ 10 h 791"/>
                      <a:gd name="T12" fmla="*/ 20 w 1769"/>
                      <a:gd name="T13" fmla="*/ 9 h 791"/>
                      <a:gd name="T14" fmla="*/ 17 w 1769"/>
                      <a:gd name="T15" fmla="*/ 6 h 791"/>
                      <a:gd name="T16" fmla="*/ 14 w 1769"/>
                      <a:gd name="T17" fmla="*/ 4 h 791"/>
                      <a:gd name="T18" fmla="*/ 7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4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16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2" y="2681"/>
                    <a:ext cx="1441" cy="24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8 w 2736"/>
                      <a:gd name="T3" fmla="*/ 2 h 504"/>
                      <a:gd name="T4" fmla="*/ 38 w 2736"/>
                      <a:gd name="T5" fmla="*/ 0 h 504"/>
                      <a:gd name="T6" fmla="*/ 58 w 2736"/>
                      <a:gd name="T7" fmla="*/ 0 h 504"/>
                      <a:gd name="T8" fmla="*/ 58 w 2736"/>
                      <a:gd name="T9" fmla="*/ 1 h 504"/>
                      <a:gd name="T10" fmla="*/ 38 w 2736"/>
                      <a:gd name="T11" fmla="*/ 1 h 504"/>
                      <a:gd name="T12" fmla="*/ 14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6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87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 w 1769"/>
                      <a:gd name="T3" fmla="*/ 0 h 791"/>
                      <a:gd name="T4" fmla="*/ 9 w 1769"/>
                      <a:gd name="T5" fmla="*/ 2 h 791"/>
                      <a:gd name="T6" fmla="*/ 13 w 1769"/>
                      <a:gd name="T7" fmla="*/ 6 h 791"/>
                      <a:gd name="T8" fmla="*/ 14 w 1769"/>
                      <a:gd name="T9" fmla="*/ 8 h 791"/>
                      <a:gd name="T10" fmla="*/ 13 w 1769"/>
                      <a:gd name="T11" fmla="*/ 10 h 791"/>
                      <a:gd name="T12" fmla="*/ 12 w 1769"/>
                      <a:gd name="T13" fmla="*/ 9 h 791"/>
                      <a:gd name="T14" fmla="*/ 11 w 1769"/>
                      <a:gd name="T15" fmla="*/ 6 h 791"/>
                      <a:gd name="T16" fmla="*/ 9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5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166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8 w 2736"/>
                      <a:gd name="T3" fmla="*/ 0 h 504"/>
                      <a:gd name="T4" fmla="*/ 37 w 2736"/>
                      <a:gd name="T5" fmla="*/ 0 h 504"/>
                      <a:gd name="T6" fmla="*/ 56 w 2736"/>
                      <a:gd name="T7" fmla="*/ 0 h 504"/>
                      <a:gd name="T8" fmla="*/ 56 w 2736"/>
                      <a:gd name="T9" fmla="*/ 0 h 504"/>
                      <a:gd name="T10" fmla="*/ 36 w 2736"/>
                      <a:gd name="T11" fmla="*/ 0 h 504"/>
                      <a:gd name="T12" fmla="*/ 14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67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44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0 h 791"/>
                      <a:gd name="T6" fmla="*/ 11 w 1769"/>
                      <a:gd name="T7" fmla="*/ 1 h 791"/>
                      <a:gd name="T8" fmla="*/ 12 w 1769"/>
                      <a:gd name="T9" fmla="*/ 1 h 791"/>
                      <a:gd name="T10" fmla="*/ 11 w 1769"/>
                      <a:gd name="T11" fmla="*/ 2 h 791"/>
                      <a:gd name="T12" fmla="*/ 10 w 1769"/>
                      <a:gd name="T13" fmla="*/ 1 h 791"/>
                      <a:gd name="T14" fmla="*/ 9 w 1769"/>
                      <a:gd name="T15" fmla="*/ 1 h 791"/>
                      <a:gd name="T16" fmla="*/ 7 w 1769"/>
                      <a:gd name="T17" fmla="*/ 1 h 791"/>
                      <a:gd name="T18" fmla="*/ 4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110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1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2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3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4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5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6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8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9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0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7 w 776"/>
                  <a:gd name="T3" fmla="*/ 0 h 2368"/>
                  <a:gd name="T4" fmla="*/ 3 w 776"/>
                  <a:gd name="T5" fmla="*/ 0 h 2368"/>
                  <a:gd name="T6" fmla="*/ 9 w 776"/>
                  <a:gd name="T7" fmla="*/ 0 h 2368"/>
                  <a:gd name="T8" fmla="*/ 5 w 776"/>
                  <a:gd name="T9" fmla="*/ 0 h 2368"/>
                  <a:gd name="T10" fmla="*/ 10 w 776"/>
                  <a:gd name="T11" fmla="*/ 0 h 2368"/>
                  <a:gd name="T12" fmla="*/ 8 w 776"/>
                  <a:gd name="T13" fmla="*/ 0 h 2368"/>
                  <a:gd name="T14" fmla="*/ 13 w 776"/>
                  <a:gd name="T15" fmla="*/ 0 h 2368"/>
                  <a:gd name="T16" fmla="*/ 10 w 776"/>
                  <a:gd name="T17" fmla="*/ 0 h 2368"/>
                  <a:gd name="T18" fmla="*/ 14 w 776"/>
                  <a:gd name="T19" fmla="*/ 0 h 2368"/>
                  <a:gd name="T20" fmla="*/ 13 w 776"/>
                  <a:gd name="T21" fmla="*/ 0 h 2368"/>
                  <a:gd name="T22" fmla="*/ 16 w 776"/>
                  <a:gd name="T23" fmla="*/ 0 h 2368"/>
                  <a:gd name="T24" fmla="*/ 16 w 776"/>
                  <a:gd name="T25" fmla="*/ 0 h 2368"/>
                  <a:gd name="T26" fmla="*/ 18 w 776"/>
                  <a:gd name="T27" fmla="*/ 0 h 2368"/>
                  <a:gd name="T28" fmla="*/ 17 w 776"/>
                  <a:gd name="T29" fmla="*/ 0 h 2368"/>
                  <a:gd name="T30" fmla="*/ 20 w 776"/>
                  <a:gd name="T31" fmla="*/ 0 h 2368"/>
                  <a:gd name="T32" fmla="*/ 18 w 776"/>
                  <a:gd name="T33" fmla="*/ 1 h 2368"/>
                  <a:gd name="T34" fmla="*/ 20 w 776"/>
                  <a:gd name="T35" fmla="*/ 1 h 2368"/>
                  <a:gd name="T36" fmla="*/ 18 w 776"/>
                  <a:gd name="T37" fmla="*/ 1 h 2368"/>
                  <a:gd name="T38" fmla="*/ 21 w 776"/>
                  <a:gd name="T39" fmla="*/ 1 h 2368"/>
                  <a:gd name="T40" fmla="*/ 20 w 776"/>
                  <a:gd name="T41" fmla="*/ 1 h 2368"/>
                  <a:gd name="T42" fmla="*/ 21 w 776"/>
                  <a:gd name="T43" fmla="*/ 1 h 2368"/>
                  <a:gd name="T44" fmla="*/ 20 w 776"/>
                  <a:gd name="T45" fmla="*/ 1 h 2368"/>
                  <a:gd name="T46" fmla="*/ 2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1 h 2368"/>
                  <a:gd name="T34" fmla="*/ 1 w 776"/>
                  <a:gd name="T35" fmla="*/ 1 h 2368"/>
                  <a:gd name="T36" fmla="*/ 1 w 776"/>
                  <a:gd name="T37" fmla="*/ 1 h 2368"/>
                  <a:gd name="T38" fmla="*/ 1 w 776"/>
                  <a:gd name="T39" fmla="*/ 1 h 2368"/>
                  <a:gd name="T40" fmla="*/ 1 w 776"/>
                  <a:gd name="T41" fmla="*/ 1 h 2368"/>
                  <a:gd name="T42" fmla="*/ 1 w 776"/>
                  <a:gd name="T43" fmla="*/ 1 h 2368"/>
                  <a:gd name="T44" fmla="*/ 1 w 776"/>
                  <a:gd name="T45" fmla="*/ 1 h 2368"/>
                  <a:gd name="T46" fmla="*/ 1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6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1 h 2368"/>
                  <a:gd name="T34" fmla="*/ 0 w 776"/>
                  <a:gd name="T35" fmla="*/ 1 h 2368"/>
                  <a:gd name="T36" fmla="*/ 0 w 776"/>
                  <a:gd name="T37" fmla="*/ 1 h 2368"/>
                  <a:gd name="T38" fmla="*/ 0 w 776"/>
                  <a:gd name="T39" fmla="*/ 1 h 2368"/>
                  <a:gd name="T40" fmla="*/ 0 w 776"/>
                  <a:gd name="T41" fmla="*/ 1 h 2368"/>
                  <a:gd name="T42" fmla="*/ 0 w 776"/>
                  <a:gd name="T43" fmla="*/ 1 h 2368"/>
                  <a:gd name="T44" fmla="*/ 0 w 776"/>
                  <a:gd name="T45" fmla="*/ 1 h 2368"/>
                  <a:gd name="T46" fmla="*/ 0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7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6 w 776"/>
                  <a:gd name="T7" fmla="*/ 0 h 2368"/>
                  <a:gd name="T8" fmla="*/ 4 w 776"/>
                  <a:gd name="T9" fmla="*/ 0 h 2368"/>
                  <a:gd name="T10" fmla="*/ 7 w 776"/>
                  <a:gd name="T11" fmla="*/ 0 h 2368"/>
                  <a:gd name="T12" fmla="*/ 5 w 776"/>
                  <a:gd name="T13" fmla="*/ 0 h 2368"/>
                  <a:gd name="T14" fmla="*/ 8 w 776"/>
                  <a:gd name="T15" fmla="*/ 0 h 2368"/>
                  <a:gd name="T16" fmla="*/ 7 w 776"/>
                  <a:gd name="T17" fmla="*/ 0 h 2368"/>
                  <a:gd name="T18" fmla="*/ 9 w 776"/>
                  <a:gd name="T19" fmla="*/ 0 h 2368"/>
                  <a:gd name="T20" fmla="*/ 8 w 776"/>
                  <a:gd name="T21" fmla="*/ 0 h 2368"/>
                  <a:gd name="T22" fmla="*/ 10 w 776"/>
                  <a:gd name="T23" fmla="*/ 0 h 2368"/>
                  <a:gd name="T24" fmla="*/ 10 w 776"/>
                  <a:gd name="T25" fmla="*/ 0 h 2368"/>
                  <a:gd name="T26" fmla="*/ 12 w 776"/>
                  <a:gd name="T27" fmla="*/ 0 h 2368"/>
                  <a:gd name="T28" fmla="*/ 11 w 776"/>
                  <a:gd name="T29" fmla="*/ 1 h 2368"/>
                  <a:gd name="T30" fmla="*/ 12 w 776"/>
                  <a:gd name="T31" fmla="*/ 1 h 2368"/>
                  <a:gd name="T32" fmla="*/ 12 w 776"/>
                  <a:gd name="T33" fmla="*/ 1 h 2368"/>
                  <a:gd name="T34" fmla="*/ 12 w 776"/>
                  <a:gd name="T35" fmla="*/ 1 h 2368"/>
                  <a:gd name="T36" fmla="*/ 12 w 776"/>
                  <a:gd name="T37" fmla="*/ 1 h 2368"/>
                  <a:gd name="T38" fmla="*/ 13 w 776"/>
                  <a:gd name="T39" fmla="*/ 1 h 2368"/>
                  <a:gd name="T40" fmla="*/ 12 w 776"/>
                  <a:gd name="T41" fmla="*/ 1 h 2368"/>
                  <a:gd name="T42" fmla="*/ 13 w 776"/>
                  <a:gd name="T43" fmla="*/ 1 h 2368"/>
                  <a:gd name="T44" fmla="*/ 12 w 776"/>
                  <a:gd name="T45" fmla="*/ 1 h 2368"/>
                  <a:gd name="T46" fmla="*/ 13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8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49 w 776"/>
                  <a:gd name="T3" fmla="*/ 0 h 2368"/>
                  <a:gd name="T4" fmla="*/ 19 w 776"/>
                  <a:gd name="T5" fmla="*/ 0 h 2368"/>
                  <a:gd name="T6" fmla="*/ 68 w 776"/>
                  <a:gd name="T7" fmla="*/ 0 h 2368"/>
                  <a:gd name="T8" fmla="*/ 39 w 776"/>
                  <a:gd name="T9" fmla="*/ 0 h 2368"/>
                  <a:gd name="T10" fmla="*/ 77 w 776"/>
                  <a:gd name="T11" fmla="*/ 0 h 2368"/>
                  <a:gd name="T12" fmla="*/ 58 w 776"/>
                  <a:gd name="T13" fmla="*/ 0 h 2368"/>
                  <a:gd name="T14" fmla="*/ 96 w 776"/>
                  <a:gd name="T15" fmla="*/ 0 h 2368"/>
                  <a:gd name="T16" fmla="*/ 77 w 776"/>
                  <a:gd name="T17" fmla="*/ 0 h 2368"/>
                  <a:gd name="T18" fmla="*/ 106 w 776"/>
                  <a:gd name="T19" fmla="*/ 0 h 2368"/>
                  <a:gd name="T20" fmla="*/ 96 w 776"/>
                  <a:gd name="T21" fmla="*/ 0 h 2368"/>
                  <a:gd name="T22" fmla="*/ 116 w 776"/>
                  <a:gd name="T23" fmla="*/ 0 h 2368"/>
                  <a:gd name="T24" fmla="*/ 116 w 776"/>
                  <a:gd name="T25" fmla="*/ 0 h 2368"/>
                  <a:gd name="T26" fmla="*/ 135 w 776"/>
                  <a:gd name="T27" fmla="*/ 0 h 2368"/>
                  <a:gd name="T28" fmla="*/ 126 w 776"/>
                  <a:gd name="T29" fmla="*/ 0 h 2368"/>
                  <a:gd name="T30" fmla="*/ 145 w 776"/>
                  <a:gd name="T31" fmla="*/ 0 h 2368"/>
                  <a:gd name="T32" fmla="*/ 135 w 776"/>
                  <a:gd name="T33" fmla="*/ 0 h 2368"/>
                  <a:gd name="T34" fmla="*/ 145 w 776"/>
                  <a:gd name="T35" fmla="*/ 0 h 2368"/>
                  <a:gd name="T36" fmla="*/ 135 w 776"/>
                  <a:gd name="T37" fmla="*/ 0 h 2368"/>
                  <a:gd name="T38" fmla="*/ 154 w 776"/>
                  <a:gd name="T39" fmla="*/ 0 h 2368"/>
                  <a:gd name="T40" fmla="*/ 145 w 776"/>
                  <a:gd name="T41" fmla="*/ 0 h 2368"/>
                  <a:gd name="T42" fmla="*/ 154 w 776"/>
                  <a:gd name="T43" fmla="*/ 0 h 2368"/>
                  <a:gd name="T44" fmla="*/ 145 w 776"/>
                  <a:gd name="T45" fmla="*/ 0 h 2368"/>
                  <a:gd name="T46" fmla="*/ 1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9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0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0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1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099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4100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3085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CC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CC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CC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7A2397-B259-4644-A663-46AC9F57AF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0" r:id="rId5"/>
    <p:sldLayoutId id="2147485711" r:id="rId6"/>
    <p:sldLayoutId id="2147485712" r:id="rId7"/>
    <p:sldLayoutId id="2147485713" r:id="rId8"/>
    <p:sldLayoutId id="2147485714" r:id="rId9"/>
    <p:sldLayoutId id="2147485715" r:id="rId10"/>
    <p:sldLayoutId id="21474857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663" r:id="rId1"/>
    <p:sldLayoutId id="2147485664" r:id="rId2"/>
    <p:sldLayoutId id="2147485665" r:id="rId3"/>
    <p:sldLayoutId id="2147485666" r:id="rId4"/>
    <p:sldLayoutId id="2147485667" r:id="rId5"/>
    <p:sldLayoutId id="2147485668" r:id="rId6"/>
    <p:sldLayoutId id="2147485669" r:id="rId7"/>
    <p:sldLayoutId id="2147485670" r:id="rId8"/>
    <p:sldLayoutId id="2147485671" r:id="rId9"/>
    <p:sldLayoutId id="2147485672" r:id="rId10"/>
    <p:sldLayoutId id="2147485673" r:id="rId11"/>
    <p:sldLayoutId id="2147485674" r:id="rId12"/>
    <p:sldLayoutId id="2147485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5128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2428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242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5129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2426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2427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5130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242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242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 Black" panose="020B0A04020102090204" pitchFamily="34" charset="0"/>
                  </a:defRPr>
                </a:lvl9pPr>
              </a:lstStyle>
              <a:p>
                <a:pPr algn="ctr">
                  <a:defRPr/>
                </a:pPr>
                <a:endParaRPr lang="vi-VN" altLang="vi-VN" b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5131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5132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2422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9pPr>
                </a:lstStyle>
                <a:p>
                  <a:pPr algn="ctr">
                    <a:defRPr/>
                  </a:pPr>
                  <a:endParaRPr lang="vi-VN" altLang="vi-VN" b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12423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Arial Black" panose="020B0A04020102090204" pitchFamily="34" charset="0"/>
                    </a:defRPr>
                  </a:lvl9pPr>
                </a:lstStyle>
                <a:p>
                  <a:pPr algn="ctr">
                    <a:defRPr/>
                  </a:pPr>
                  <a:endParaRPr lang="vi-VN" altLang="vi-VN" b="0">
                    <a:solidFill>
                      <a:srgbClr val="FFCC00"/>
                    </a:solidFill>
                  </a:endParaRPr>
                </a:p>
              </p:txBody>
            </p:sp>
          </p:grpSp>
          <p:grpSp>
            <p:nvGrpSpPr>
              <p:cNvPr id="5133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5252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53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41" y="3127"/>
                    <a:ext cx="882" cy="4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57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5250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51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58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5248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9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59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5246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7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0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5244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5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5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1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5242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3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2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5240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93" y="1128"/>
                    <a:ext cx="1256" cy="202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1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3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5238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39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4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5236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2 w 2736"/>
                      <a:gd name="T7" fmla="*/ 1 h 504"/>
                      <a:gd name="T8" fmla="*/ 2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37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5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5234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35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6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5232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33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7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5230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31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8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5228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29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9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5226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27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0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5224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25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1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5222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23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2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5220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21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3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5218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19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4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5216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17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5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5214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15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76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5212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13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77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8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179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5210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11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0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5208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09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1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5206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07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2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5204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05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1" y="3472"/>
                    <a:ext cx="913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3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5202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03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88" y="3606"/>
                    <a:ext cx="82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4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5200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86" y="2657"/>
                    <a:ext cx="1722" cy="30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01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86" y="3857"/>
                    <a:ext cx="923" cy="46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5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5198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9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6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5196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9" y="2499"/>
                    <a:ext cx="1643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7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569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7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5194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5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4" y="3704"/>
                    <a:ext cx="854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8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5192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22" y="2681"/>
                    <a:ext cx="1441" cy="24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3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87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89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5190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1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44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134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5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6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7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8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9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0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1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2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3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4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6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8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0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2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2 w 776"/>
                  <a:gd name="T5" fmla="*/ 0 h 2368"/>
                  <a:gd name="T6" fmla="*/ 4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5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5 w 776"/>
                  <a:gd name="T21" fmla="*/ 0 h 2368"/>
                  <a:gd name="T22" fmla="*/ 6 w 776"/>
                  <a:gd name="T23" fmla="*/ 0 h 2368"/>
                  <a:gd name="T24" fmla="*/ 6 w 776"/>
                  <a:gd name="T25" fmla="*/ 0 h 2368"/>
                  <a:gd name="T26" fmla="*/ 7 w 776"/>
                  <a:gd name="T27" fmla="*/ 0 h 2368"/>
                  <a:gd name="T28" fmla="*/ 6 w 776"/>
                  <a:gd name="T29" fmla="*/ 0 h 2368"/>
                  <a:gd name="T30" fmla="*/ 8 w 776"/>
                  <a:gd name="T31" fmla="*/ 0 h 2368"/>
                  <a:gd name="T32" fmla="*/ 7 w 776"/>
                  <a:gd name="T33" fmla="*/ 0 h 2368"/>
                  <a:gd name="T34" fmla="*/ 8 w 776"/>
                  <a:gd name="T35" fmla="*/ 0 h 2368"/>
                  <a:gd name="T36" fmla="*/ 7 w 776"/>
                  <a:gd name="T37" fmla="*/ 0 h 2368"/>
                  <a:gd name="T38" fmla="*/ 8 w 776"/>
                  <a:gd name="T39" fmla="*/ 0 h 2368"/>
                  <a:gd name="T40" fmla="*/ 8 w 776"/>
                  <a:gd name="T41" fmla="*/ 0 h 2368"/>
                  <a:gd name="T42" fmla="*/ 8 w 776"/>
                  <a:gd name="T43" fmla="*/ 0 h 2368"/>
                  <a:gd name="T44" fmla="*/ 8 w 776"/>
                  <a:gd name="T45" fmla="*/ 0 h 2368"/>
                  <a:gd name="T46" fmla="*/ 8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3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4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5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2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5124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3085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FFCC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CC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FFCC00"/>
                </a:solidFill>
              </a:defRPr>
            </a:lvl1pPr>
          </a:lstStyle>
          <a:p>
            <a:pPr>
              <a:defRPr/>
            </a:pPr>
            <a:fld id="{628DACD0-3A81-45B3-A8B4-66B0081966E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17" r:id="rId1"/>
    <p:sldLayoutId id="2147485718" r:id="rId2"/>
    <p:sldLayoutId id="2147485719" r:id="rId3"/>
    <p:sldLayoutId id="2147485720" r:id="rId4"/>
    <p:sldLayoutId id="2147485721" r:id="rId5"/>
    <p:sldLayoutId id="2147485722" r:id="rId6"/>
    <p:sldLayoutId id="2147485723" r:id="rId7"/>
    <p:sldLayoutId id="2147485724" r:id="rId8"/>
    <p:sldLayoutId id="2147485725" r:id="rId9"/>
    <p:sldLayoutId id="2147485726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file:///E:\2022%20-%202023\!%20Power%20point%202022-2023\Am%20nhac%204%20tiet%2025%20%20%2022-2-2023\19%20chuc%20mung%20ok.mp3" TargetMode="External"/><Relationship Id="rId7" Type="http://schemas.openxmlformats.org/officeDocument/2006/relationships/image" Target="../media/image8.png"/><Relationship Id="rId2" Type="http://schemas.openxmlformats.org/officeDocument/2006/relationships/audio" Target="file:///D:\!%20Power%20point%202022-2023\Am%20nhac%204%20tiet%2025%20%20%2022-2-2023\19%20Chuc%20mung%20-%20Melody%20ok.mp3" TargetMode="External"/><Relationship Id="rId1" Type="http://schemas.microsoft.com/office/2007/relationships/media" Target="file:///D:\!%20Power%20point%202022-2023\Am%20nhac%204%20tiet%2025%20%20%2022-2-2023\19%20Chuc%20mung%20-%20Melody%20ok.mp3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4.xml"/><Relationship Id="rId4" Type="http://schemas.openxmlformats.org/officeDocument/2006/relationships/audio" Target="file:///E:\2022%20-%202023\!%20Power%20point%202022-2023\Am%20nhac%204%20tiet%2025%20%20%2022-2-2023\19%20chuc%20mung%20ok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3.mp3"/><Relationship Id="rId7" Type="http://schemas.openxmlformats.org/officeDocument/2006/relationships/slideLayout" Target="../slideLayouts/slideLayout7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! Tu lieu chuong trinh am nhac moi\! Tieu hoc\!  Day hoc 2021-2022\Day online\Am nhac 1 CD tiet 4 5 6 ok 8-12-21\IMG_20210822_132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 descr="E:\IMAGE\Hoa van - ANh trang tri\pngegg (26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E:\IMAGE\Hoa van - ANh trang tri\pngegg (28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E:\IMAGE\Hoa van - ANh trang tri\pngegg (1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 b="23946"/>
          <a:stretch>
            <a:fillRect/>
          </a:stretch>
        </p:blipFill>
        <p:spPr bwMode="auto">
          <a:xfrm rot="604441">
            <a:off x="2374900" y="3746500"/>
            <a:ext cx="30781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 descr="E:\IMAGE\Hoa van - ANh trang tri\Pictur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52650"/>
            <a:ext cx="57277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14550" y="1741488"/>
            <a:ext cx="3886200" cy="3778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1434" tIns="25717" rIns="51434" bIns="25717" anchor="ctr"/>
          <a:lstStyle/>
          <a:p>
            <a:pPr algn="ctr" defTabSz="514325">
              <a:defRPr/>
            </a:pPr>
            <a:r>
              <a:rPr lang="en-US" sz="105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74758" name="Rectangle 5"/>
          <p:cNvSpPr>
            <a:spLocks noChangeArrowheads="1"/>
          </p:cNvSpPr>
          <p:nvPr/>
        </p:nvSpPr>
        <p:spPr bwMode="auto">
          <a:xfrm>
            <a:off x="1860550" y="2698750"/>
            <a:ext cx="434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4" tIns="25717" rIns="51434" bIns="25717">
            <a:spAutoFit/>
          </a:bodyPr>
          <a:lstStyle>
            <a:lvl1pPr defTabSz="68421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defTabSz="68421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defTabSz="68421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defTabSz="68421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defTabSz="68421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vi-VN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tập lại hát bài</a:t>
            </a: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1749425" y="3657600"/>
            <a:ext cx="43434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4" tIns="25717" rIns="51434" bIns="25717">
            <a:spAutoFit/>
          </a:bodyPr>
          <a:lstStyle>
            <a:lvl1pPr defTabSz="51276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defTabSz="51276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defTabSz="51276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defTabSz="51276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defTabSz="512763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en-US" altLang="en-US" sz="21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</a:p>
        </p:txBody>
      </p:sp>
      <p:pic>
        <p:nvPicPr>
          <p:cNvPr id="3" name="FILE_20211220_141904_ket rhuc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42862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t my worst - guitar.webm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656" y="2437229"/>
            <a:ext cx="1446610" cy="2416373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  <p:pic>
        <p:nvPicPr>
          <p:cNvPr id="74762" name="Picture 2" descr="E:\IMAGE\Hoa van - ANh trang tri\pngegg (226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3198813"/>
            <a:ext cx="8175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3" descr="E:\IMAGE\Hoa van - ANh trang tri\pngegg (227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686">
            <a:off x="2393950" y="4754563"/>
            <a:ext cx="5143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4" descr="E:\IMAGE\Hoa van - ANh trang tri\pngegg (228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7626">
            <a:off x="1165225" y="3890963"/>
            <a:ext cx="77311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6" descr="E:\IMAGE\Hoa van - ANh trang tri\pngegg (231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695700"/>
            <a:ext cx="12509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6" name="Picture 7" descr="E:\IMAGE\Hoa van - ANh trang tri\pngegg (23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81525"/>
            <a:ext cx="742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8" descr="E:\IMAGE\Hoa van - ANh trang tri\pngegg (18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441450"/>
            <a:ext cx="16224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8" name="Picture 9" descr="E:\IMAGE\Hoa van - ANh trang tri\pngegg (19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4597400"/>
            <a:ext cx="6556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9" name="Picture 10" descr="E:\IMAGE\Hoa van - ANh trang tri\pngegg (21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4699000"/>
            <a:ext cx="5730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0" name="Picture 11" descr="E:\IMAGE\Hoa van - ANh trang tri\pngegg (214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4170363"/>
            <a:ext cx="6318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1" name="Picture 12" descr="E:\IMAGE\Hoa van - ANh trang tri\pngegg (215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930400"/>
            <a:ext cx="74453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2" name="Picture 13" descr="E:\IMAGE\Hoa van - ANh trang tri\pngegg (217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20337463"/>
            <a:ext cx="1333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3" name="Picture 14" descr="E:\IMAGE\Hoa van - ANh trang tri\pngegg (219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3363913"/>
            <a:ext cx="70961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4" name="Picture 15" descr="E:\IMAGE\Hoa van - ANh trang tri\pngegg (220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646363"/>
            <a:ext cx="6842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5" name="Picture 5" descr="E:\IMAGE\Hoa van - ANh trang tri\pngegg (230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941513"/>
            <a:ext cx="7762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6" name="Picture 5" descr="E:\IMAGE\Hoa van - ANh trang tri\pngegg (230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9600">
            <a:off x="4075113" y="4557713"/>
            <a:ext cx="7969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7" name="Picture 2" descr="E:\IMAGE\Hoa van - ANh trang tri\pngegg (226)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597400"/>
            <a:ext cx="4079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8" name="Picture 3" descr="E:\IMAGE\Hoa van - ANh trang tri\pngegg (227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686">
            <a:off x="-1222375" y="4487863"/>
            <a:ext cx="5143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19050"/>
            <a:ext cx="48498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79688" y="168275"/>
            <a:ext cx="41719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2625" b="1" i="1" dirty="0">
                <a:solidFill>
                  <a:srgbClr val="FFCC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25" b="1" dirty="0">
                <a:solidFill>
                  <a:srgbClr val="FFCC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  <a:endParaRPr lang="en-US" sz="2625" b="1" dirty="0">
              <a:solidFill>
                <a:srgbClr val="FFCC00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381000" y="1447800"/>
            <a:ext cx="8458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- Biết hát theo giai điệu và đúng lời ca.</a:t>
            </a:r>
          </a:p>
          <a:p>
            <a:r>
              <a:rPr lang="vi-VN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- Biết hát kết hợp phụ hoạ.</a:t>
            </a:r>
          </a:p>
          <a:p>
            <a:r>
              <a:rPr lang="vi-VN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- Tập biểu diễn bài hát.</a:t>
            </a:r>
          </a:p>
          <a:p>
            <a:r>
              <a:rPr lang="vi-VN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- Nghe bài hát thuộc dân ca</a:t>
            </a:r>
          </a:p>
          <a:p>
            <a:r>
              <a:rPr lang="vi-VN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 - HS tập biểu diễn bài hát mạnh dạn, chủ động, tự tin. Năng lực hợp tác nhóm tốt.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6"/>
          <p:cNvSpPr>
            <a:spLocks noChangeArrowheads="1"/>
          </p:cNvSpPr>
          <p:nvPr/>
        </p:nvSpPr>
        <p:spPr bwMode="auto">
          <a:xfrm>
            <a:off x="2514600" y="228600"/>
            <a:ext cx="4570413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600"/>
          </a:p>
        </p:txBody>
      </p:sp>
      <p:sp>
        <p:nvSpPr>
          <p:cNvPr id="62468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4000" b="1">
              <a:solidFill>
                <a:srgbClr val="99FF99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99FF99"/>
                </a:solidFill>
                <a:latin typeface="VNI-Times" pitchFamily="2" charset="0"/>
              </a:rPr>
              <a:t>AÂm nhaïc lôùp 4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4000" b="1">
              <a:solidFill>
                <a:srgbClr val="FF9FCF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FF9FCF"/>
                </a:solidFill>
                <a:latin typeface="Andong" panose="020B0604020202020204" pitchFamily="2" charset="0"/>
              </a:rPr>
              <a:t>Tiết 25</a:t>
            </a:r>
            <a:r>
              <a:rPr lang="en-US" altLang="en-US" sz="1600"/>
              <a:t>   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60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rgbClr val="F6F66E"/>
                </a:solidFill>
                <a:latin typeface="Times New Roman" panose="02020603050405020304" pitchFamily="18" charset="0"/>
              </a:rPr>
              <a:t>-Ôn tập 3 bài hát: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>+Chúc mừng,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>+Bàn tay mẹ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chemeClr val="tx2"/>
                </a:solidFill>
                <a:latin typeface="Times New Roman" panose="02020603050405020304" pitchFamily="18" charset="0"/>
              </a:rPr>
              <a:t>+Chim sáo.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rgbClr val="F6F66E"/>
                </a:solidFill>
                <a:latin typeface="Times New Roman" panose="02020603050405020304" pitchFamily="18" charset="0"/>
              </a:rPr>
              <a:t>-Nghe nhạc.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6600" b="1">
              <a:latin typeface="Bitstream Cyberbit" panose="020205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Hát và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gõ đệm</a:t>
            </a:r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Sửa sai</a:t>
            </a:r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Vận động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Hát nhóm,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Cá nhân</a:t>
            </a:r>
          </a:p>
        </p:txBody>
      </p:sp>
      <p:grpSp>
        <p:nvGrpSpPr>
          <p:cNvPr id="64518" name="Group 1"/>
          <p:cNvGrpSpPr>
            <a:grpSpLocks/>
          </p:cNvGrpSpPr>
          <p:nvPr/>
        </p:nvGrpSpPr>
        <p:grpSpPr bwMode="auto">
          <a:xfrm>
            <a:off x="244475" y="76200"/>
            <a:ext cx="8899525" cy="6124575"/>
            <a:chOff x="322263" y="76200"/>
            <a:chExt cx="8899525" cy="6124575"/>
          </a:xfrm>
        </p:grpSpPr>
        <p:pic>
          <p:nvPicPr>
            <p:cNvPr id="64527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63" y="1358900"/>
              <a:ext cx="8640762" cy="448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438400" y="76200"/>
              <a:ext cx="3429000" cy="9144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mừng</a:t>
              </a:r>
            </a:p>
          </p:txBody>
        </p:sp>
        <p:sp>
          <p:nvSpPr>
            <p:cNvPr id="64529" name="Text Box 10"/>
            <p:cNvSpPr txBox="1">
              <a:spLocks noChangeArrowheads="1"/>
            </p:cNvSpPr>
            <p:nvPr/>
          </p:nvSpPr>
          <p:spPr bwMode="auto">
            <a:xfrm>
              <a:off x="533400" y="1004888"/>
              <a:ext cx="18288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vi-VN" sz="16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Nhịp nhàng</a:t>
              </a:r>
            </a:p>
          </p:txBody>
        </p:sp>
        <p:sp>
          <p:nvSpPr>
            <p:cNvPr id="64530" name="Oval 14"/>
            <p:cNvSpPr>
              <a:spLocks noChangeArrowheads="1"/>
            </p:cNvSpPr>
            <p:nvPr/>
          </p:nvSpPr>
          <p:spPr bwMode="auto">
            <a:xfrm>
              <a:off x="1981200" y="1501775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1600">
                  <a:solidFill>
                    <a:schemeClr val="tx2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4531" name="Oval 16"/>
            <p:cNvSpPr>
              <a:spLocks noChangeArrowheads="1"/>
            </p:cNvSpPr>
            <p:nvPr/>
          </p:nvSpPr>
          <p:spPr bwMode="auto">
            <a:xfrm>
              <a:off x="2895600" y="2667000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1600">
                  <a:solidFill>
                    <a:schemeClr val="tx2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4532" name="Oval 17"/>
            <p:cNvSpPr>
              <a:spLocks noChangeArrowheads="1"/>
            </p:cNvSpPr>
            <p:nvPr/>
          </p:nvSpPr>
          <p:spPr bwMode="auto">
            <a:xfrm>
              <a:off x="990600" y="3733800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1600">
                  <a:solidFill>
                    <a:schemeClr val="tx2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4533" name="Oval 19"/>
            <p:cNvSpPr>
              <a:spLocks noChangeArrowheads="1"/>
            </p:cNvSpPr>
            <p:nvPr/>
          </p:nvSpPr>
          <p:spPr bwMode="auto">
            <a:xfrm>
              <a:off x="1143000" y="5029200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vi-VN" sz="1600">
                  <a:solidFill>
                    <a:schemeClr val="tx2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4534" name="Rectangle 2"/>
            <p:cNvSpPr>
              <a:spLocks noChangeArrowheads="1"/>
            </p:cNvSpPr>
            <p:nvPr/>
          </p:nvSpPr>
          <p:spPr bwMode="auto">
            <a:xfrm>
              <a:off x="1782763" y="2066925"/>
              <a:ext cx="721995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ClrTx/>
                <a:buFontTx/>
                <a:buNone/>
              </a:pPr>
              <a:r>
                <a:rPr lang="nl-NL" altLang="en-US" sz="2400" i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   đàn   cùng     hát    vang  lừng,   họp   vào    ngày </a:t>
              </a:r>
              <a:endParaRPr lang="en-US" altLang="en-US" sz="24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535" name="Rectangle 3"/>
            <p:cNvSpPr>
              <a:spLocks noChangeArrowheads="1"/>
            </p:cNvSpPr>
            <p:nvPr/>
          </p:nvSpPr>
          <p:spPr bwMode="auto">
            <a:xfrm>
              <a:off x="1085850" y="5683250"/>
              <a:ext cx="8135938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ClrTx/>
                <a:buFontTx/>
                <a:buNone/>
              </a:pPr>
              <a:r>
                <a:rPr lang="nl-NL" altLang="en-US" sz="2400" i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Hát      lên        tình           thiết       tha          lâu             bền</a:t>
              </a:r>
              <a:endParaRPr lang="en-US" altLang="en-US" sz="24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536" name="Rectangle 4"/>
            <p:cNvSpPr>
              <a:spLocks noChangeArrowheads="1"/>
            </p:cNvSpPr>
            <p:nvPr/>
          </p:nvSpPr>
          <p:spPr bwMode="auto">
            <a:xfrm>
              <a:off x="919163" y="3254375"/>
              <a:ext cx="8159750" cy="49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ClrTx/>
                <a:buFontTx/>
                <a:buNone/>
              </a:pPr>
              <a:r>
                <a:rPr lang="nl-NL" altLang="en-US" sz="2400" i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Tết  tưng  bừng. Nhịp nhàng cùng   hát    vui   bên  người  thân</a:t>
              </a:r>
              <a:endParaRPr lang="en-US" altLang="en-US" sz="24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537" name="Rectangle 22"/>
            <p:cNvSpPr>
              <a:spLocks noChangeArrowheads="1"/>
            </p:cNvSpPr>
            <p:nvPr/>
          </p:nvSpPr>
          <p:spPr bwMode="auto">
            <a:xfrm>
              <a:off x="873125" y="4491038"/>
              <a:ext cx="8205788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ClrTx/>
                <a:buFontTx/>
                <a:buNone/>
              </a:pPr>
              <a:r>
                <a:rPr lang="nl-NL" altLang="en-US" sz="2400" i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Nhớ  mãi  phút  giây   êm   đềm,  sống  bên  nhau  bao  bạn  hiền</a:t>
              </a:r>
              <a:endParaRPr lang="en-US" altLang="en-US" sz="24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4538" name="Group 1"/>
            <p:cNvGrpSpPr>
              <a:grpSpLocks/>
            </p:cNvGrpSpPr>
            <p:nvPr/>
          </p:nvGrpSpPr>
          <p:grpSpPr bwMode="auto">
            <a:xfrm>
              <a:off x="6248400" y="258763"/>
              <a:ext cx="2530475" cy="1065212"/>
              <a:chOff x="7979863" y="1044015"/>
              <a:chExt cx="2530984" cy="1280282"/>
            </a:xfrm>
          </p:grpSpPr>
          <p:sp>
            <p:nvSpPr>
              <p:cNvPr id="39" name="Oval 15"/>
              <p:cNvSpPr>
                <a:spLocks noChangeArrowheads="1"/>
              </p:cNvSpPr>
              <p:nvPr/>
            </p:nvSpPr>
            <p:spPr bwMode="gray">
              <a:xfrm>
                <a:off x="7979864" y="1044015"/>
                <a:ext cx="2530984" cy="1280282"/>
              </a:xfrm>
              <a:prstGeom prst="ellipse">
                <a:avLst/>
              </a:prstGeom>
              <a:gradFill rotWithShape="1">
                <a:gsLst>
                  <a:gs pos="0">
                    <a:srgbClr val="4987E3">
                      <a:gamma/>
                      <a:shade val="46275"/>
                      <a:invGamma/>
                    </a:srgbClr>
                  </a:gs>
                  <a:gs pos="100000">
                    <a:srgbClr val="4987E3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0" name="Oval 16"/>
              <p:cNvSpPr>
                <a:spLocks noChangeArrowheads="1"/>
              </p:cNvSpPr>
              <p:nvPr/>
            </p:nvSpPr>
            <p:spPr bwMode="gray">
              <a:xfrm>
                <a:off x="8013208" y="1051647"/>
                <a:ext cx="2465884" cy="1247846"/>
              </a:xfrm>
              <a:prstGeom prst="ellipse">
                <a:avLst/>
              </a:prstGeom>
              <a:gradFill rotWithShape="1">
                <a:gsLst>
                  <a:gs pos="0">
                    <a:srgbClr val="4987E3">
                      <a:alpha val="0"/>
                    </a:srgbClr>
                  </a:gs>
                  <a:gs pos="100000">
                    <a:srgbClr val="4987E3">
                      <a:gamma/>
                      <a:tint val="34902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1" name="Oval 17"/>
              <p:cNvSpPr>
                <a:spLocks noChangeArrowheads="1"/>
              </p:cNvSpPr>
              <p:nvPr/>
            </p:nvSpPr>
            <p:spPr bwMode="gray">
              <a:xfrm>
                <a:off x="8038613" y="1063095"/>
                <a:ext cx="2349973" cy="1167709"/>
              </a:xfrm>
              <a:prstGeom prst="ellipse">
                <a:avLst/>
              </a:prstGeom>
              <a:gradFill rotWithShape="1">
                <a:gsLst>
                  <a:gs pos="0">
                    <a:srgbClr val="4987E3">
                      <a:gamma/>
                      <a:shade val="79216"/>
                      <a:invGamma/>
                    </a:srgbClr>
                  </a:gs>
                  <a:gs pos="100000">
                    <a:srgbClr val="4987E3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2" name="Oval 18"/>
              <p:cNvSpPr>
                <a:spLocks noChangeArrowheads="1"/>
              </p:cNvSpPr>
              <p:nvPr/>
            </p:nvSpPr>
            <p:spPr bwMode="gray">
              <a:xfrm>
                <a:off x="8162463" y="1089808"/>
                <a:ext cx="2068929" cy="942563"/>
              </a:xfrm>
              <a:prstGeom prst="ellipse">
                <a:avLst/>
              </a:prstGeom>
              <a:gradFill rotWithShape="1">
                <a:gsLst>
                  <a:gs pos="0">
                    <a:srgbClr val="4987E3">
                      <a:gamma/>
                      <a:tint val="0"/>
                      <a:invGamma/>
                    </a:srgbClr>
                  </a:gs>
                  <a:gs pos="100000">
                    <a:srgbClr val="4987E3">
                      <a:alpha val="3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sp>
          <p:nvSpPr>
            <p:cNvPr id="38" name="Text Box 9"/>
            <p:cNvSpPr txBox="1">
              <a:spLocks noChangeArrowheads="1"/>
            </p:cNvSpPr>
            <p:nvPr/>
          </p:nvSpPr>
          <p:spPr bwMode="auto">
            <a:xfrm>
              <a:off x="6570663" y="292100"/>
              <a:ext cx="187166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Char char="•"/>
                <a:defRPr sz="28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 New Roman" panose="02020603050405020304" pitchFamily="18" charset="0"/>
                <a:buChar char="−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 New Roman" panose="02020603050405020304" pitchFamily="18" charset="0"/>
                <a:buChar char="–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vi-VN" sz="1600" b="1" i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Nhạc</a:t>
              </a:r>
              <a:r>
                <a:rPr lang="en-US" altLang="vi-VN" sz="1600" b="1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1600" b="1" i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Nga</a:t>
              </a:r>
              <a:endParaRPr lang="en-US" altLang="vi-VN" sz="1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vi-VN" sz="1600" b="1" i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Lời</a:t>
              </a:r>
              <a:r>
                <a:rPr lang="en-US" altLang="vi-VN" sz="1600" b="1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1600" b="1" i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vi-VN" sz="1600" b="1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: </a:t>
              </a:r>
              <a:r>
                <a:rPr lang="en-US" altLang="vi-VN" sz="1600" b="1" i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Hoàng</a:t>
              </a:r>
              <a:r>
                <a:rPr lang="en-US" altLang="vi-VN" sz="1600" b="1" i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1600" b="1" i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</a:rPr>
                <a:t>lân</a:t>
              </a:r>
              <a:endParaRPr lang="en-US" altLang="vi-VN" sz="1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8" name="19 Chuc mung - Melody 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9 chuc mung o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0912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1" name="Group 30"/>
          <p:cNvGrpSpPr>
            <a:grpSpLocks/>
          </p:cNvGrpSpPr>
          <p:nvPr/>
        </p:nvGrpSpPr>
        <p:grpSpPr bwMode="auto">
          <a:xfrm>
            <a:off x="1895475" y="6135688"/>
            <a:ext cx="1438275" cy="520700"/>
            <a:chOff x="838200" y="7323513"/>
            <a:chExt cx="838200" cy="520616"/>
          </a:xfrm>
        </p:grpSpPr>
        <p:pic>
          <p:nvPicPr>
            <p:cNvPr id="64525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77057" y="7366368"/>
              <a:ext cx="799343" cy="4777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endParaRPr lang="en-US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522" name="Group 33"/>
          <p:cNvGrpSpPr>
            <a:grpSpLocks/>
          </p:cNvGrpSpPr>
          <p:nvPr/>
        </p:nvGrpSpPr>
        <p:grpSpPr bwMode="auto">
          <a:xfrm>
            <a:off x="5283200" y="6135688"/>
            <a:ext cx="1438275" cy="520700"/>
            <a:chOff x="838200" y="7323513"/>
            <a:chExt cx="838200" cy="520616"/>
          </a:xfrm>
        </p:grpSpPr>
        <p:pic>
          <p:nvPicPr>
            <p:cNvPr id="64523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77057" y="7366368"/>
              <a:ext cx="799343" cy="4777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Melody</a:t>
              </a:r>
              <a:endParaRPr lang="en-US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28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94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0" y="4006850"/>
            <a:ext cx="914400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560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Buøi Ñình Thaûo – Taï Höõu Yeân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0" y="936625"/>
            <a:ext cx="91440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54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Ñaây laø baøi haùt naøo? Taùc giaû?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28600" y="2635250"/>
            <a:ext cx="8458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6000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NI-Aptima" pitchFamily="2" charset="0"/>
              </a:rPr>
              <a:t>Baøn tay meï</a:t>
            </a:r>
            <a:endParaRPr lang="en-US" sz="600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Aptima" pitchFamily="2" charset="0"/>
            </a:endParaRPr>
          </a:p>
        </p:txBody>
      </p:sp>
      <p:pic>
        <p:nvPicPr>
          <p:cNvPr id="2" name="H ban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9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1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609600" y="1447800"/>
            <a:ext cx="5356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6714FC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>
                <a:solidFill>
                  <a:srgbClr val="009644"/>
                </a:solidFill>
                <a:latin typeface="Times New Roman" panose="02020603050405020304" pitchFamily="18" charset="0"/>
              </a:rPr>
              <a:t>Bàn tay mẹ bế chúng con</a:t>
            </a: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995363" y="2009775"/>
            <a:ext cx="5921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009644"/>
                </a:solidFill>
                <a:latin typeface="Times New Roman" panose="02020603050405020304" pitchFamily="18" charset="0"/>
              </a:rPr>
              <a:t>Bàn tay mẹ chăm chúng con</a:t>
            </a:r>
          </a:p>
        </p:txBody>
      </p:sp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685800" y="2562225"/>
            <a:ext cx="5222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6714F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>
                <a:solidFill>
                  <a:srgbClr val="FF0066"/>
                </a:solidFill>
                <a:latin typeface="Times New Roman" panose="02020603050405020304" pitchFamily="18" charset="0"/>
              </a:rPr>
              <a:t>(Cơm con ăn tay mẹ nấu</a:t>
            </a: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995363" y="3128963"/>
            <a:ext cx="57261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66"/>
                </a:solidFill>
                <a:latin typeface="Times New Roman" panose="02020603050405020304" pitchFamily="18" charset="0"/>
              </a:rPr>
              <a:t>Nước con uống tay mẹ đun</a:t>
            </a:r>
          </a:p>
        </p:txBody>
      </p:sp>
      <p:sp>
        <p:nvSpPr>
          <p:cNvPr id="67590" name="Text Box 8"/>
          <p:cNvSpPr txBox="1">
            <a:spLocks noChangeArrowheads="1"/>
          </p:cNvSpPr>
          <p:nvPr/>
        </p:nvSpPr>
        <p:spPr bwMode="auto">
          <a:xfrm>
            <a:off x="685800" y="3695700"/>
            <a:ext cx="7877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6714FC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>
                <a:solidFill>
                  <a:srgbClr val="FF0066"/>
                </a:solidFill>
                <a:latin typeface="Times New Roman" panose="02020603050405020304" pitchFamily="18" charset="0"/>
              </a:rPr>
              <a:t>Trời nóng bức gió từ tay mẹ con ngủ ngon</a:t>
            </a:r>
          </a:p>
        </p:txBody>
      </p:sp>
      <p:sp>
        <p:nvSpPr>
          <p:cNvPr id="67591" name="Text Box 9"/>
          <p:cNvSpPr txBox="1">
            <a:spLocks noChangeArrowheads="1"/>
          </p:cNvSpPr>
          <p:nvPr/>
        </p:nvSpPr>
        <p:spPr bwMode="auto">
          <a:xfrm>
            <a:off x="990600" y="4275138"/>
            <a:ext cx="7604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66"/>
                </a:solidFill>
                <a:latin typeface="Times New Roman" panose="02020603050405020304" pitchFamily="18" charset="0"/>
              </a:rPr>
              <a:t>Trời giá rét cũng vòng tay mẹ ủ ấm con</a:t>
            </a:r>
          </a:p>
        </p:txBody>
      </p:sp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685800" y="4832350"/>
            <a:ext cx="4703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6714FC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>
                <a:solidFill>
                  <a:srgbClr val="FF0066"/>
                </a:solidFill>
                <a:latin typeface="Times New Roman" panose="02020603050405020304" pitchFamily="18" charset="0"/>
              </a:rPr>
              <a:t>Bàn tay mẹ vì chúng con</a:t>
            </a:r>
          </a:p>
        </p:txBody>
      </p:sp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990600" y="5402263"/>
            <a:ext cx="5730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66"/>
                </a:solidFill>
                <a:latin typeface="Times New Roman" panose="02020603050405020304" pitchFamily="18" charset="0"/>
              </a:rPr>
              <a:t>Từ tay mẹ con lớn khôn.)</a:t>
            </a:r>
            <a:r>
              <a:rPr lang="en-US" altLang="vi-VN" b="1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>
                <a:solidFill>
                  <a:srgbClr val="FF0066"/>
                </a:solidFill>
                <a:latin typeface="Times New Roman" panose="02020603050405020304" pitchFamily="18" charset="0"/>
              </a:rPr>
              <a:t>2 lần</a:t>
            </a: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2286000" y="152400"/>
            <a:ext cx="5526088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FF66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BÀN TAY MẸ</a:t>
            </a:r>
          </a:p>
        </p:txBody>
      </p:sp>
      <p:sp>
        <p:nvSpPr>
          <p:cNvPr id="67595" name="Text Box 13"/>
          <p:cNvSpPr txBox="1">
            <a:spLocks noChangeArrowheads="1"/>
          </p:cNvSpPr>
          <p:nvPr/>
        </p:nvSpPr>
        <p:spPr bwMode="auto">
          <a:xfrm>
            <a:off x="3733800" y="1008063"/>
            <a:ext cx="5180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000">
                <a:solidFill>
                  <a:srgbClr val="1000DE"/>
                </a:solidFill>
                <a:latin typeface="Times New Roman" panose="02020603050405020304" pitchFamily="18" charset="0"/>
              </a:rPr>
              <a:t>Nhạc: Bùi Đình Thảo – Lời: Tạ Hữu Yên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Hát và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gõ đệm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Sửa sai</a:t>
            </a:r>
          </a:p>
        </p:txBody>
      </p:sp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Vận động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Hát nhóm,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Cá nhân</a:t>
            </a:r>
          </a:p>
        </p:txBody>
      </p:sp>
      <p:grpSp>
        <p:nvGrpSpPr>
          <p:cNvPr id="67602" name="Group 19"/>
          <p:cNvGrpSpPr>
            <a:grpSpLocks/>
          </p:cNvGrpSpPr>
          <p:nvPr/>
        </p:nvGrpSpPr>
        <p:grpSpPr bwMode="auto">
          <a:xfrm>
            <a:off x="5183188" y="6189663"/>
            <a:ext cx="1314450" cy="508000"/>
            <a:chOff x="773176" y="7322988"/>
            <a:chExt cx="939904" cy="509240"/>
          </a:xfrm>
        </p:grpSpPr>
        <p:pic>
          <p:nvPicPr>
            <p:cNvPr id="67606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7" name="TextBox 25"/>
            <p:cNvSpPr txBox="1">
              <a:spLocks noChangeArrowheads="1"/>
            </p:cNvSpPr>
            <p:nvPr/>
          </p:nvSpPr>
          <p:spPr bwMode="auto">
            <a:xfrm>
              <a:off x="773176" y="7322988"/>
              <a:ext cx="93990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/>
              <a:r>
                <a:rPr lang="en-US" altLang="en-US" sz="2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Melody</a:t>
              </a:r>
            </a:p>
          </p:txBody>
        </p:sp>
      </p:grpSp>
      <p:grpSp>
        <p:nvGrpSpPr>
          <p:cNvPr id="67603" name="Group 26"/>
          <p:cNvGrpSpPr>
            <a:grpSpLocks/>
          </p:cNvGrpSpPr>
          <p:nvPr/>
        </p:nvGrpSpPr>
        <p:grpSpPr bwMode="auto">
          <a:xfrm>
            <a:off x="1773238" y="6172200"/>
            <a:ext cx="1314450" cy="509588"/>
            <a:chOff x="773176" y="7322988"/>
            <a:chExt cx="939904" cy="509240"/>
          </a:xfrm>
        </p:grpSpPr>
        <p:pic>
          <p:nvPicPr>
            <p:cNvPr id="67604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5" name="TextBox 28"/>
            <p:cNvSpPr txBox="1">
              <a:spLocks noChangeArrowheads="1"/>
            </p:cNvSpPr>
            <p:nvPr/>
          </p:nvSpPr>
          <p:spPr bwMode="auto">
            <a:xfrm>
              <a:off x="773176" y="7322988"/>
              <a:ext cx="93990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/>
              <a:r>
                <a:rPr lang="en-US" altLang="en-US" sz="2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</a:p>
          </p:txBody>
        </p:sp>
      </p:grpSp>
      <p:pic>
        <p:nvPicPr>
          <p:cNvPr id="2" name="21 Ban tay me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6450" y="6122456"/>
            <a:ext cx="609600" cy="609600"/>
          </a:xfrm>
          <a:prstGeom prst="rect">
            <a:avLst/>
          </a:prstGeom>
        </p:spPr>
      </p:pic>
      <p:pic>
        <p:nvPicPr>
          <p:cNvPr id="3" name="21 Ban tay me - Melody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1800" y="61224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8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0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09600" y="457200"/>
            <a:ext cx="7848600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Ñaây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laø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baøi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haùt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naøo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? </a:t>
            </a:r>
            <a:endParaRPr lang="en-US" altLang="en-US" sz="400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sz="40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Dân</a:t>
            </a:r>
            <a:r>
              <a:rPr lang="en-US" altLang="en-US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 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ca </a:t>
            </a: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dân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 </a:t>
            </a: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tộc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 </a:t>
            </a:r>
            <a:r>
              <a:rPr lang="en-US" altLang="en-US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charset="0"/>
                <a:cs typeface="Tiffany" charset="0"/>
              </a:rPr>
              <a:t>nào</a:t>
            </a:r>
            <a:r>
              <a:rPr lang="en-US" alt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?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04800" y="2618142"/>
            <a:ext cx="84582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8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Baøi</a:t>
            </a:r>
            <a:r>
              <a:rPr lang="en-US" sz="48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48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haùt</a:t>
            </a:r>
            <a:r>
              <a:rPr lang="en-US" sz="48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: </a:t>
            </a:r>
            <a:r>
              <a:rPr lang="en-US" sz="48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pitchFamily="18" charset="0"/>
                <a:ea typeface="Tiffany" pitchFamily="18" charset="0"/>
                <a:cs typeface="Tiffany" pitchFamily="18" charset="0"/>
              </a:rPr>
              <a:t>Chim</a:t>
            </a:r>
            <a:r>
              <a:rPr lang="en-US" sz="48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pitchFamily="18" charset="0"/>
                <a:ea typeface="Tiffany" pitchFamily="18" charset="0"/>
                <a:cs typeface="Tiffany" pitchFamily="18" charset="0"/>
              </a:rPr>
              <a:t> </a:t>
            </a:r>
            <a:r>
              <a:rPr lang="en-US" sz="48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ffany" pitchFamily="18" charset="0"/>
                <a:ea typeface="Tiffany" pitchFamily="18" charset="0"/>
                <a:cs typeface="Tiffany" pitchFamily="18" charset="0"/>
              </a:rPr>
              <a:t>sáo</a:t>
            </a:r>
            <a:endParaRPr lang="en-US" sz="4800" dirty="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ffany" pitchFamily="18" charset="0"/>
              <a:ea typeface="Tiffany" pitchFamily="18" charset="0"/>
              <a:cs typeface="Tiffany" pitchFamily="18" charset="0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19075" y="3916363"/>
            <a:ext cx="8915400" cy="731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Daân</a:t>
            </a:r>
            <a:r>
              <a:rPr lang="en-US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ca</a:t>
            </a:r>
            <a:r>
              <a:rPr lang="en-US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Khô</a:t>
            </a:r>
            <a:r>
              <a:rPr lang="en-US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me</a:t>
            </a:r>
            <a:endParaRPr lang="en-US" sz="4200" dirty="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3" name="H 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1975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0"/>
          <p:cNvSpPr txBox="1">
            <a:spLocks noChangeArrowheads="1"/>
          </p:cNvSpPr>
          <p:nvPr/>
        </p:nvSpPr>
        <p:spPr bwMode="auto">
          <a:xfrm>
            <a:off x="0" y="1184275"/>
            <a:ext cx="89154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Trong rõng c©y xanh s¸o ®ïa s¸o bay.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                             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*              *       *     *    *   * * *</a:t>
            </a:r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     </a:t>
            </a:r>
          </a:p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Trong rõng c©y xanh s¸o ®ïa s¸o bay.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                              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*             *       *    *     *    * * *</a:t>
            </a:r>
          </a:p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Ngät th¬m ®om boong ¬i, ®µn chim vui bÇy la lµ la la.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                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*                *         *          *      *    *   *  *  *  ***</a:t>
            </a:r>
          </a:p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Trong rõng c©y xanh s¸o t×m tr¸i th¬m. 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                              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*             *      *    *    *     * * *</a:t>
            </a:r>
          </a:p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Trong rõng c©y xanh tiÕng ®ïa lÝu lo.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		          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*	      *	    *       *     *  * * *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    Ngät th¬m ®om boong ¬i, ®µn chim vui bÇy la lµ la la. 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.VnTime" panose="020B7200000000000000" pitchFamily="34" charset="0"/>
              </a:rPr>
              <a:t>                 </a:t>
            </a: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*               *        *          *     *     *   *  *  *  **** </a:t>
            </a:r>
            <a:endParaRPr lang="en-US" altLang="en-US" sz="200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70659" name="Oval 34"/>
          <p:cNvSpPr>
            <a:spLocks noChangeArrowheads="1"/>
          </p:cNvSpPr>
          <p:nvPr/>
        </p:nvSpPr>
        <p:spPr bwMode="auto">
          <a:xfrm>
            <a:off x="1219200" y="1295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0660" name="Oval 35"/>
          <p:cNvSpPr>
            <a:spLocks noChangeArrowheads="1"/>
          </p:cNvSpPr>
          <p:nvPr/>
        </p:nvSpPr>
        <p:spPr bwMode="auto">
          <a:xfrm>
            <a:off x="152400" y="2971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0661" name="Oval 36"/>
          <p:cNvSpPr>
            <a:spLocks noChangeArrowheads="1"/>
          </p:cNvSpPr>
          <p:nvPr/>
        </p:nvSpPr>
        <p:spPr bwMode="auto">
          <a:xfrm>
            <a:off x="1143000" y="38100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0662" name="Oval 37"/>
          <p:cNvSpPr>
            <a:spLocks noChangeArrowheads="1"/>
          </p:cNvSpPr>
          <p:nvPr/>
        </p:nvSpPr>
        <p:spPr bwMode="auto">
          <a:xfrm>
            <a:off x="0" y="5486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71600" y="-762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Chim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S¸o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  </a:t>
            </a:r>
            <a:r>
              <a:rPr lang="en-US" sz="2400" b="1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D©n</a:t>
            </a:r>
            <a:r>
              <a:rPr lang="en-US" sz="24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ca:</a:t>
            </a:r>
            <a:r>
              <a:rPr lang="en-US" sz="2400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Kh</a:t>
            </a:r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¬ me</a:t>
            </a:r>
            <a:r>
              <a:rPr 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(Nam </a:t>
            </a:r>
            <a:r>
              <a:rPr lang="en-US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Bé</a:t>
            </a:r>
            <a:r>
              <a:rPr 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).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 </a:t>
            </a:r>
            <a:r>
              <a:rPr lang="en-US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Söu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taàm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: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§</a:t>
            </a:r>
            <a:r>
              <a:rPr lang="en-US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Æng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NguyÔn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Hát và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gõ đệm</a:t>
            </a: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Sửa sai</a:t>
            </a:r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Vận động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1113" y="65088"/>
            <a:ext cx="1981200" cy="1001712"/>
          </a:xfrm>
          <a:prstGeom prst="ellipse">
            <a:avLst/>
          </a:prstGeom>
          <a:solidFill>
            <a:srgbClr val="80000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Hát nhóm,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Times New Roman" pitchFamily="18" charset="0"/>
              </a:rPr>
              <a:t>Cá nhân</a:t>
            </a:r>
          </a:p>
        </p:txBody>
      </p:sp>
      <p:grpSp>
        <p:nvGrpSpPr>
          <p:cNvPr id="70670" name="Group 16"/>
          <p:cNvGrpSpPr>
            <a:grpSpLocks/>
          </p:cNvGrpSpPr>
          <p:nvPr/>
        </p:nvGrpSpPr>
        <p:grpSpPr bwMode="auto">
          <a:xfrm>
            <a:off x="4267200" y="6189663"/>
            <a:ext cx="1314450" cy="508000"/>
            <a:chOff x="773176" y="7322988"/>
            <a:chExt cx="939904" cy="509240"/>
          </a:xfrm>
        </p:grpSpPr>
        <p:pic>
          <p:nvPicPr>
            <p:cNvPr id="70674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5" name="TextBox 20"/>
            <p:cNvSpPr txBox="1">
              <a:spLocks noChangeArrowheads="1"/>
            </p:cNvSpPr>
            <p:nvPr/>
          </p:nvSpPr>
          <p:spPr bwMode="auto">
            <a:xfrm>
              <a:off x="773176" y="7322988"/>
              <a:ext cx="93990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/>
              <a:r>
                <a:rPr lang="en-US" altLang="en-US" sz="2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Melody</a:t>
              </a:r>
            </a:p>
          </p:txBody>
        </p:sp>
      </p:grpSp>
      <p:grpSp>
        <p:nvGrpSpPr>
          <p:cNvPr id="70671" name="Group 21"/>
          <p:cNvGrpSpPr>
            <a:grpSpLocks/>
          </p:cNvGrpSpPr>
          <p:nvPr/>
        </p:nvGrpSpPr>
        <p:grpSpPr bwMode="auto">
          <a:xfrm>
            <a:off x="1447800" y="6172200"/>
            <a:ext cx="1314450" cy="509588"/>
            <a:chOff x="773176" y="7322988"/>
            <a:chExt cx="939904" cy="509240"/>
          </a:xfrm>
        </p:grpSpPr>
        <p:pic>
          <p:nvPicPr>
            <p:cNvPr id="7067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3" name="TextBox 23"/>
            <p:cNvSpPr txBox="1">
              <a:spLocks noChangeArrowheads="1"/>
            </p:cNvSpPr>
            <p:nvPr/>
          </p:nvSpPr>
          <p:spPr bwMode="auto">
            <a:xfrm>
              <a:off x="773176" y="7322988"/>
              <a:ext cx="93990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/>
              <a:r>
                <a:rPr lang="en-US" altLang="en-US" sz="2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</a:p>
          </p:txBody>
        </p:sp>
      </p:grpSp>
      <p:pic>
        <p:nvPicPr>
          <p:cNvPr id="2" name="23 Chim sao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1047" y="6145213"/>
            <a:ext cx="609600" cy="609600"/>
          </a:xfrm>
          <a:prstGeom prst="rect">
            <a:avLst/>
          </a:prstGeom>
        </p:spPr>
      </p:pic>
      <p:pic>
        <p:nvPicPr>
          <p:cNvPr id="3" name="23 Chim sao - Melody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62094" y="6173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9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2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6350"/>
            <a:ext cx="92202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2286000" y="1676400"/>
            <a:ext cx="5638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3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lớp làm 3 nhóm, mỗi nhóm tự chia đoạn (nam, nữ, lĩnh xướng), hát kết hợp gõ đệm hay động tác đơn giản, có phần tự giới thiệu. Các nhóm tự nhận </a:t>
            </a:r>
            <a:r>
              <a:rPr lang="en-US" altLang="en-US" sz="3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xét, </a:t>
            </a:r>
            <a:r>
              <a:rPr lang="en-US" altLang="en-US" sz="3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nhận xét</a:t>
            </a:r>
          </a:p>
        </p:txBody>
      </p:sp>
      <p:grpSp>
        <p:nvGrpSpPr>
          <p:cNvPr id="72709" name="Group 33"/>
          <p:cNvGrpSpPr>
            <a:grpSpLocks/>
          </p:cNvGrpSpPr>
          <p:nvPr/>
        </p:nvGrpSpPr>
        <p:grpSpPr bwMode="auto">
          <a:xfrm>
            <a:off x="3505200" y="192088"/>
            <a:ext cx="2073275" cy="520700"/>
            <a:chOff x="838200" y="7323513"/>
            <a:chExt cx="838200" cy="520616"/>
          </a:xfrm>
        </p:grpSpPr>
        <p:pic>
          <p:nvPicPr>
            <p:cNvPr id="72718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77350" y="7366368"/>
              <a:ext cx="799050" cy="4777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25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endParaRPr lang="en-US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711" name="Group 13"/>
          <p:cNvGrpSpPr>
            <a:grpSpLocks/>
          </p:cNvGrpSpPr>
          <p:nvPr/>
        </p:nvGrpSpPr>
        <p:grpSpPr bwMode="auto">
          <a:xfrm>
            <a:off x="302783" y="5995988"/>
            <a:ext cx="2403475" cy="509587"/>
            <a:chOff x="773176" y="7322988"/>
            <a:chExt cx="939904" cy="509240"/>
          </a:xfrm>
        </p:grpSpPr>
        <p:pic>
          <p:nvPicPr>
            <p:cNvPr id="72716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TextBox 15"/>
            <p:cNvSpPr txBox="1">
              <a:spLocks noChangeArrowheads="1"/>
            </p:cNvSpPr>
            <p:nvPr/>
          </p:nvSpPr>
          <p:spPr bwMode="auto">
            <a:xfrm>
              <a:off x="773176" y="7322988"/>
              <a:ext cx="93990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/>
              <a:r>
                <a:rPr lang="en-US" altLang="en-US" sz="2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mẹ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5867400" y="6036685"/>
            <a:ext cx="2200275" cy="509588"/>
            <a:chOff x="773176" y="7322988"/>
            <a:chExt cx="939904" cy="509240"/>
          </a:xfrm>
        </p:grpSpPr>
        <p:pic>
          <p:nvPicPr>
            <p:cNvPr id="72714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7323513"/>
              <a:ext cx="829800" cy="508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5" name="TextBox 19"/>
            <p:cNvSpPr txBox="1">
              <a:spLocks noChangeArrowheads="1"/>
            </p:cNvSpPr>
            <p:nvPr/>
          </p:nvSpPr>
          <p:spPr bwMode="auto">
            <a:xfrm>
              <a:off x="773176" y="7322988"/>
              <a:ext cx="93990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/>
              <a:r>
                <a:rPr lang="en-US" altLang="en-US" sz="2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 sáo</a:t>
              </a:r>
            </a:p>
          </p:txBody>
        </p:sp>
      </p:grpSp>
      <p:pic>
        <p:nvPicPr>
          <p:cNvPr id="2" name="19 Chuc mung - Melod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0" y="141686"/>
            <a:ext cx="609600" cy="609600"/>
          </a:xfrm>
          <a:prstGeom prst="rect">
            <a:avLst/>
          </a:prstGeom>
        </p:spPr>
      </p:pic>
      <p:pic>
        <p:nvPicPr>
          <p:cNvPr id="3" name="21 Ban tay me - Melody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43200" y="5995988"/>
            <a:ext cx="609600" cy="609600"/>
          </a:xfrm>
          <a:prstGeom prst="rect">
            <a:avLst/>
          </a:prstGeom>
        </p:spPr>
      </p:pic>
      <p:pic>
        <p:nvPicPr>
          <p:cNvPr id="4" name="23 Chim sao - Melody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6239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8"/>
          <p:cNvSpPr>
            <a:spLocks noChangeArrowheads="1" noChangeShapeType="1" noTextEdit="1"/>
          </p:cNvSpPr>
          <p:nvPr/>
        </p:nvSpPr>
        <p:spPr bwMode="auto">
          <a:xfrm>
            <a:off x="3022600" y="2617788"/>
            <a:ext cx="3438525" cy="12160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DF6E81"/>
              </a:contourClr>
            </a:sp3d>
          </a:bodyPr>
          <a:lstStyle/>
          <a:p>
            <a:pPr algn="ctr"/>
            <a:r>
              <a:rPr lang="en-US" sz="1575" b="1" kern="10">
                <a:ln w="9525">
                  <a:round/>
                  <a:headEnd/>
                  <a:tailEnd/>
                </a:ln>
                <a:solidFill>
                  <a:srgbClr val="DF6E81"/>
                </a:solidFill>
                <a:latin typeface="VNI-Times" pitchFamily="2" charset="0"/>
              </a:rPr>
              <a:t>Nhaän xeùt lôùp</a:t>
            </a:r>
          </a:p>
        </p:txBody>
      </p:sp>
      <p:pic>
        <p:nvPicPr>
          <p:cNvPr id="7373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3793</TotalTime>
  <Words>508</Words>
  <Application>Microsoft Office PowerPoint</Application>
  <PresentationFormat>On-screen Show (4:3)</PresentationFormat>
  <Paragraphs>99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Arial</vt:lpstr>
      <vt:lpstr>Bitstream Cyberbit</vt:lpstr>
      <vt:lpstr>VNI-Times</vt:lpstr>
      <vt:lpstr>Wingdings</vt:lpstr>
      <vt:lpstr>Calibri</vt:lpstr>
      <vt:lpstr>Tahoma</vt:lpstr>
      <vt:lpstr>Arial Black</vt:lpstr>
      <vt:lpstr>VNI-Aptima</vt:lpstr>
      <vt:lpstr>Times New Roman</vt:lpstr>
      <vt:lpstr>.VnTime</vt:lpstr>
      <vt:lpstr>Comic Sans MS</vt:lpstr>
      <vt:lpstr>Tiffany</vt:lpstr>
      <vt:lpstr>Andong</vt:lpstr>
      <vt:lpstr>Fireworks</vt:lpstr>
      <vt:lpstr>3_Fireworks</vt:lpstr>
      <vt:lpstr>Default Design</vt:lpstr>
      <vt:lpstr>Crayons</vt:lpstr>
      <vt:lpstr>4_Fireworks</vt:lpstr>
      <vt:lpstr>1_Crayons</vt:lpstr>
      <vt:lpstr>5_Fireworks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TAR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ANH TUAN</dc:creator>
  <cp:lastModifiedBy>Admin</cp:lastModifiedBy>
  <cp:revision>585</cp:revision>
  <dcterms:created xsi:type="dcterms:W3CDTF">1997-01-01T06:50:55Z</dcterms:created>
  <dcterms:modified xsi:type="dcterms:W3CDTF">2023-03-14T02:05:33Z</dcterms:modified>
</cp:coreProperties>
</file>