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6" r:id="rId2"/>
  </p:sldMasterIdLst>
  <p:notesMasterIdLst>
    <p:notesMasterId r:id="rId55"/>
  </p:notesMasterIdLst>
  <p:sldIdLst>
    <p:sldId id="256" r:id="rId3"/>
    <p:sldId id="257" r:id="rId4"/>
    <p:sldId id="267" r:id="rId5"/>
    <p:sldId id="258" r:id="rId6"/>
    <p:sldId id="314" r:id="rId7"/>
    <p:sldId id="262" r:id="rId8"/>
    <p:sldId id="315" r:id="rId9"/>
    <p:sldId id="316" r:id="rId10"/>
    <p:sldId id="317" r:id="rId11"/>
    <p:sldId id="318" r:id="rId12"/>
    <p:sldId id="319" r:id="rId13"/>
    <p:sldId id="321" r:id="rId14"/>
    <p:sldId id="322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29" r:id="rId24"/>
    <p:sldId id="334" r:id="rId25"/>
    <p:sldId id="268" r:id="rId26"/>
    <p:sldId id="323" r:id="rId27"/>
    <p:sldId id="345" r:id="rId28"/>
    <p:sldId id="361" r:id="rId29"/>
    <p:sldId id="340" r:id="rId30"/>
    <p:sldId id="339" r:id="rId31"/>
    <p:sldId id="341" r:id="rId32"/>
    <p:sldId id="342" r:id="rId33"/>
    <p:sldId id="343" r:id="rId34"/>
    <p:sldId id="344" r:id="rId35"/>
    <p:sldId id="362" r:id="rId36"/>
    <p:sldId id="277" r:id="rId37"/>
    <p:sldId id="346" r:id="rId38"/>
    <p:sldId id="279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276" r:id="rId52"/>
    <p:sldId id="360" r:id="rId53"/>
    <p:sldId id="288" r:id="rId54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56"/>
      <p:bold r:id="rId57"/>
    </p:embeddedFont>
    <p:embeddedFont>
      <p:font typeface="Arial Black" panose="020B0A04020102020204" pitchFamily="34" charset="0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Lucida Sans Unicode" panose="020B0602030504020204" pitchFamily="34" charset="0"/>
      <p:regular r:id="rId65"/>
    </p:embeddedFont>
    <p:embeddedFont>
      <p:font typeface="Playfair Display Black Italic" pitchFamily="2" charset="0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Tahoma" panose="020B0604030504040204" pitchFamily="3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D1DC5D-25E7-449C-9A07-304746728BFB}">
  <a:tblStyle styleId="{ABD1DC5D-25E7-449C-9A07-304746728B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3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15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2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7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47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8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43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1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gb946ee2c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2" name="Google Shape;4342;gb946ee2c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4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946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64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34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289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84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gb946ee2cb0_0_3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0" name="Google Shape;4670;gb946ee2cb0_0_3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gb98efd6d27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5" name="Google Shape;4875;gb98efd6d27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9" name="Google Shape;4499;gb98efd6d27_0_1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0" name="Google Shape;4500;gb98efd6d27_0_1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7" name="Google Shape;4347;gb946ee2cb0_0_2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8" name="Google Shape;4348;gb946ee2cb0_0_2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32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764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1B753-D3DD-49E6-B7CD-B2304C123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04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5"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p26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26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26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1" name="Google Shape;3451;p26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3452" name="Google Shape;3452;p2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6" name="Google Shape;3496;p26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7" name="Google Shape;3497;p26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26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9" name="Google Shape;3499;p26"/>
          <p:cNvSpPr/>
          <p:nvPr/>
        </p:nvSpPr>
        <p:spPr>
          <a:xfrm>
            <a:off x="8085313" y="-4892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0" name="Google Shape;3500;p26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3501" name="Google Shape;3501;p2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1" name="Google Shape;3521;p26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26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3" name="Google Shape;3523;p26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3524" name="Google Shape;3524;p2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4" name="Google Shape;3544;p26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5" name="Google Shape;3545;p26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6" name="Google Shape;3546;p26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7" name="Google Shape;3547;p26"/>
          <p:cNvSpPr txBox="1">
            <a:spLocks noGrp="1"/>
          </p:cNvSpPr>
          <p:nvPr>
            <p:ph type="subTitle" idx="1"/>
          </p:nvPr>
        </p:nvSpPr>
        <p:spPr>
          <a:xfrm>
            <a:off x="713250" y="1476375"/>
            <a:ext cx="3795600" cy="31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548" name="Google Shape;3548;p26"/>
          <p:cNvSpPr txBox="1">
            <a:spLocks noGrp="1"/>
          </p:cNvSpPr>
          <p:nvPr>
            <p:ph type="subTitle" idx="2"/>
          </p:nvPr>
        </p:nvSpPr>
        <p:spPr>
          <a:xfrm>
            <a:off x="4686304" y="1476225"/>
            <a:ext cx="3587700" cy="31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549" name="Google Shape;3549;p2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550" name="Google Shape;3550;p26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551" name="Google Shape;3551;p2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26"/>
          <p:cNvGrpSpPr/>
          <p:nvPr/>
        </p:nvGrpSpPr>
        <p:grpSpPr>
          <a:xfrm>
            <a:off x="324613" y="157445"/>
            <a:ext cx="446455" cy="474918"/>
            <a:chOff x="5058400" y="2489025"/>
            <a:chExt cx="419325" cy="446100"/>
          </a:xfrm>
        </p:grpSpPr>
        <p:sp>
          <p:nvSpPr>
            <p:cNvPr id="3568" name="Google Shape;3568;p26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6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6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6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6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6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6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6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6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6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6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6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6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6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6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3" name="Google Shape;3583;p26"/>
          <p:cNvGrpSpPr/>
          <p:nvPr/>
        </p:nvGrpSpPr>
        <p:grpSpPr>
          <a:xfrm rot="2937852">
            <a:off x="8253768" y="84212"/>
            <a:ext cx="662792" cy="583248"/>
            <a:chOff x="992375" y="2434650"/>
            <a:chExt cx="532025" cy="468175"/>
          </a:xfrm>
        </p:grpSpPr>
        <p:sp>
          <p:nvSpPr>
            <p:cNvPr id="3584" name="Google Shape;3584;p2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bg>
      <p:bgPr>
        <a:noFill/>
        <a:effectLst/>
      </p:bgPr>
    </p:bg>
    <p:spTree>
      <p:nvGrpSpPr>
        <p:cNvPr id="1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Google Shape;3775;p28"/>
          <p:cNvSpPr txBox="1">
            <a:spLocks noGrp="1"/>
          </p:cNvSpPr>
          <p:nvPr>
            <p:ph type="title"/>
          </p:nvPr>
        </p:nvSpPr>
        <p:spPr>
          <a:xfrm>
            <a:off x="3306994" y="32122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76" name="Google Shape;3776;p28"/>
          <p:cNvSpPr txBox="1">
            <a:spLocks noGrp="1"/>
          </p:cNvSpPr>
          <p:nvPr>
            <p:ph type="subTitle" idx="1"/>
          </p:nvPr>
        </p:nvSpPr>
        <p:spPr>
          <a:xfrm>
            <a:off x="3306994" y="2019600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7" name="Google Shape;3777;p28"/>
          <p:cNvSpPr txBox="1">
            <a:spLocks noGrp="1"/>
          </p:cNvSpPr>
          <p:nvPr>
            <p:ph type="subTitle" idx="2"/>
          </p:nvPr>
        </p:nvSpPr>
        <p:spPr>
          <a:xfrm>
            <a:off x="5900844" y="2019600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8" name="Google Shape;3778;p28"/>
          <p:cNvSpPr txBox="1">
            <a:spLocks noGrp="1"/>
          </p:cNvSpPr>
          <p:nvPr>
            <p:ph type="title" idx="3"/>
          </p:nvPr>
        </p:nvSpPr>
        <p:spPr>
          <a:xfrm>
            <a:off x="713131" y="32122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79" name="Google Shape;3779;p28"/>
          <p:cNvSpPr txBox="1">
            <a:spLocks noGrp="1"/>
          </p:cNvSpPr>
          <p:nvPr>
            <p:ph type="subTitle" idx="4"/>
          </p:nvPr>
        </p:nvSpPr>
        <p:spPr>
          <a:xfrm>
            <a:off x="713131" y="2019600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80" name="Google Shape;3780;p28"/>
          <p:cNvSpPr txBox="1">
            <a:spLocks noGrp="1"/>
          </p:cNvSpPr>
          <p:nvPr>
            <p:ph type="title" idx="5"/>
          </p:nvPr>
        </p:nvSpPr>
        <p:spPr>
          <a:xfrm>
            <a:off x="5900844" y="32122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81" name="Google Shape;3781;p28"/>
          <p:cNvSpPr/>
          <p:nvPr/>
        </p:nvSpPr>
        <p:spPr>
          <a:xfrm>
            <a:off x="-209701" y="3823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28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28"/>
          <p:cNvSpPr/>
          <p:nvPr/>
        </p:nvSpPr>
        <p:spPr>
          <a:xfrm>
            <a:off x="-1126075" y="439327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28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28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28"/>
          <p:cNvSpPr/>
          <p:nvPr/>
        </p:nvSpPr>
        <p:spPr>
          <a:xfrm>
            <a:off x="301573" y="1580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7" name="Google Shape;3787;p28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3788" name="Google Shape;3788;p28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2" name="Google Shape;3832;p28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3833" name="Google Shape;3833;p28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8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8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8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3" name="Google Shape;3853;p28"/>
          <p:cNvSpPr txBox="1">
            <a:spLocks noGrp="1"/>
          </p:cNvSpPr>
          <p:nvPr>
            <p:ph type="title" idx="6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854" name="Google Shape;3854;p28"/>
          <p:cNvGrpSpPr/>
          <p:nvPr/>
        </p:nvGrpSpPr>
        <p:grpSpPr>
          <a:xfrm rot="-810845">
            <a:off x="226008" y="4275030"/>
            <a:ext cx="498423" cy="698263"/>
            <a:chOff x="5844975" y="2332175"/>
            <a:chExt cx="513100" cy="718825"/>
          </a:xfrm>
        </p:grpSpPr>
        <p:sp>
          <p:nvSpPr>
            <p:cNvPr id="3855" name="Google Shape;3855;p28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8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8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8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8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8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8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8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8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8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8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8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8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8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8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8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28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3872" name="Google Shape;3872;p28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8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8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8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8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8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8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8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8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8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8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8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8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8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8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8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8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8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8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8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28"/>
          <p:cNvGrpSpPr/>
          <p:nvPr/>
        </p:nvGrpSpPr>
        <p:grpSpPr>
          <a:xfrm rot="2937852">
            <a:off x="8236018" y="194312"/>
            <a:ext cx="662792" cy="583248"/>
            <a:chOff x="992375" y="2434650"/>
            <a:chExt cx="532025" cy="468175"/>
          </a:xfrm>
        </p:grpSpPr>
        <p:sp>
          <p:nvSpPr>
            <p:cNvPr id="3893" name="Google Shape;3893;p28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8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8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8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8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8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8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8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8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8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8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8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8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8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8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8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8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8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8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8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8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8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8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8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CUSTOM_20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3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31"/>
          <p:cNvSpPr/>
          <p:nvPr/>
        </p:nvSpPr>
        <p:spPr>
          <a:xfrm>
            <a:off x="810979" y="930046"/>
            <a:ext cx="1219275" cy="7232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2" name="Google Shape;4022;p31"/>
          <p:cNvSpPr/>
          <p:nvPr/>
        </p:nvSpPr>
        <p:spPr>
          <a:xfrm>
            <a:off x="484425" y="678058"/>
            <a:ext cx="5342921" cy="287298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3" name="Google Shape;4023;p31"/>
          <p:cNvSpPr txBox="1">
            <a:spLocks noGrp="1"/>
          </p:cNvSpPr>
          <p:nvPr>
            <p:ph type="title"/>
          </p:nvPr>
        </p:nvSpPr>
        <p:spPr>
          <a:xfrm>
            <a:off x="758980" y="1089200"/>
            <a:ext cx="47670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6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4" name="Google Shape;4024;p31"/>
          <p:cNvSpPr txBox="1"/>
          <p:nvPr/>
        </p:nvSpPr>
        <p:spPr>
          <a:xfrm>
            <a:off x="713250" y="4300775"/>
            <a:ext cx="414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including icons by</a:t>
            </a:r>
            <a:r>
              <a:rPr lang="en" sz="1000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00" b="1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infographics &amp; images by </a:t>
            </a:r>
            <a:r>
              <a:rPr lang="en" sz="1000" b="1">
                <a:solidFill>
                  <a:srgbClr val="6666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5" name="Google Shape;4025;p31"/>
          <p:cNvSpPr txBox="1">
            <a:spLocks noGrp="1"/>
          </p:cNvSpPr>
          <p:nvPr>
            <p:ph type="subTitle" idx="1"/>
          </p:nvPr>
        </p:nvSpPr>
        <p:spPr>
          <a:xfrm>
            <a:off x="742805" y="1960450"/>
            <a:ext cx="47670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026" name="Google Shape;4026;p31"/>
          <p:cNvSpPr txBox="1">
            <a:spLocks noGrp="1"/>
          </p:cNvSpPr>
          <p:nvPr>
            <p:ph type="subTitle" idx="2"/>
          </p:nvPr>
        </p:nvSpPr>
        <p:spPr>
          <a:xfrm>
            <a:off x="758980" y="2164225"/>
            <a:ext cx="47670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p32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2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2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1" name="Google Shape;4031;p32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4032" name="Google Shape;4032;p32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2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2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2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2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2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2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2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2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2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2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2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2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2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2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2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2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2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2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2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2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2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2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2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2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2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2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2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2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2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2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2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2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2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2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2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2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2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2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2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2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2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2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2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6" name="Google Shape;4076;p32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32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32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32"/>
          <p:cNvSpPr/>
          <p:nvPr/>
        </p:nvSpPr>
        <p:spPr>
          <a:xfrm>
            <a:off x="8085313" y="-3876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0" name="Google Shape;4080;p32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4081" name="Google Shape;4081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32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32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3" name="Google Shape;4103;p32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4104" name="Google Shape;4104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4" name="Google Shape;4124;p32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32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6" name="Google Shape;4126;p32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7" name="Google Shape;4127;p32"/>
          <p:cNvGrpSpPr/>
          <p:nvPr/>
        </p:nvGrpSpPr>
        <p:grpSpPr>
          <a:xfrm rot="-811012">
            <a:off x="8343725" y="4290312"/>
            <a:ext cx="454417" cy="636544"/>
            <a:chOff x="5844975" y="2332175"/>
            <a:chExt cx="513100" cy="718825"/>
          </a:xfrm>
        </p:grpSpPr>
        <p:sp>
          <p:nvSpPr>
            <p:cNvPr id="4128" name="Google Shape;4128;p3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4" name="Google Shape;4144;p32"/>
          <p:cNvGrpSpPr/>
          <p:nvPr/>
        </p:nvGrpSpPr>
        <p:grpSpPr>
          <a:xfrm>
            <a:off x="266763" y="157445"/>
            <a:ext cx="446455" cy="474918"/>
            <a:chOff x="5058400" y="2489025"/>
            <a:chExt cx="419325" cy="446100"/>
          </a:xfrm>
        </p:grpSpPr>
        <p:sp>
          <p:nvSpPr>
            <p:cNvPr id="4145" name="Google Shape;4145;p32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2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2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2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2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2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2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2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2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2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2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2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2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2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2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0" name="Google Shape;4160;p32"/>
          <p:cNvGrpSpPr/>
          <p:nvPr/>
        </p:nvGrpSpPr>
        <p:grpSpPr>
          <a:xfrm rot="-175024">
            <a:off x="8290043" y="103268"/>
            <a:ext cx="662804" cy="583259"/>
            <a:chOff x="992375" y="2434650"/>
            <a:chExt cx="532025" cy="468175"/>
          </a:xfrm>
        </p:grpSpPr>
        <p:sp>
          <p:nvSpPr>
            <p:cNvPr id="4161" name="Google Shape;4161;p3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F419-9EE1-4181-BDD6-65F049C7FC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5B9-EE3C-4E1D-9BB8-452E2DB6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5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6699AE18-99A8-4406-9555-1F2887105B37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2/20/2023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5C4CFC81-6B06-4786-B585-2BED721BE5CA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3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94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4"/>
          <p:cNvSpPr/>
          <p:nvPr/>
        </p:nvSpPr>
        <p:spPr>
          <a:xfrm>
            <a:off x="-530600" y="-931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"/>
          <p:cNvSpPr/>
          <p:nvPr/>
        </p:nvSpPr>
        <p:spPr>
          <a:xfrm>
            <a:off x="-1191125" y="-839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323" name="Google Shape;323;p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4"/>
          <p:cNvGrpSpPr/>
          <p:nvPr/>
        </p:nvGrpSpPr>
        <p:grpSpPr>
          <a:xfrm>
            <a:off x="1401375" y="-310725"/>
            <a:ext cx="518625" cy="565925"/>
            <a:chOff x="2029575" y="2353450"/>
            <a:chExt cx="518625" cy="565925"/>
          </a:xfrm>
        </p:grpSpPr>
        <p:sp>
          <p:nvSpPr>
            <p:cNvPr id="368" name="Google Shape;368;p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413" name="Google Shape;413;p4"/>
          <p:cNvGrpSpPr/>
          <p:nvPr/>
        </p:nvGrpSpPr>
        <p:grpSpPr>
          <a:xfrm rot="-810961">
            <a:off x="8425478" y="227481"/>
            <a:ext cx="445444" cy="624043"/>
            <a:chOff x="5844975" y="2332175"/>
            <a:chExt cx="513100" cy="718825"/>
          </a:xfrm>
        </p:grpSpPr>
        <p:sp>
          <p:nvSpPr>
            <p:cNvPr id="414" name="Google Shape;414;p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4"/>
          <p:cNvGrpSpPr/>
          <p:nvPr/>
        </p:nvGrpSpPr>
        <p:grpSpPr>
          <a:xfrm rot="-1977932">
            <a:off x="213040" y="4364693"/>
            <a:ext cx="554284" cy="487763"/>
            <a:chOff x="992375" y="2434650"/>
            <a:chExt cx="532025" cy="468175"/>
          </a:xfrm>
        </p:grpSpPr>
        <p:sp>
          <p:nvSpPr>
            <p:cNvPr id="431" name="Google Shape;431;p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6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6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606" name="Google Shape;606;p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0" name="Google Shape;650;p6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"/>
          <p:cNvSpPr/>
          <p:nvPr/>
        </p:nvSpPr>
        <p:spPr>
          <a:xfrm>
            <a:off x="8463188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"/>
          <p:cNvSpPr/>
          <p:nvPr/>
        </p:nvSpPr>
        <p:spPr>
          <a:xfrm>
            <a:off x="8085313" y="-430089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" name="Google Shape;654;p6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655" name="Google Shape;655;p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5" name="Google Shape;675;p6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6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6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678" name="Google Shape;678;p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6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6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702" name="Google Shape;702;p6"/>
          <p:cNvGrpSpPr/>
          <p:nvPr/>
        </p:nvGrpSpPr>
        <p:grpSpPr>
          <a:xfrm rot="-272344">
            <a:off x="8299364" y="4225365"/>
            <a:ext cx="501177" cy="702122"/>
            <a:chOff x="5844975" y="2332175"/>
            <a:chExt cx="513100" cy="718825"/>
          </a:xfrm>
        </p:grpSpPr>
        <p:sp>
          <p:nvSpPr>
            <p:cNvPr id="703" name="Google Shape;703;p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6"/>
          <p:cNvGrpSpPr/>
          <p:nvPr/>
        </p:nvGrpSpPr>
        <p:grpSpPr>
          <a:xfrm>
            <a:off x="266788" y="196183"/>
            <a:ext cx="446455" cy="474918"/>
            <a:chOff x="5058400" y="2489025"/>
            <a:chExt cx="419325" cy="446100"/>
          </a:xfrm>
        </p:grpSpPr>
        <p:sp>
          <p:nvSpPr>
            <p:cNvPr id="720" name="Google Shape;720;p6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6"/>
          <p:cNvGrpSpPr/>
          <p:nvPr/>
        </p:nvGrpSpPr>
        <p:grpSpPr>
          <a:xfrm rot="775381">
            <a:off x="8288285" y="157854"/>
            <a:ext cx="523362" cy="460551"/>
            <a:chOff x="992375" y="2434650"/>
            <a:chExt cx="532025" cy="468175"/>
          </a:xfrm>
        </p:grpSpPr>
        <p:sp>
          <p:nvSpPr>
            <p:cNvPr id="736" name="Google Shape;736;p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"/>
          <p:cNvSpPr/>
          <p:nvPr/>
        </p:nvSpPr>
        <p:spPr>
          <a:xfrm>
            <a:off x="-318313" y="-911096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8"/>
          <p:cNvSpPr/>
          <p:nvPr/>
        </p:nvSpPr>
        <p:spPr>
          <a:xfrm>
            <a:off x="-1674075" y="-411421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8"/>
          <p:cNvSpPr/>
          <p:nvPr/>
        </p:nvSpPr>
        <p:spPr>
          <a:xfrm>
            <a:off x="389016" y="629000"/>
            <a:ext cx="6582560" cy="41526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8"/>
          <p:cNvSpPr/>
          <p:nvPr/>
        </p:nvSpPr>
        <p:spPr>
          <a:xfrm>
            <a:off x="4600224" y="537150"/>
            <a:ext cx="3830281" cy="2416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7" name="Google Shape;947;p8"/>
          <p:cNvGrpSpPr/>
          <p:nvPr/>
        </p:nvGrpSpPr>
        <p:grpSpPr>
          <a:xfrm rot="-5400000">
            <a:off x="423756" y="4376810"/>
            <a:ext cx="578942" cy="463529"/>
            <a:chOff x="6451075" y="3429275"/>
            <a:chExt cx="478425" cy="383050"/>
          </a:xfrm>
        </p:grpSpPr>
        <p:sp>
          <p:nvSpPr>
            <p:cNvPr id="948" name="Google Shape;948;p8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8"/>
          <p:cNvGrpSpPr/>
          <p:nvPr/>
        </p:nvGrpSpPr>
        <p:grpSpPr>
          <a:xfrm>
            <a:off x="8208656" y="-156140"/>
            <a:ext cx="578942" cy="463529"/>
            <a:chOff x="6451075" y="3429275"/>
            <a:chExt cx="478425" cy="383050"/>
          </a:xfrm>
        </p:grpSpPr>
        <p:sp>
          <p:nvSpPr>
            <p:cNvPr id="969" name="Google Shape;969;p8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8"/>
          <p:cNvGrpSpPr/>
          <p:nvPr/>
        </p:nvGrpSpPr>
        <p:grpSpPr>
          <a:xfrm>
            <a:off x="288365" y="-256075"/>
            <a:ext cx="424858" cy="463549"/>
            <a:chOff x="2029575" y="2353450"/>
            <a:chExt cx="518625" cy="565925"/>
          </a:xfrm>
        </p:grpSpPr>
        <p:sp>
          <p:nvSpPr>
            <p:cNvPr id="990" name="Google Shape;990;p8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8"/>
          <p:cNvSpPr/>
          <p:nvPr/>
        </p:nvSpPr>
        <p:spPr>
          <a:xfrm>
            <a:off x="7288087" y="4608579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8"/>
          <p:cNvSpPr/>
          <p:nvPr/>
        </p:nvSpPr>
        <p:spPr>
          <a:xfrm>
            <a:off x="8628987" y="4105579"/>
            <a:ext cx="2063095" cy="13018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6" name="Google Shape;1036;p8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037" name="Google Shape;1037;p8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8"/>
          <p:cNvGrpSpPr/>
          <p:nvPr/>
        </p:nvGrpSpPr>
        <p:grpSpPr>
          <a:xfrm rot="-1826390">
            <a:off x="8458638" y="207579"/>
            <a:ext cx="329140" cy="447357"/>
            <a:chOff x="3396200" y="2417300"/>
            <a:chExt cx="346825" cy="471325"/>
          </a:xfrm>
        </p:grpSpPr>
        <p:sp>
          <p:nvSpPr>
            <p:cNvPr id="1054" name="Google Shape;1054;p8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8"/>
          <p:cNvGrpSpPr/>
          <p:nvPr/>
        </p:nvGrpSpPr>
        <p:grpSpPr>
          <a:xfrm rot="2937852">
            <a:off x="315843" y="157362"/>
            <a:ext cx="662792" cy="583248"/>
            <a:chOff x="992375" y="2434650"/>
            <a:chExt cx="532025" cy="468175"/>
          </a:xfrm>
        </p:grpSpPr>
        <p:sp>
          <p:nvSpPr>
            <p:cNvPr id="1075" name="Google Shape;1075;p8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8"/>
          <p:cNvSpPr txBox="1">
            <a:spLocks noGrp="1"/>
          </p:cNvSpPr>
          <p:nvPr>
            <p:ph type="title"/>
          </p:nvPr>
        </p:nvSpPr>
        <p:spPr>
          <a:xfrm>
            <a:off x="836766" y="1928626"/>
            <a:ext cx="5575200" cy="184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9"/>
          <p:cNvSpPr/>
          <p:nvPr/>
        </p:nvSpPr>
        <p:spPr>
          <a:xfrm>
            <a:off x="-104750" y="-501175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9"/>
          <p:cNvSpPr/>
          <p:nvPr/>
        </p:nvSpPr>
        <p:spPr>
          <a:xfrm>
            <a:off x="-834250" y="-39975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9"/>
          <p:cNvSpPr/>
          <p:nvPr/>
        </p:nvSpPr>
        <p:spPr>
          <a:xfrm>
            <a:off x="8339950" y="-655575"/>
            <a:ext cx="2213914" cy="139637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9"/>
          <p:cNvSpPr/>
          <p:nvPr/>
        </p:nvSpPr>
        <p:spPr>
          <a:xfrm>
            <a:off x="6807275" y="-916700"/>
            <a:ext cx="2213914" cy="139637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9"/>
          <p:cNvSpPr/>
          <p:nvPr/>
        </p:nvSpPr>
        <p:spPr>
          <a:xfrm>
            <a:off x="4689554" y="2049423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9"/>
          <p:cNvSpPr txBox="1">
            <a:spLocks noGrp="1"/>
          </p:cNvSpPr>
          <p:nvPr>
            <p:ph type="subTitle" idx="1"/>
          </p:nvPr>
        </p:nvSpPr>
        <p:spPr>
          <a:xfrm>
            <a:off x="2548350" y="2890425"/>
            <a:ext cx="40473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107" name="Google Shape;1107;p9"/>
          <p:cNvGrpSpPr/>
          <p:nvPr/>
        </p:nvGrpSpPr>
        <p:grpSpPr>
          <a:xfrm>
            <a:off x="5875800" y="-240362"/>
            <a:ext cx="518625" cy="565925"/>
            <a:chOff x="2029575" y="2353450"/>
            <a:chExt cx="518625" cy="565925"/>
          </a:xfrm>
        </p:grpSpPr>
        <p:sp>
          <p:nvSpPr>
            <p:cNvPr id="1108" name="Google Shape;1108;p9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2" name="Google Shape;1152;p9"/>
          <p:cNvSpPr/>
          <p:nvPr/>
        </p:nvSpPr>
        <p:spPr>
          <a:xfrm>
            <a:off x="7028106" y="3246536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" name="Google Shape;1153;p9"/>
          <p:cNvGrpSpPr/>
          <p:nvPr/>
        </p:nvGrpSpPr>
        <p:grpSpPr>
          <a:xfrm>
            <a:off x="7097850" y="3279850"/>
            <a:ext cx="478425" cy="383050"/>
            <a:chOff x="6451075" y="3429275"/>
            <a:chExt cx="478425" cy="383050"/>
          </a:xfrm>
        </p:grpSpPr>
        <p:sp>
          <p:nvSpPr>
            <p:cNvPr id="1154" name="Google Shape;1154;p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4" name="Google Shape;1174;p9"/>
          <p:cNvSpPr/>
          <p:nvPr/>
        </p:nvSpPr>
        <p:spPr>
          <a:xfrm>
            <a:off x="-417694" y="4723311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5" name="Google Shape;1175;p9"/>
          <p:cNvGrpSpPr/>
          <p:nvPr/>
        </p:nvGrpSpPr>
        <p:grpSpPr>
          <a:xfrm>
            <a:off x="408288" y="4608563"/>
            <a:ext cx="478425" cy="383050"/>
            <a:chOff x="6451075" y="3429275"/>
            <a:chExt cx="478425" cy="383050"/>
          </a:xfrm>
        </p:grpSpPr>
        <p:sp>
          <p:nvSpPr>
            <p:cNvPr id="1176" name="Google Shape;1176;p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" name="Google Shape;1196;p9"/>
          <p:cNvSpPr/>
          <p:nvPr/>
        </p:nvSpPr>
        <p:spPr>
          <a:xfrm>
            <a:off x="1871481" y="1142736"/>
            <a:ext cx="1437549" cy="90669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9"/>
          <p:cNvSpPr/>
          <p:nvPr/>
        </p:nvSpPr>
        <p:spPr>
          <a:xfrm>
            <a:off x="1536921" y="1687277"/>
            <a:ext cx="932911" cy="58817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9"/>
          <p:cNvSpPr txBox="1">
            <a:spLocks noGrp="1"/>
          </p:cNvSpPr>
          <p:nvPr>
            <p:ph type="title"/>
          </p:nvPr>
        </p:nvSpPr>
        <p:spPr>
          <a:xfrm>
            <a:off x="2046150" y="1687269"/>
            <a:ext cx="5051700" cy="12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9" name="Google Shape;1199;p9"/>
          <p:cNvSpPr/>
          <p:nvPr/>
        </p:nvSpPr>
        <p:spPr>
          <a:xfrm>
            <a:off x="1722728" y="3983152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9"/>
          <p:cNvSpPr/>
          <p:nvPr/>
        </p:nvSpPr>
        <p:spPr>
          <a:xfrm>
            <a:off x="2102478" y="3844802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9"/>
          <p:cNvSpPr/>
          <p:nvPr/>
        </p:nvSpPr>
        <p:spPr>
          <a:xfrm>
            <a:off x="2102478" y="-353485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9"/>
          <p:cNvSpPr/>
          <p:nvPr/>
        </p:nvSpPr>
        <p:spPr>
          <a:xfrm>
            <a:off x="6595640" y="4844240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9"/>
          <p:cNvGrpSpPr/>
          <p:nvPr/>
        </p:nvGrpSpPr>
        <p:grpSpPr>
          <a:xfrm>
            <a:off x="7122713" y="4796975"/>
            <a:ext cx="518625" cy="565925"/>
            <a:chOff x="2029575" y="2353450"/>
            <a:chExt cx="518625" cy="565925"/>
          </a:xfrm>
        </p:grpSpPr>
        <p:sp>
          <p:nvSpPr>
            <p:cNvPr id="1204" name="Google Shape;1204;p9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9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9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9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9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9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9"/>
          <p:cNvGrpSpPr/>
          <p:nvPr/>
        </p:nvGrpSpPr>
        <p:grpSpPr>
          <a:xfrm rot="-810961">
            <a:off x="374528" y="161331"/>
            <a:ext cx="445444" cy="624043"/>
            <a:chOff x="5844975" y="2332175"/>
            <a:chExt cx="513100" cy="718825"/>
          </a:xfrm>
        </p:grpSpPr>
        <p:sp>
          <p:nvSpPr>
            <p:cNvPr id="1249" name="Google Shape;1249;p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9"/>
          <p:cNvGrpSpPr/>
          <p:nvPr/>
        </p:nvGrpSpPr>
        <p:grpSpPr>
          <a:xfrm rot="-1451947">
            <a:off x="8542858" y="4502370"/>
            <a:ext cx="329134" cy="447326"/>
            <a:chOff x="3396200" y="2417300"/>
            <a:chExt cx="346825" cy="471325"/>
          </a:xfrm>
        </p:grpSpPr>
        <p:sp>
          <p:nvSpPr>
            <p:cNvPr id="1266" name="Google Shape;1266;p9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9"/>
          <p:cNvGrpSpPr/>
          <p:nvPr/>
        </p:nvGrpSpPr>
        <p:grpSpPr>
          <a:xfrm rot="2937852">
            <a:off x="8051293" y="247874"/>
            <a:ext cx="662792" cy="583248"/>
            <a:chOff x="992375" y="2434650"/>
            <a:chExt cx="532025" cy="468175"/>
          </a:xfrm>
        </p:grpSpPr>
        <p:sp>
          <p:nvSpPr>
            <p:cNvPr id="1287" name="Google Shape;1287;p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15"/>
          <p:cNvSpPr/>
          <p:nvPr/>
        </p:nvSpPr>
        <p:spPr>
          <a:xfrm>
            <a:off x="673074" y="319306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5"/>
          <p:cNvSpPr/>
          <p:nvPr/>
        </p:nvSpPr>
        <p:spPr>
          <a:xfrm>
            <a:off x="-671425" y="43447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5"/>
          <p:cNvSpPr/>
          <p:nvPr/>
        </p:nvSpPr>
        <p:spPr>
          <a:xfrm>
            <a:off x="7684175" y="-675412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5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5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5"/>
          <p:cNvSpPr/>
          <p:nvPr/>
        </p:nvSpPr>
        <p:spPr>
          <a:xfrm>
            <a:off x="-539252" y="2344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7" name="Google Shape;1787;p15"/>
          <p:cNvGrpSpPr/>
          <p:nvPr/>
        </p:nvGrpSpPr>
        <p:grpSpPr>
          <a:xfrm>
            <a:off x="453913" y="180075"/>
            <a:ext cx="518625" cy="565925"/>
            <a:chOff x="2029575" y="2353450"/>
            <a:chExt cx="518625" cy="565925"/>
          </a:xfrm>
        </p:grpSpPr>
        <p:sp>
          <p:nvSpPr>
            <p:cNvPr id="1788" name="Google Shape;1788;p1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15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833" name="Google Shape;1833;p1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" name="Google Shape;1877;p15"/>
          <p:cNvGrpSpPr/>
          <p:nvPr/>
        </p:nvGrpSpPr>
        <p:grpSpPr>
          <a:xfrm>
            <a:off x="165794" y="4823635"/>
            <a:ext cx="578942" cy="463529"/>
            <a:chOff x="6451075" y="3429275"/>
            <a:chExt cx="478425" cy="383050"/>
          </a:xfrm>
        </p:grpSpPr>
        <p:sp>
          <p:nvSpPr>
            <p:cNvPr id="1878" name="Google Shape;1878;p1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8" name="Google Shape;1898;p15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99" name="Google Shape;1899;p15"/>
          <p:cNvSpPr txBox="1">
            <a:spLocks noGrp="1"/>
          </p:cNvSpPr>
          <p:nvPr>
            <p:ph type="title" idx="2"/>
          </p:nvPr>
        </p:nvSpPr>
        <p:spPr>
          <a:xfrm>
            <a:off x="4803691" y="16558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0" name="Google Shape;1900;p15"/>
          <p:cNvSpPr txBox="1">
            <a:spLocks noGrp="1"/>
          </p:cNvSpPr>
          <p:nvPr>
            <p:ph type="subTitle" idx="1"/>
          </p:nvPr>
        </p:nvSpPr>
        <p:spPr>
          <a:xfrm>
            <a:off x="4803699" y="2124141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1" name="Google Shape;1901;p15"/>
          <p:cNvSpPr txBox="1">
            <a:spLocks noGrp="1"/>
          </p:cNvSpPr>
          <p:nvPr>
            <p:ph type="title" idx="3"/>
          </p:nvPr>
        </p:nvSpPr>
        <p:spPr>
          <a:xfrm>
            <a:off x="1810401" y="3062933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2" name="Google Shape;1902;p15"/>
          <p:cNvSpPr txBox="1">
            <a:spLocks noGrp="1"/>
          </p:cNvSpPr>
          <p:nvPr>
            <p:ph type="subTitle" idx="4"/>
          </p:nvPr>
        </p:nvSpPr>
        <p:spPr>
          <a:xfrm>
            <a:off x="1810421" y="3531247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15"/>
          <p:cNvSpPr txBox="1">
            <a:spLocks noGrp="1"/>
          </p:cNvSpPr>
          <p:nvPr>
            <p:ph type="title" idx="5"/>
          </p:nvPr>
        </p:nvSpPr>
        <p:spPr>
          <a:xfrm>
            <a:off x="4803691" y="3062933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4" name="Google Shape;1904;p15"/>
          <p:cNvSpPr txBox="1">
            <a:spLocks noGrp="1"/>
          </p:cNvSpPr>
          <p:nvPr>
            <p:ph type="subTitle" idx="6"/>
          </p:nvPr>
        </p:nvSpPr>
        <p:spPr>
          <a:xfrm>
            <a:off x="4803699" y="3531247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5" name="Google Shape;1905;p15"/>
          <p:cNvSpPr txBox="1">
            <a:spLocks noGrp="1"/>
          </p:cNvSpPr>
          <p:nvPr>
            <p:ph type="title" idx="7"/>
          </p:nvPr>
        </p:nvSpPr>
        <p:spPr>
          <a:xfrm>
            <a:off x="1810401" y="16558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6" name="Google Shape;1906;p15"/>
          <p:cNvSpPr txBox="1">
            <a:spLocks noGrp="1"/>
          </p:cNvSpPr>
          <p:nvPr>
            <p:ph type="subTitle" idx="8"/>
          </p:nvPr>
        </p:nvSpPr>
        <p:spPr>
          <a:xfrm>
            <a:off x="1810421" y="2124141"/>
            <a:ext cx="25299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907" name="Google Shape;1907;p15"/>
          <p:cNvGrpSpPr/>
          <p:nvPr/>
        </p:nvGrpSpPr>
        <p:grpSpPr>
          <a:xfrm rot="-810961">
            <a:off x="306178" y="4277481"/>
            <a:ext cx="445444" cy="624043"/>
            <a:chOff x="5844975" y="2332175"/>
            <a:chExt cx="513100" cy="718825"/>
          </a:xfrm>
        </p:grpSpPr>
        <p:sp>
          <p:nvSpPr>
            <p:cNvPr id="1908" name="Google Shape;1908;p1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15"/>
          <p:cNvGrpSpPr/>
          <p:nvPr/>
        </p:nvGrpSpPr>
        <p:grpSpPr>
          <a:xfrm rot="-1290729">
            <a:off x="8430937" y="4385071"/>
            <a:ext cx="329140" cy="447352"/>
            <a:chOff x="3396200" y="2417300"/>
            <a:chExt cx="346825" cy="471325"/>
          </a:xfrm>
        </p:grpSpPr>
        <p:sp>
          <p:nvSpPr>
            <p:cNvPr id="1925" name="Google Shape;1925;p1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2937852">
            <a:off x="8189093" y="247874"/>
            <a:ext cx="662792" cy="583248"/>
            <a:chOff x="992375" y="2434650"/>
            <a:chExt cx="532025" cy="468175"/>
          </a:xfrm>
        </p:grpSpPr>
        <p:sp>
          <p:nvSpPr>
            <p:cNvPr id="1946" name="Google Shape;1946;p1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6"/>
          <p:cNvSpPr/>
          <p:nvPr/>
        </p:nvSpPr>
        <p:spPr>
          <a:xfrm>
            <a:off x="-1" y="1885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6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6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6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6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6"/>
          <p:cNvSpPr/>
          <p:nvPr/>
        </p:nvSpPr>
        <p:spPr>
          <a:xfrm>
            <a:off x="511273" y="-35741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16"/>
          <p:cNvGrpSpPr/>
          <p:nvPr/>
        </p:nvGrpSpPr>
        <p:grpSpPr>
          <a:xfrm>
            <a:off x="511275" y="-170875"/>
            <a:ext cx="518625" cy="565925"/>
            <a:chOff x="2029575" y="2353450"/>
            <a:chExt cx="518625" cy="565925"/>
          </a:xfrm>
        </p:grpSpPr>
        <p:sp>
          <p:nvSpPr>
            <p:cNvPr id="1978" name="Google Shape;1978;p1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16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2023" name="Google Shape;2023;p16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16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2068" name="Google Shape;2068;p16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8" name="Google Shape;2088;p16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89" name="Google Shape;2089;p16"/>
          <p:cNvSpPr txBox="1">
            <a:spLocks noGrp="1"/>
          </p:cNvSpPr>
          <p:nvPr>
            <p:ph type="subTitle" idx="1"/>
          </p:nvPr>
        </p:nvSpPr>
        <p:spPr>
          <a:xfrm>
            <a:off x="869413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16"/>
          <p:cNvSpPr txBox="1">
            <a:spLocks noGrp="1"/>
          </p:cNvSpPr>
          <p:nvPr>
            <p:ph type="subTitle" idx="2"/>
          </p:nvPr>
        </p:nvSpPr>
        <p:spPr>
          <a:xfrm>
            <a:off x="3354502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16"/>
          <p:cNvSpPr txBox="1">
            <a:spLocks noGrp="1"/>
          </p:cNvSpPr>
          <p:nvPr>
            <p:ph type="subTitle" idx="3"/>
          </p:nvPr>
        </p:nvSpPr>
        <p:spPr>
          <a:xfrm>
            <a:off x="5839539" y="2337875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2" name="Google Shape;2092;p16"/>
          <p:cNvSpPr txBox="1">
            <a:spLocks noGrp="1"/>
          </p:cNvSpPr>
          <p:nvPr>
            <p:ph type="subTitle" idx="4"/>
          </p:nvPr>
        </p:nvSpPr>
        <p:spPr>
          <a:xfrm>
            <a:off x="869413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16"/>
          <p:cNvSpPr txBox="1">
            <a:spLocks noGrp="1"/>
          </p:cNvSpPr>
          <p:nvPr>
            <p:ph type="subTitle" idx="5"/>
          </p:nvPr>
        </p:nvSpPr>
        <p:spPr>
          <a:xfrm>
            <a:off x="3354502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4" name="Google Shape;2094;p16"/>
          <p:cNvSpPr txBox="1">
            <a:spLocks noGrp="1"/>
          </p:cNvSpPr>
          <p:nvPr>
            <p:ph type="title" idx="6"/>
          </p:nvPr>
        </p:nvSpPr>
        <p:spPr>
          <a:xfrm>
            <a:off x="3621750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5" name="Google Shape;2095;p16"/>
          <p:cNvSpPr txBox="1">
            <a:spLocks noGrp="1"/>
          </p:cNvSpPr>
          <p:nvPr>
            <p:ph type="subTitle" idx="7"/>
          </p:nvPr>
        </p:nvSpPr>
        <p:spPr>
          <a:xfrm>
            <a:off x="5839539" y="3658230"/>
            <a:ext cx="24351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96" name="Google Shape;2096;p16"/>
          <p:cNvSpPr txBox="1">
            <a:spLocks noGrp="1"/>
          </p:cNvSpPr>
          <p:nvPr>
            <p:ph type="title" idx="8"/>
          </p:nvPr>
        </p:nvSpPr>
        <p:spPr>
          <a:xfrm>
            <a:off x="1136713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7" name="Google Shape;2097;p16"/>
          <p:cNvSpPr txBox="1">
            <a:spLocks noGrp="1"/>
          </p:cNvSpPr>
          <p:nvPr>
            <p:ph type="title" idx="9"/>
          </p:nvPr>
        </p:nvSpPr>
        <p:spPr>
          <a:xfrm>
            <a:off x="6106839" y="319577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8" name="Google Shape;2098;p16"/>
          <p:cNvSpPr txBox="1">
            <a:spLocks noGrp="1"/>
          </p:cNvSpPr>
          <p:nvPr>
            <p:ph type="title" idx="13"/>
          </p:nvPr>
        </p:nvSpPr>
        <p:spPr>
          <a:xfrm>
            <a:off x="3621750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9" name="Google Shape;2099;p16"/>
          <p:cNvSpPr txBox="1">
            <a:spLocks noGrp="1"/>
          </p:cNvSpPr>
          <p:nvPr>
            <p:ph type="title" idx="14"/>
          </p:nvPr>
        </p:nvSpPr>
        <p:spPr>
          <a:xfrm>
            <a:off x="1136713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00" name="Google Shape;2100;p16"/>
          <p:cNvSpPr txBox="1">
            <a:spLocks noGrp="1"/>
          </p:cNvSpPr>
          <p:nvPr>
            <p:ph type="title" idx="15"/>
          </p:nvPr>
        </p:nvSpPr>
        <p:spPr>
          <a:xfrm>
            <a:off x="6106839" y="1880625"/>
            <a:ext cx="19005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101" name="Google Shape;2101;p16"/>
          <p:cNvGrpSpPr/>
          <p:nvPr/>
        </p:nvGrpSpPr>
        <p:grpSpPr>
          <a:xfrm rot="-810961">
            <a:off x="8220053" y="151019"/>
            <a:ext cx="445444" cy="624043"/>
            <a:chOff x="5844975" y="2332175"/>
            <a:chExt cx="513100" cy="718825"/>
          </a:xfrm>
        </p:grpSpPr>
        <p:sp>
          <p:nvSpPr>
            <p:cNvPr id="2102" name="Google Shape;2102;p16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8" name="Google Shape;2118;p16"/>
          <p:cNvGrpSpPr/>
          <p:nvPr/>
        </p:nvGrpSpPr>
        <p:grpSpPr>
          <a:xfrm rot="-1046298">
            <a:off x="272727" y="395287"/>
            <a:ext cx="329143" cy="447354"/>
            <a:chOff x="3396200" y="2417300"/>
            <a:chExt cx="346825" cy="471325"/>
          </a:xfrm>
        </p:grpSpPr>
        <p:sp>
          <p:nvSpPr>
            <p:cNvPr id="2119" name="Google Shape;2119;p16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16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2140" name="Google Shape;2140;p16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1"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2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1" name="Google Shape;3071;p2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3072" name="Google Shape;3072;p2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6" name="Google Shape;3116;p2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3117" name="Google Shape;3117;p2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1" name="Google Shape;3161;p2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23"/>
          <p:cNvSpPr txBox="1">
            <a:spLocks noGrp="1"/>
          </p:cNvSpPr>
          <p:nvPr>
            <p:ph type="title"/>
          </p:nvPr>
        </p:nvSpPr>
        <p:spPr>
          <a:xfrm>
            <a:off x="713225" y="1717448"/>
            <a:ext cx="3440400" cy="65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63" name="Google Shape;3163;p23"/>
          <p:cNvSpPr txBox="1">
            <a:spLocks noGrp="1"/>
          </p:cNvSpPr>
          <p:nvPr>
            <p:ph type="body" idx="1"/>
          </p:nvPr>
        </p:nvSpPr>
        <p:spPr>
          <a:xfrm>
            <a:off x="713225" y="2310952"/>
            <a:ext cx="34404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164" name="Google Shape;3164;p2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3165" name="Google Shape;3165;p2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0" name="Google Shape;3180;p23"/>
          <p:cNvGrpSpPr/>
          <p:nvPr/>
        </p:nvGrpSpPr>
        <p:grpSpPr>
          <a:xfrm rot="2937696">
            <a:off x="536932" y="4479264"/>
            <a:ext cx="528731" cy="465277"/>
            <a:chOff x="992375" y="2434650"/>
            <a:chExt cx="532025" cy="468175"/>
          </a:xfrm>
        </p:grpSpPr>
        <p:sp>
          <p:nvSpPr>
            <p:cNvPr id="3181" name="Google Shape;3181;p2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61" r:id="rId7"/>
    <p:sldLayoutId id="2147483662" r:id="rId8"/>
    <p:sldLayoutId id="2147483669" r:id="rId9"/>
    <p:sldLayoutId id="2147483671" r:id="rId10"/>
    <p:sldLayoutId id="2147483672" r:id="rId11"/>
    <p:sldLayoutId id="2147483674" r:id="rId12"/>
    <p:sldLayoutId id="2147483675" r:id="rId13"/>
    <p:sldLayoutId id="2147483677" r:id="rId14"/>
    <p:sldLayoutId id="2147483678" r:id="rId15"/>
    <p:sldLayoutId id="2147483679" r:id="rId16"/>
    <p:sldLayoutId id="214748368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F923E0-AE63-4352-A131-63DBE0EB5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594" y="-60960"/>
            <a:ext cx="938459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7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12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50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jpe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jpe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jpe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14: What does he look like?</a:t>
            </a:r>
            <a:endParaRPr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3763759" y="2843763"/>
            <a:ext cx="1616482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2</a:t>
            </a:r>
            <a:endParaRPr dirty="0"/>
          </a:p>
        </p:txBody>
      </p:sp>
      <p:sp>
        <p:nvSpPr>
          <p:cNvPr id="4" name="Google Shape;4339;p39">
            <a:extLst>
              <a:ext uri="{FF2B5EF4-FFF2-40B4-BE49-F238E27FC236}">
                <a16:creationId xmlns:a16="http://schemas.microsoft.com/office/drawing/2014/main" id="{E0C54C90-5D3C-458B-9CC3-CB9A8FC5EF6C}"/>
              </a:ext>
            </a:extLst>
          </p:cNvPr>
          <p:cNvSpPr txBox="1">
            <a:spLocks/>
          </p:cNvSpPr>
          <p:nvPr/>
        </p:nvSpPr>
        <p:spPr>
          <a:xfrm>
            <a:off x="3305163" y="3324363"/>
            <a:ext cx="2533674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8" grpId="0"/>
      <p:bldP spid="4339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DABEBF-D350-44E1-8812-2E41AC31A120}"/>
              </a:ext>
            </a:extLst>
          </p:cNvPr>
          <p:cNvSpPr txBox="1"/>
          <p:nvPr/>
        </p:nvSpPr>
        <p:spPr>
          <a:xfrm>
            <a:off x="1954347" y="3781079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D23A35-0E2B-4F43-BEEC-F72BF4E3A7CB}"/>
              </a:ext>
            </a:extLst>
          </p:cNvPr>
          <p:cNvSpPr/>
          <p:nvPr/>
        </p:nvSpPr>
        <p:spPr>
          <a:xfrm>
            <a:off x="1954347" y="4423432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412ACA-15E1-43A4-A7A3-CE17482670A9}"/>
              </a:ext>
            </a:extLst>
          </p:cNvPr>
          <p:cNvGrpSpPr/>
          <p:nvPr/>
        </p:nvGrpSpPr>
        <p:grpSpPr>
          <a:xfrm>
            <a:off x="1697423" y="1056877"/>
            <a:ext cx="2285498" cy="2681832"/>
            <a:chOff x="4430405" y="1514910"/>
            <a:chExt cx="1756097" cy="20606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E0002C-9FC9-4790-A9DE-EAAFA9BFE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E7C8C1-C99F-49D7-A4C0-9BD0F5A0E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9ADE81-2512-4BC5-82DA-536753C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716" y="847751"/>
            <a:ext cx="2025377" cy="2890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B6976-3C8F-425C-BB20-5B242EB099CE}"/>
              </a:ext>
            </a:extLst>
          </p:cNvPr>
          <p:cNvSpPr txBox="1"/>
          <p:nvPr/>
        </p:nvSpPr>
        <p:spPr>
          <a:xfrm>
            <a:off x="5837443" y="3684487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older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50395-FD29-4703-A659-D3BA6F4BF885}"/>
              </a:ext>
            </a:extLst>
          </p:cNvPr>
          <p:cNvSpPr/>
          <p:nvPr/>
        </p:nvSpPr>
        <p:spPr>
          <a:xfrm>
            <a:off x="5837443" y="4326841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/əʊldər/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2DDEC-EF92-4CDC-AFF7-9003A31060FB}"/>
              </a:ext>
            </a:extLst>
          </p:cNvPr>
          <p:cNvSpPr txBox="1"/>
          <p:nvPr/>
        </p:nvSpPr>
        <p:spPr>
          <a:xfrm>
            <a:off x="2032160" y="246173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6795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547D42-7CDF-487A-ADAA-F007CD26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85" y="969516"/>
            <a:ext cx="1277466" cy="284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E5D38-92DC-4CD8-94D7-67CB4A1A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64" y="948700"/>
            <a:ext cx="2010009" cy="2866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FFD99-B2C8-4E8B-ABCA-92453D82729A}"/>
              </a:ext>
            </a:extLst>
          </p:cNvPr>
          <p:cNvSpPr txBox="1"/>
          <p:nvPr/>
        </p:nvSpPr>
        <p:spPr>
          <a:xfrm>
            <a:off x="1484667" y="3756017"/>
            <a:ext cx="21074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81B41-3153-4EB5-A849-8E2CB1442665}"/>
              </a:ext>
            </a:extLst>
          </p:cNvPr>
          <p:cNvSpPr/>
          <p:nvPr/>
        </p:nvSpPr>
        <p:spPr>
          <a:xfrm>
            <a:off x="1652544" y="4485363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/big/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A4293-4311-46CF-93F0-47CE60C3022F}"/>
              </a:ext>
            </a:extLst>
          </p:cNvPr>
          <p:cNvSpPr txBox="1"/>
          <p:nvPr/>
        </p:nvSpPr>
        <p:spPr>
          <a:xfrm>
            <a:off x="5226368" y="3756017"/>
            <a:ext cx="26291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8CE9E-3504-4DEF-9C2D-44718D7EC233}"/>
              </a:ext>
            </a:extLst>
          </p:cNvPr>
          <p:cNvSpPr/>
          <p:nvPr/>
        </p:nvSpPr>
        <p:spPr>
          <a:xfrm>
            <a:off x="5655122" y="4485363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/bigər/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C02C1-17FE-4DED-A6D9-7059BEB79AA6}"/>
              </a:ext>
            </a:extLst>
          </p:cNvPr>
          <p:cNvSpPr txBox="1"/>
          <p:nvPr/>
        </p:nvSpPr>
        <p:spPr>
          <a:xfrm>
            <a:off x="2013440" y="201577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4569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5A284-5815-4F82-B4F6-78BB3C2E4E82}"/>
              </a:ext>
            </a:extLst>
          </p:cNvPr>
          <p:cNvSpPr txBox="1"/>
          <p:nvPr/>
        </p:nvSpPr>
        <p:spPr>
          <a:xfrm>
            <a:off x="1484666" y="3784592"/>
            <a:ext cx="27215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</a:rPr>
              <a:t>strong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C0A7C4-E76E-49C9-AF06-64E88B23C432}"/>
              </a:ext>
            </a:extLst>
          </p:cNvPr>
          <p:cNvSpPr/>
          <p:nvPr/>
        </p:nvSpPr>
        <p:spPr>
          <a:xfrm>
            <a:off x="1652544" y="4456788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/strɔːŋ/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1838C-6570-47EE-9A53-F3AFC03C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71" y="1341384"/>
            <a:ext cx="1770400" cy="251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9E8DA0-EA08-4156-81C7-2F24745F2E53}"/>
              </a:ext>
            </a:extLst>
          </p:cNvPr>
          <p:cNvSpPr txBox="1"/>
          <p:nvPr/>
        </p:nvSpPr>
        <p:spPr>
          <a:xfrm>
            <a:off x="5095526" y="3784363"/>
            <a:ext cx="33292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</a:rPr>
              <a:t>stronger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B0581-DADC-4538-B2F9-0F0E88F88482}"/>
              </a:ext>
            </a:extLst>
          </p:cNvPr>
          <p:cNvSpPr/>
          <p:nvPr/>
        </p:nvSpPr>
        <p:spPr>
          <a:xfrm>
            <a:off x="5655122" y="4456788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/strɔːŋər/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A0613-B8BF-483C-BE31-3893EB29F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6"/>
          <a:stretch/>
        </p:blipFill>
        <p:spPr>
          <a:xfrm>
            <a:off x="5553082" y="1464155"/>
            <a:ext cx="2414125" cy="2215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F0B37C-4676-4830-85B2-6334406D87DC}"/>
              </a:ext>
            </a:extLst>
          </p:cNvPr>
          <p:cNvSpPr txBox="1"/>
          <p:nvPr/>
        </p:nvSpPr>
        <p:spPr>
          <a:xfrm>
            <a:off x="1934771" y="304208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2936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DFC2CE3B-759C-482C-82FF-1A5D1EEF8DFD}"/>
              </a:ext>
            </a:extLst>
          </p:cNvPr>
          <p:cNvSpPr/>
          <p:nvPr/>
        </p:nvSpPr>
        <p:spPr>
          <a:xfrm>
            <a:off x="506896" y="59061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08A53E28-7932-4874-AC9E-36E4ACD3C9D7}"/>
              </a:ext>
            </a:extLst>
          </p:cNvPr>
          <p:cNvSpPr/>
          <p:nvPr/>
        </p:nvSpPr>
        <p:spPr>
          <a:xfrm>
            <a:off x="3252428" y="59061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B286F8D7-83F0-4978-AA2A-34CC27E36F1B}"/>
              </a:ext>
            </a:extLst>
          </p:cNvPr>
          <p:cNvSpPr/>
          <p:nvPr/>
        </p:nvSpPr>
        <p:spPr>
          <a:xfrm>
            <a:off x="5997960" y="59061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D603E020-AC52-4789-B0AE-52D84B0955A1}"/>
              </a:ext>
            </a:extLst>
          </p:cNvPr>
          <p:cNvSpPr/>
          <p:nvPr/>
        </p:nvSpPr>
        <p:spPr>
          <a:xfrm flipH="1">
            <a:off x="5997960" y="276728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1EFFEC72-DAA2-48A1-9D31-CDA097A44FF9}"/>
              </a:ext>
            </a:extLst>
          </p:cNvPr>
          <p:cNvSpPr/>
          <p:nvPr/>
        </p:nvSpPr>
        <p:spPr>
          <a:xfrm flipH="1">
            <a:off x="3252428" y="276728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9B6D106A-6128-40C6-B278-A9A24CB3A40C}"/>
              </a:ext>
            </a:extLst>
          </p:cNvPr>
          <p:cNvSpPr/>
          <p:nvPr/>
        </p:nvSpPr>
        <p:spPr>
          <a:xfrm flipH="1">
            <a:off x="506896" y="2767280"/>
            <a:ext cx="2808110" cy="2086377"/>
          </a:xfrm>
          <a:prstGeom prst="doubleWave">
            <a:avLst>
              <a:gd name="adj1" fmla="val 3270"/>
              <a:gd name="adj2" fmla="val -265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DD18EE-0D61-4DE9-8163-2338E5412832}"/>
              </a:ext>
            </a:extLst>
          </p:cNvPr>
          <p:cNvGrpSpPr/>
          <p:nvPr/>
        </p:nvGrpSpPr>
        <p:grpSpPr>
          <a:xfrm>
            <a:off x="929494" y="929351"/>
            <a:ext cx="1900337" cy="1075158"/>
            <a:chOff x="1975394" y="1247838"/>
            <a:chExt cx="6661100" cy="37686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706D03-9486-4198-8B80-81B90B16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5394" y="1598154"/>
              <a:ext cx="2401728" cy="34183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BE094E-0E04-4F22-BA45-B3779CAE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06"/>
            <a:stretch/>
          </p:blipFill>
          <p:spPr>
            <a:xfrm>
              <a:off x="4793590" y="1247838"/>
              <a:ext cx="3842904" cy="352623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1B1EC-21EA-4DF1-A53C-8EF57CAAD140}"/>
              </a:ext>
            </a:extLst>
          </p:cNvPr>
          <p:cNvGrpSpPr/>
          <p:nvPr/>
        </p:nvGrpSpPr>
        <p:grpSpPr>
          <a:xfrm>
            <a:off x="3942830" y="811255"/>
            <a:ext cx="1396665" cy="1242185"/>
            <a:chOff x="5687747" y="599695"/>
            <a:chExt cx="4806623" cy="42749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643362-C97C-46A6-A7C6-9FA3E864B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0DD7D5-02D7-4130-A902-D7B9BDB46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D4863-C0E7-40F9-B050-FCF176FDD5E2}"/>
              </a:ext>
            </a:extLst>
          </p:cNvPr>
          <p:cNvGrpSpPr/>
          <p:nvPr/>
        </p:nvGrpSpPr>
        <p:grpSpPr>
          <a:xfrm>
            <a:off x="6784574" y="778855"/>
            <a:ext cx="1293234" cy="1243241"/>
            <a:chOff x="6135842" y="674465"/>
            <a:chExt cx="4009612" cy="38546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2C77D3-27B8-4F01-937A-F948D3454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57" r="1"/>
            <a:stretch/>
          </p:blipFill>
          <p:spPr>
            <a:xfrm>
              <a:off x="7565310" y="674465"/>
              <a:ext cx="2580144" cy="3854611"/>
            </a:xfrm>
            <a:prstGeom prst="round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F52E10-E65D-4390-87B0-1028CD674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6135842" y="953299"/>
              <a:ext cx="1429468" cy="357577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B73B02-CB27-457C-9496-3A8AFFDC7B12}"/>
              </a:ext>
            </a:extLst>
          </p:cNvPr>
          <p:cNvGrpSpPr/>
          <p:nvPr/>
        </p:nvGrpSpPr>
        <p:grpSpPr>
          <a:xfrm>
            <a:off x="1097386" y="2865232"/>
            <a:ext cx="1627129" cy="1321709"/>
            <a:chOff x="5383369" y="1841679"/>
            <a:chExt cx="3605845" cy="29290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983D607-AC89-430D-88AA-E2ED2ABE6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025" t="10999" r="11059"/>
            <a:stretch/>
          </p:blipFill>
          <p:spPr>
            <a:xfrm>
              <a:off x="5383369" y="1841679"/>
              <a:ext cx="1738648" cy="29290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800B5E-F8A3-430F-B25C-7D288C2A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41966" y="2195201"/>
              <a:ext cx="1847248" cy="249957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BBF0749-450B-4B6A-AB02-2286D6448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5731" y="2767281"/>
            <a:ext cx="1241502" cy="1396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8C0281-F6E4-4907-AF4F-1A8CAAC083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264" y="2931888"/>
            <a:ext cx="1136975" cy="12550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74D6F5-E036-4514-936C-45037977D1AC}"/>
              </a:ext>
            </a:extLst>
          </p:cNvPr>
          <p:cNvSpPr txBox="1"/>
          <p:nvPr/>
        </p:nvSpPr>
        <p:spPr>
          <a:xfrm>
            <a:off x="6176910" y="4247581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F9E894-21F7-4D59-9C01-2472891509FE}"/>
              </a:ext>
            </a:extLst>
          </p:cNvPr>
          <p:cNvSpPr txBox="1"/>
          <p:nvPr/>
        </p:nvSpPr>
        <p:spPr>
          <a:xfrm>
            <a:off x="569473" y="2086875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82B522-E6CC-462A-AE03-C6242D753570}"/>
              </a:ext>
            </a:extLst>
          </p:cNvPr>
          <p:cNvSpPr txBox="1"/>
          <p:nvPr/>
        </p:nvSpPr>
        <p:spPr>
          <a:xfrm>
            <a:off x="3322073" y="2118213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F5496D-9DEA-4172-A232-D915C062C027}"/>
              </a:ext>
            </a:extLst>
          </p:cNvPr>
          <p:cNvSpPr txBox="1"/>
          <p:nvPr/>
        </p:nvSpPr>
        <p:spPr>
          <a:xfrm>
            <a:off x="6060538" y="2079089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7CA033-8BA4-4DE0-BD28-7E832CA869E6}"/>
              </a:ext>
            </a:extLst>
          </p:cNvPr>
          <p:cNvSpPr txBox="1"/>
          <p:nvPr/>
        </p:nvSpPr>
        <p:spPr>
          <a:xfrm>
            <a:off x="678778" y="4223020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8589D8-2F75-4F2B-8A24-0510AAF13F07}"/>
              </a:ext>
            </a:extLst>
          </p:cNvPr>
          <p:cNvSpPr txBox="1"/>
          <p:nvPr/>
        </p:nvSpPr>
        <p:spPr>
          <a:xfrm>
            <a:off x="3431377" y="4254357"/>
            <a:ext cx="256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</a:p>
        </p:txBody>
      </p:sp>
      <p:sp>
        <p:nvSpPr>
          <p:cNvPr id="28" name="Down Arrow 36">
            <a:extLst>
              <a:ext uri="{FF2B5EF4-FFF2-40B4-BE49-F238E27FC236}">
                <a16:creationId xmlns:a16="http://schemas.microsoft.com/office/drawing/2014/main" id="{9C972F83-6B63-466D-BC95-EBDD26C2CCF9}"/>
              </a:ext>
            </a:extLst>
          </p:cNvPr>
          <p:cNvSpPr/>
          <p:nvPr/>
        </p:nvSpPr>
        <p:spPr>
          <a:xfrm rot="2939558">
            <a:off x="2731076" y="975261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Down Arrow 37">
            <a:extLst>
              <a:ext uri="{FF2B5EF4-FFF2-40B4-BE49-F238E27FC236}">
                <a16:creationId xmlns:a16="http://schemas.microsoft.com/office/drawing/2014/main" id="{8229A1E7-CFF7-4087-8D07-1321E29AA70B}"/>
              </a:ext>
            </a:extLst>
          </p:cNvPr>
          <p:cNvSpPr/>
          <p:nvPr/>
        </p:nvSpPr>
        <p:spPr>
          <a:xfrm rot="2939558">
            <a:off x="5240245" y="938339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Down Arrow 38">
            <a:extLst>
              <a:ext uri="{FF2B5EF4-FFF2-40B4-BE49-F238E27FC236}">
                <a16:creationId xmlns:a16="http://schemas.microsoft.com/office/drawing/2014/main" id="{C0F78E1E-C09A-4B92-A2A6-4D8D278D81F1}"/>
              </a:ext>
            </a:extLst>
          </p:cNvPr>
          <p:cNvSpPr/>
          <p:nvPr/>
        </p:nvSpPr>
        <p:spPr>
          <a:xfrm rot="2939558">
            <a:off x="7869336" y="931235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Down Arrow 39">
            <a:extLst>
              <a:ext uri="{FF2B5EF4-FFF2-40B4-BE49-F238E27FC236}">
                <a16:creationId xmlns:a16="http://schemas.microsoft.com/office/drawing/2014/main" id="{CE12CD21-A218-4F02-A4A6-2FBDA2E3DE7E}"/>
              </a:ext>
            </a:extLst>
          </p:cNvPr>
          <p:cNvSpPr/>
          <p:nvPr/>
        </p:nvSpPr>
        <p:spPr>
          <a:xfrm rot="2939558">
            <a:off x="7924696" y="2938188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Down Arrow 40">
            <a:extLst>
              <a:ext uri="{FF2B5EF4-FFF2-40B4-BE49-F238E27FC236}">
                <a16:creationId xmlns:a16="http://schemas.microsoft.com/office/drawing/2014/main" id="{54798FD6-1026-4388-A76C-8E6866F9854B}"/>
              </a:ext>
            </a:extLst>
          </p:cNvPr>
          <p:cNvSpPr/>
          <p:nvPr/>
        </p:nvSpPr>
        <p:spPr>
          <a:xfrm rot="2939558">
            <a:off x="5070636" y="2880724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own Arrow 41">
            <a:extLst>
              <a:ext uri="{FF2B5EF4-FFF2-40B4-BE49-F238E27FC236}">
                <a16:creationId xmlns:a16="http://schemas.microsoft.com/office/drawing/2014/main" id="{56D30309-7A9D-43A8-9D73-7C756C6D56D1}"/>
              </a:ext>
            </a:extLst>
          </p:cNvPr>
          <p:cNvSpPr/>
          <p:nvPr/>
        </p:nvSpPr>
        <p:spPr>
          <a:xfrm rot="2939558">
            <a:off x="2578470" y="2938189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E6000E-7733-4605-AD4E-659308C210AB}"/>
              </a:ext>
            </a:extLst>
          </p:cNvPr>
          <p:cNvSpPr txBox="1"/>
          <p:nvPr/>
        </p:nvSpPr>
        <p:spPr>
          <a:xfrm>
            <a:off x="3558629" y="77624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Arrow: Down 34">
            <a:hlinkClick r:id="rId12" action="ppaction://hlinksldjump"/>
            <a:extLst>
              <a:ext uri="{FF2B5EF4-FFF2-40B4-BE49-F238E27FC236}">
                <a16:creationId xmlns:a16="http://schemas.microsoft.com/office/drawing/2014/main" id="{A5322F30-4B33-4B97-BAE9-1B0B555C7190}"/>
              </a:ext>
            </a:extLst>
          </p:cNvPr>
          <p:cNvSpPr/>
          <p:nvPr/>
        </p:nvSpPr>
        <p:spPr>
          <a:xfrm>
            <a:off x="8764403" y="4552890"/>
            <a:ext cx="327399" cy="5577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5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16" y="3448797"/>
            <a:ext cx="1648083" cy="1350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8" y="2806149"/>
            <a:ext cx="908029" cy="1993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972" y="533108"/>
            <a:ext cx="5784081" cy="3008637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44" y="1480048"/>
            <a:ext cx="1229732" cy="11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1039" y="3083896"/>
            <a:ext cx="1101947" cy="667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8676" y="3952945"/>
            <a:ext cx="36888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Click hình chú Th</a:t>
            </a:r>
            <a:r>
              <a:rPr lang="vi-VN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ỏ</a:t>
            </a: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25590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84351" y="910727"/>
            <a:ext cx="3468934" cy="1962627"/>
            <a:chOff x="1975394" y="1247838"/>
            <a:chExt cx="6661100" cy="376866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5394" y="1598154"/>
              <a:ext cx="2401728" cy="34183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06"/>
            <a:stretch/>
          </p:blipFill>
          <p:spPr>
            <a:xfrm>
              <a:off x="4793590" y="1247838"/>
              <a:ext cx="3842904" cy="3526230"/>
            </a:xfrm>
            <a:prstGeom prst="rect">
              <a:avLst/>
            </a:prstGeom>
          </p:spPr>
        </p:pic>
      </p:grpSp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sp>
        <p:nvSpPr>
          <p:cNvPr id="61" name="Down Arrow 60"/>
          <p:cNvSpPr/>
          <p:nvPr/>
        </p:nvSpPr>
        <p:spPr>
          <a:xfrm rot="2939558">
            <a:off x="6077499" y="970586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84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older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11024" y="945424"/>
            <a:ext cx="2318474" cy="1883285"/>
            <a:chOff x="5383369" y="1841679"/>
            <a:chExt cx="3605845" cy="29290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17025" t="10999" r="11059"/>
            <a:stretch/>
          </p:blipFill>
          <p:spPr>
            <a:xfrm>
              <a:off x="5383369" y="1841679"/>
              <a:ext cx="1738648" cy="292901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1966" y="2195201"/>
              <a:ext cx="1847248" cy="2499577"/>
            </a:xfrm>
            <a:prstGeom prst="rect">
              <a:avLst/>
            </a:prstGeom>
          </p:spPr>
        </p:pic>
      </p:grpSp>
      <p:sp>
        <p:nvSpPr>
          <p:cNvPr id="29" name="Down Arrow 28"/>
          <p:cNvSpPr/>
          <p:nvPr/>
        </p:nvSpPr>
        <p:spPr>
          <a:xfrm rot="2939558">
            <a:off x="5347537" y="1072412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8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taller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12128" y="766882"/>
            <a:ext cx="2213288" cy="1988417"/>
            <a:chOff x="8183380" y="1641512"/>
            <a:chExt cx="1862652" cy="16734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3380" y="1641512"/>
              <a:ext cx="1515967" cy="1673405"/>
            </a:xfrm>
            <a:prstGeom prst="rect">
              <a:avLst/>
            </a:prstGeom>
          </p:spPr>
        </p:pic>
        <p:sp>
          <p:nvSpPr>
            <p:cNvPr id="20" name="Down Arrow 19"/>
            <p:cNvSpPr/>
            <p:nvPr/>
          </p:nvSpPr>
          <p:spPr>
            <a:xfrm rot="2939558">
              <a:off x="9777935" y="1739762"/>
              <a:ext cx="225267" cy="3109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0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younger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older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51649" y="668891"/>
            <a:ext cx="2330151" cy="2240073"/>
            <a:chOff x="6135842" y="674465"/>
            <a:chExt cx="4009612" cy="38546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4457" r="1"/>
            <a:stretch/>
          </p:blipFill>
          <p:spPr>
            <a:xfrm>
              <a:off x="7565310" y="674465"/>
              <a:ext cx="2580144" cy="3854611"/>
            </a:xfrm>
            <a:prstGeom prst="round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/>
            <a:srcRect r="18602"/>
            <a:stretch/>
          </p:blipFill>
          <p:spPr>
            <a:xfrm>
              <a:off x="6135842" y="953299"/>
              <a:ext cx="1429468" cy="3575777"/>
            </a:xfrm>
            <a:prstGeom prst="rect">
              <a:avLst/>
            </a:prstGeom>
          </p:spPr>
        </p:pic>
      </p:grpSp>
      <p:sp>
        <p:nvSpPr>
          <p:cNvPr id="21" name="Down Arrow 20"/>
          <p:cNvSpPr/>
          <p:nvPr/>
        </p:nvSpPr>
        <p:spPr>
          <a:xfrm rot="18660442" flipH="1">
            <a:off x="3214621" y="1150797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5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short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shorter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0435" y="732864"/>
            <a:ext cx="1923936" cy="2164858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 rot="2939558">
            <a:off x="5250975" y="941097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3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1;p30">
            <a:extLst>
              <a:ext uri="{FF2B5EF4-FFF2-40B4-BE49-F238E27FC236}">
                <a16:creationId xmlns:a16="http://schemas.microsoft.com/office/drawing/2014/main" id="{DBB1E46B-ACC9-4004-9501-BE27E36A0473}"/>
              </a:ext>
            </a:extLst>
          </p:cNvPr>
          <p:cNvSpPr/>
          <p:nvPr/>
        </p:nvSpPr>
        <p:spPr>
          <a:xfrm>
            <a:off x="2527659" y="653160"/>
            <a:ext cx="4151101" cy="156275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9" name="Google Shape;5169;p49">
            <a:extLst>
              <a:ext uri="{FF2B5EF4-FFF2-40B4-BE49-F238E27FC236}">
                <a16:creationId xmlns:a16="http://schemas.microsoft.com/office/drawing/2014/main" id="{2E7FA998-92A9-49D0-8216-FE0D6CD031FB}"/>
              </a:ext>
            </a:extLst>
          </p:cNvPr>
          <p:cNvSpPr txBox="1">
            <a:spLocks/>
          </p:cNvSpPr>
          <p:nvPr/>
        </p:nvSpPr>
        <p:spPr>
          <a:xfrm>
            <a:off x="3348098" y="206684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0" name="Google Shape;5170;p49">
            <a:extLst>
              <a:ext uri="{FF2B5EF4-FFF2-40B4-BE49-F238E27FC236}">
                <a16:creationId xmlns:a16="http://schemas.microsoft.com/office/drawing/2014/main" id="{60AF371D-235D-40A8-86B9-9A485E8A9B24}"/>
              </a:ext>
            </a:extLst>
          </p:cNvPr>
          <p:cNvSpPr txBox="1">
            <a:spLocks/>
          </p:cNvSpPr>
          <p:nvPr/>
        </p:nvSpPr>
        <p:spPr>
          <a:xfrm>
            <a:off x="926383" y="793239"/>
            <a:ext cx="7653075" cy="14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Appearance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the questions about comparing physical appearance’s someone to another, using </a:t>
            </a:r>
            <a:r>
              <a:rPr lang="vi-VN" i="1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is adj+er? – It’s.......”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FE0FAD7A-4E16-495D-AD5C-FEE94BA8845B}"/>
              </a:ext>
            </a:extLst>
          </p:cNvPr>
          <p:cNvSpPr txBox="1">
            <a:spLocks/>
          </p:cNvSpPr>
          <p:nvPr/>
        </p:nvSpPr>
        <p:spPr>
          <a:xfrm>
            <a:off x="2374660" y="2420818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E07FF542-BEB5-46C4-9432-A92BD18002BF}"/>
              </a:ext>
            </a:extLst>
          </p:cNvPr>
          <p:cNvSpPr txBox="1">
            <a:spLocks/>
          </p:cNvSpPr>
          <p:nvPr/>
        </p:nvSpPr>
        <p:spPr>
          <a:xfrm>
            <a:off x="687304" y="2829898"/>
            <a:ext cx="8456696" cy="198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vi-VN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về việc so sánh ngoại hình của ai đó với nhau bằng mẫu câu </a:t>
            </a:r>
            <a:r>
              <a:rPr lang="vi-VN" i="1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is adj+er? – It’s.......”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820;p30">
            <a:extLst>
              <a:ext uri="{FF2B5EF4-FFF2-40B4-BE49-F238E27FC236}">
                <a16:creationId xmlns:a16="http://schemas.microsoft.com/office/drawing/2014/main" id="{26805938-6FC4-4C28-91B2-F924DBC0EDB8}"/>
              </a:ext>
            </a:extLst>
          </p:cNvPr>
          <p:cNvGrpSpPr/>
          <p:nvPr/>
        </p:nvGrpSpPr>
        <p:grpSpPr>
          <a:xfrm>
            <a:off x="2250757" y="2828926"/>
            <a:ext cx="4356480" cy="159407"/>
            <a:chOff x="4345425" y="2172343"/>
            <a:chExt cx="800750" cy="159407"/>
          </a:xfrm>
        </p:grpSpPr>
        <p:sp>
          <p:nvSpPr>
            <p:cNvPr id="14" name="Google Shape;821;p30">
              <a:extLst>
                <a:ext uri="{FF2B5EF4-FFF2-40B4-BE49-F238E27FC236}">
                  <a16:creationId xmlns:a16="http://schemas.microsoft.com/office/drawing/2014/main" id="{9557D49A-9658-4881-BC74-005C7DF1D651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822;p30">
              <a:extLst>
                <a:ext uri="{FF2B5EF4-FFF2-40B4-BE49-F238E27FC236}">
                  <a16:creationId xmlns:a16="http://schemas.microsoft.com/office/drawing/2014/main" id="{6031189B-4EA5-4C01-83D1-20A15CF99C27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bigger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118922" y="811256"/>
            <a:ext cx="2318545" cy="2062098"/>
            <a:chOff x="5687747" y="599695"/>
            <a:chExt cx="4806623" cy="42749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48" name="Down Arrow 47"/>
          <p:cNvSpPr/>
          <p:nvPr/>
        </p:nvSpPr>
        <p:spPr>
          <a:xfrm rot="2939558">
            <a:off x="5240245" y="938339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8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older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51649" y="668891"/>
            <a:ext cx="2330151" cy="2240073"/>
            <a:chOff x="6135842" y="674465"/>
            <a:chExt cx="4009612" cy="38546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4457" r="1"/>
            <a:stretch/>
          </p:blipFill>
          <p:spPr>
            <a:xfrm>
              <a:off x="7565310" y="674465"/>
              <a:ext cx="2580144" cy="3854611"/>
            </a:xfrm>
            <a:prstGeom prst="round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/>
            <a:srcRect r="18602"/>
            <a:stretch/>
          </p:blipFill>
          <p:spPr>
            <a:xfrm>
              <a:off x="6135842" y="953299"/>
              <a:ext cx="1429468" cy="3575777"/>
            </a:xfrm>
            <a:prstGeom prst="rect">
              <a:avLst/>
            </a:prstGeom>
          </p:spPr>
        </p:pic>
      </p:grpSp>
      <p:sp>
        <p:nvSpPr>
          <p:cNvPr id="31" name="Down Arrow 30"/>
          <p:cNvSpPr/>
          <p:nvPr/>
        </p:nvSpPr>
        <p:spPr>
          <a:xfrm rot="2939558">
            <a:off x="5485366" y="1040092"/>
            <a:ext cx="306226" cy="32388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9" y="3529276"/>
            <a:ext cx="961809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035" y="2873354"/>
            <a:ext cx="1129382" cy="763590"/>
          </a:xfrm>
          <a:prstGeom prst="rect">
            <a:avLst/>
          </a:prstGeom>
        </p:spPr>
      </p:pic>
      <p:sp>
        <p:nvSpPr>
          <p:cNvPr id="11" name="AMsPham"/>
          <p:cNvSpPr/>
          <p:nvPr/>
        </p:nvSpPr>
        <p:spPr>
          <a:xfrm flipH="1">
            <a:off x="1368992" y="3529276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alibri"/>
              </a:rPr>
              <a:t>taller</a:t>
            </a:r>
          </a:p>
        </p:txBody>
      </p:sp>
      <p:sp>
        <p:nvSpPr>
          <p:cNvPr id="12" name="CMsPham"/>
          <p:cNvSpPr/>
          <p:nvPr/>
        </p:nvSpPr>
        <p:spPr>
          <a:xfrm>
            <a:off x="5147651" y="3524039"/>
            <a:ext cx="2400300" cy="114324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/>
              </a:rPr>
              <a:t>shorter</a:t>
            </a: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1" y="2777385"/>
            <a:ext cx="908029" cy="1993234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74" y="3434750"/>
            <a:ext cx="1648083" cy="13505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27400" y="766882"/>
            <a:ext cx="1986070" cy="1988417"/>
            <a:chOff x="8027917" y="1641512"/>
            <a:chExt cx="1671430" cy="16734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3380" y="1641512"/>
              <a:ext cx="1515967" cy="1673405"/>
            </a:xfrm>
            <a:prstGeom prst="rect">
              <a:avLst/>
            </a:prstGeom>
          </p:spPr>
        </p:pic>
        <p:sp>
          <p:nvSpPr>
            <p:cNvPr id="21" name="Down Arrow 20"/>
            <p:cNvSpPr/>
            <p:nvPr/>
          </p:nvSpPr>
          <p:spPr>
            <a:xfrm rot="18165631">
              <a:off x="8070746" y="1739761"/>
              <a:ext cx="225267" cy="3109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09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29497" y="-16591"/>
            <a:ext cx="9202994" cy="517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93" y="2392166"/>
            <a:ext cx="1648083" cy="1350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6" y="1749518"/>
            <a:ext cx="908029" cy="199323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25" y="461004"/>
            <a:ext cx="2149754" cy="199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846" y="3644671"/>
            <a:ext cx="1101947" cy="7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6E9681-C00F-4B63-921C-53A41F673062}"/>
              </a:ext>
            </a:extLst>
          </p:cNvPr>
          <p:cNvGrpSpPr/>
          <p:nvPr/>
        </p:nvGrpSpPr>
        <p:grpSpPr>
          <a:xfrm>
            <a:off x="976887" y="808261"/>
            <a:ext cx="7354131" cy="4129976"/>
            <a:chOff x="-1454609" y="539824"/>
            <a:chExt cx="18326100" cy="9906000"/>
          </a:xfrm>
        </p:grpSpPr>
        <p:pic>
          <p:nvPicPr>
            <p:cNvPr id="3" name="Picture 21" descr="https://s.sachmem.vn/public/images/v2/TA4T2SHS/U14-L2-1-a_30.png">
              <a:extLst>
                <a:ext uri="{FF2B5EF4-FFF2-40B4-BE49-F238E27FC236}">
                  <a16:creationId xmlns:a16="http://schemas.microsoft.com/office/drawing/2014/main" id="{93473343-2F23-4CF6-AAA1-FC49325C8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4609" y="539824"/>
              <a:ext cx="5038725" cy="99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4" descr="https://s.sachmem.vn/public/images/v2/TA4T2SHS/U14-L2-1-b_38.png">
              <a:extLst>
                <a:ext uri="{FF2B5EF4-FFF2-40B4-BE49-F238E27FC236}">
                  <a16:creationId xmlns:a16="http://schemas.microsoft.com/office/drawing/2014/main" id="{303ACD3F-AC89-4D51-91DF-E885E660B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266" y="620790"/>
              <a:ext cx="6677025" cy="9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7" descr="https://s.sachmem.vn/public/images/v2/TA4T2SHS/U14-L2-1-c_32.png">
              <a:extLst>
                <a:ext uri="{FF2B5EF4-FFF2-40B4-BE49-F238E27FC236}">
                  <a16:creationId xmlns:a16="http://schemas.microsoft.com/office/drawing/2014/main" id="{FFAF7182-5C1C-4495-AF0B-D96350BD3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291" y="549350"/>
              <a:ext cx="5791200" cy="988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0999E8B-5BD8-4E5B-B056-9B14D499FE78}"/>
              </a:ext>
            </a:extLst>
          </p:cNvPr>
          <p:cNvSpPr/>
          <p:nvPr/>
        </p:nvSpPr>
        <p:spPr>
          <a:xfrm>
            <a:off x="976887" y="1218977"/>
            <a:ext cx="1880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 is my father.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8A6AB-CFDC-456E-86AE-A267ED88488A}"/>
              </a:ext>
            </a:extLst>
          </p:cNvPr>
          <p:cNvSpPr/>
          <p:nvPr/>
        </p:nvSpPr>
        <p:spPr>
          <a:xfrm>
            <a:off x="1756795" y="1523661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tall.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7B3880-9837-4D71-8B41-8EE948178F66}"/>
              </a:ext>
            </a:extLst>
          </p:cNvPr>
          <p:cNvSpPr/>
          <p:nvPr/>
        </p:nvSpPr>
        <p:spPr>
          <a:xfrm>
            <a:off x="3317219" y="1218978"/>
            <a:ext cx="2121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 this is my elder brother.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AF275-D47A-4B64-8077-94FFC0680F8D}"/>
              </a:ext>
            </a:extLst>
          </p:cNvPr>
          <p:cNvSpPr/>
          <p:nvPr/>
        </p:nvSpPr>
        <p:spPr>
          <a:xfrm>
            <a:off x="4239828" y="1575617"/>
            <a:ext cx="1862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 he's tall, too.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50F8F-01F4-4BBB-B1C1-BF0D11B88138}"/>
              </a:ext>
            </a:extLst>
          </p:cNvPr>
          <p:cNvSpPr/>
          <p:nvPr/>
        </p:nvSpPr>
        <p:spPr>
          <a:xfrm>
            <a:off x="6212588" y="4045304"/>
            <a:ext cx="2108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  is. My brother's taller than my father.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83AAA5-9FB9-46E5-82A0-19B1DF9F1BF2}"/>
              </a:ext>
            </a:extLst>
          </p:cNvPr>
          <p:cNvSpPr/>
          <p:nvPr/>
        </p:nvSpPr>
        <p:spPr>
          <a:xfrm>
            <a:off x="5996660" y="3709447"/>
            <a:ext cx="158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 taller?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633A29-EE24-4D8C-B6E9-5E8A8606A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519" y="272082"/>
            <a:ext cx="20572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t">
              <a:buClrTx/>
            </a:pPr>
            <a:r>
              <a:rPr lang="en-US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altLang="en-US" sz="1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MsPham">
            <a:extLst>
              <a:ext uri="{FF2B5EF4-FFF2-40B4-BE49-F238E27FC236}">
                <a16:creationId xmlns:a16="http://schemas.microsoft.com/office/drawing/2014/main" id="{8C76AD92-EF26-46D2-8FBD-DBAEB280B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468" y="834584"/>
            <a:ext cx="274344" cy="274344"/>
          </a:xfrm>
          <a:prstGeom prst="rect">
            <a:avLst/>
          </a:prstGeom>
        </p:spPr>
      </p:pic>
      <p:pic>
        <p:nvPicPr>
          <p:cNvPr id="14" name="MsPham">
            <a:extLst>
              <a:ext uri="{FF2B5EF4-FFF2-40B4-BE49-F238E27FC236}">
                <a16:creationId xmlns:a16="http://schemas.microsoft.com/office/drawing/2014/main" id="{32893681-0C63-439C-A3D4-4562DCD06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900" y="834584"/>
            <a:ext cx="274344" cy="274344"/>
          </a:xfrm>
          <a:prstGeom prst="rect">
            <a:avLst/>
          </a:prstGeom>
        </p:spPr>
      </p:pic>
      <p:pic>
        <p:nvPicPr>
          <p:cNvPr id="15" name="MsPham">
            <a:extLst>
              <a:ext uri="{FF2B5EF4-FFF2-40B4-BE49-F238E27FC236}">
                <a16:creationId xmlns:a16="http://schemas.microsoft.com/office/drawing/2014/main" id="{8B3582D0-B160-452A-AB91-897D0D566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6528" y="808261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05DB70-1B07-43A8-AB03-661998D2C3C7}"/>
              </a:ext>
            </a:extLst>
          </p:cNvPr>
          <p:cNvGrpSpPr/>
          <p:nvPr/>
        </p:nvGrpSpPr>
        <p:grpSpPr>
          <a:xfrm>
            <a:off x="4198884" y="3328197"/>
            <a:ext cx="1368437" cy="1418782"/>
            <a:chOff x="3738642" y="781592"/>
            <a:chExt cx="3969132" cy="41151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23E6BA-BB03-4CF1-A10A-034E26E32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613BF-6086-423D-92DF-43B3D5C3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5" name="Double Wave 4">
            <a:extLst>
              <a:ext uri="{FF2B5EF4-FFF2-40B4-BE49-F238E27FC236}">
                <a16:creationId xmlns:a16="http://schemas.microsoft.com/office/drawing/2014/main" id="{2F083E94-D1FC-4F7D-947E-0985C628A34B}"/>
              </a:ext>
            </a:extLst>
          </p:cNvPr>
          <p:cNvSpPr/>
          <p:nvPr/>
        </p:nvSpPr>
        <p:spPr>
          <a:xfrm>
            <a:off x="2068443" y="396521"/>
            <a:ext cx="4911421" cy="1201502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8B7BB-C50F-4D07-BB8B-A7C5069364F2}"/>
              </a:ext>
            </a:extLst>
          </p:cNvPr>
          <p:cNvSpPr/>
          <p:nvPr/>
        </p:nvSpPr>
        <p:spPr>
          <a:xfrm>
            <a:off x="2106681" y="346981"/>
            <a:ext cx="4804520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is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______.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CB0B108-8F4D-4BCB-8CD6-5FFAA2D216A5}"/>
              </a:ext>
            </a:extLst>
          </p:cNvPr>
          <p:cNvSpPr/>
          <p:nvPr/>
        </p:nvSpPr>
        <p:spPr>
          <a:xfrm>
            <a:off x="5923227" y="3127051"/>
            <a:ext cx="1403326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DF22B3-F5C9-4C16-8BE6-BD4F7FCAAFA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955535" y="1560680"/>
            <a:ext cx="2650099" cy="95562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62CE43-813E-45D7-93BB-EBD0A48BAEC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876211" y="1560680"/>
            <a:ext cx="1729423" cy="178761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68A3A9-F2DF-4AB1-AD90-D19CE331EE9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172067" cy="1721914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B11C04-9988-46B1-B31F-9D7D3CFDB5B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2207074" cy="1248606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8E41F1E0-8252-4AFF-A261-7FDFF52D1F4C}"/>
              </a:ext>
            </a:extLst>
          </p:cNvPr>
          <p:cNvSpPr/>
          <p:nvPr/>
        </p:nvSpPr>
        <p:spPr>
          <a:xfrm>
            <a:off x="7487741" y="2106974"/>
            <a:ext cx="1515797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D7CDC3-45AA-4299-82C1-85595921CA09}"/>
              </a:ext>
            </a:extLst>
          </p:cNvPr>
          <p:cNvGrpSpPr/>
          <p:nvPr/>
        </p:nvGrpSpPr>
        <p:grpSpPr>
          <a:xfrm>
            <a:off x="1888913" y="3409289"/>
            <a:ext cx="1221674" cy="1086549"/>
            <a:chOff x="5687747" y="599695"/>
            <a:chExt cx="4806623" cy="42749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1B0037-7B2B-43B6-945F-86B2A0CD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72CD02-5B16-4923-9949-970622C92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350769-AA38-4053-ADC3-C6B280976AD7}"/>
              </a:ext>
            </a:extLst>
          </p:cNvPr>
          <p:cNvSpPr txBox="1"/>
          <p:nvPr/>
        </p:nvSpPr>
        <p:spPr>
          <a:xfrm>
            <a:off x="327344" y="2995704"/>
            <a:ext cx="157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8CDE5-41D1-4A69-BB72-1F8CABAEBCD0}"/>
              </a:ext>
            </a:extLst>
          </p:cNvPr>
          <p:cNvSpPr txBox="1"/>
          <p:nvPr/>
        </p:nvSpPr>
        <p:spPr>
          <a:xfrm>
            <a:off x="1897065" y="4497881"/>
            <a:ext cx="119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A12EF-5C33-45DE-80BF-513EA437FA67}"/>
              </a:ext>
            </a:extLst>
          </p:cNvPr>
          <p:cNvSpPr txBox="1"/>
          <p:nvPr/>
        </p:nvSpPr>
        <p:spPr>
          <a:xfrm>
            <a:off x="3261756" y="4137521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834DC-7B83-4AB2-9DD6-2DCA47C191F2}"/>
              </a:ext>
            </a:extLst>
          </p:cNvPr>
          <p:cNvSpPr txBox="1"/>
          <p:nvPr/>
        </p:nvSpPr>
        <p:spPr>
          <a:xfrm>
            <a:off x="5339255" y="4420260"/>
            <a:ext cx="133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BD51FA-C5F6-446B-B729-5E2C1BCBB615}"/>
              </a:ext>
            </a:extLst>
          </p:cNvPr>
          <p:cNvGrpSpPr/>
          <p:nvPr/>
        </p:nvGrpSpPr>
        <p:grpSpPr>
          <a:xfrm>
            <a:off x="7066526" y="2501466"/>
            <a:ext cx="1140013" cy="1255568"/>
            <a:chOff x="2415631" y="1105700"/>
            <a:chExt cx="3258092" cy="35883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01B47B-87EB-4A62-AC0F-30BCC0501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E92486-9548-482E-AF7A-A77B19064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42AC0-2474-47F8-AA7C-4764E3FC6B78}"/>
              </a:ext>
            </a:extLst>
          </p:cNvPr>
          <p:cNvGrpSpPr/>
          <p:nvPr/>
        </p:nvGrpSpPr>
        <p:grpSpPr>
          <a:xfrm>
            <a:off x="700517" y="2012219"/>
            <a:ext cx="1286458" cy="1058616"/>
            <a:chOff x="895881" y="1735736"/>
            <a:chExt cx="2040200" cy="16788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94860-E997-46D8-9BA2-6170B3404E85}"/>
                </a:ext>
              </a:extLst>
            </p:cNvPr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49BA02-6649-490D-A0C8-222CB6212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27" name="Right Arrow 44">
                <a:extLst>
                  <a:ext uri="{FF2B5EF4-FFF2-40B4-BE49-F238E27FC236}">
                    <a16:creationId xmlns:a16="http://schemas.microsoft.com/office/drawing/2014/main" id="{99254E4A-9DFC-496F-8CB1-C532ECD7662A}"/>
                  </a:ext>
                </a:extLst>
              </p:cNvPr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E63F82-A003-4D98-AA3F-09552E1B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5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8BA907-B144-4EB3-A78E-D517724343FC}"/>
              </a:ext>
            </a:extLst>
          </p:cNvPr>
          <p:cNvSpPr txBox="1"/>
          <p:nvPr/>
        </p:nvSpPr>
        <p:spPr>
          <a:xfrm>
            <a:off x="1254980" y="132859"/>
            <a:ext cx="663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AB0F6-8EFA-4697-941E-0181CD5E06A8}"/>
              </a:ext>
            </a:extLst>
          </p:cNvPr>
          <p:cNvSpPr/>
          <p:nvPr/>
        </p:nvSpPr>
        <p:spPr>
          <a:xfrm>
            <a:off x="1316047" y="656079"/>
            <a:ext cx="76574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:  tall - taller 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short - shorter</a:t>
            </a:r>
          </a:p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“e”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r” </a:t>
            </a: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Ex: large - larger </a:t>
            </a:r>
          </a:p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big – bigger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thin – thinner </a:t>
            </a:r>
          </a:p>
          <a:p>
            <a:pPr marL="214313" indent="-214313">
              <a:buFontTx/>
              <a:buChar char="-"/>
            </a:pP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“y” ta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“y-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Ex: happy – happier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pretty _ prettier </a:t>
            </a:r>
          </a:p>
          <a:p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F9DEBC-BF2A-44CF-A833-0EC448AF027B}"/>
              </a:ext>
            </a:extLst>
          </p:cNvPr>
          <p:cNvSpPr/>
          <p:nvPr/>
        </p:nvSpPr>
        <p:spPr>
          <a:xfrm>
            <a:off x="1316047" y="3748757"/>
            <a:ext cx="71787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–y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–le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–ow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et. 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    sweet- sweeter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clever-cleverer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narrow- narrower </a:t>
            </a:r>
          </a:p>
        </p:txBody>
      </p:sp>
    </p:spTree>
    <p:extLst>
      <p:ext uri="{BB962C8B-B14F-4D97-AF65-F5344CB8AC3E}">
        <p14:creationId xmlns:p14="http://schemas.microsoft.com/office/powerpoint/2010/main" val="206936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055898-A445-4F11-9940-455177FD85AE}"/>
              </a:ext>
            </a:extLst>
          </p:cNvPr>
          <p:cNvSpPr/>
          <p:nvPr/>
        </p:nvSpPr>
        <p:spPr>
          <a:xfrm>
            <a:off x="1663925" y="387530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D8AA8-23D1-4F16-AA53-517E0606244E}"/>
              </a:ext>
            </a:extLst>
          </p:cNvPr>
          <p:cNvSpPr/>
          <p:nvPr/>
        </p:nvSpPr>
        <p:spPr>
          <a:xfrm>
            <a:off x="2357783" y="3751271"/>
            <a:ext cx="670597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998AE0-D89E-4512-B08E-79C1457AF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33" y="3873657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66903-561F-4855-93CB-5BEDB1863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883" y="429608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4548DA-AC80-4230-9A3C-2D65015BD3B3}"/>
              </a:ext>
            </a:extLst>
          </p:cNvPr>
          <p:cNvSpPr/>
          <p:nvPr/>
        </p:nvSpPr>
        <p:spPr>
          <a:xfrm>
            <a:off x="3393494" y="3797457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22A6A0-A321-4BA0-BE11-73029FAC3114}"/>
              </a:ext>
            </a:extLst>
          </p:cNvPr>
          <p:cNvSpPr/>
          <p:nvPr/>
        </p:nvSpPr>
        <p:spPr>
          <a:xfrm>
            <a:off x="2510049" y="4172656"/>
            <a:ext cx="1394041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70D8A8-1124-4A35-A54A-43EDE6688032}"/>
              </a:ext>
            </a:extLst>
          </p:cNvPr>
          <p:cNvSpPr/>
          <p:nvPr/>
        </p:nvSpPr>
        <p:spPr>
          <a:xfrm>
            <a:off x="4468566" y="4231530"/>
            <a:ext cx="208760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9A2F8C-2B79-4053-8194-F3BBA758FEC1}"/>
              </a:ext>
            </a:extLst>
          </p:cNvPr>
          <p:cNvSpPr/>
          <p:nvPr/>
        </p:nvSpPr>
        <p:spPr>
          <a:xfrm>
            <a:off x="6228626" y="4237395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D66E8B-3CEA-4041-9CCB-B7D86DD7A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4368755" y="1091528"/>
            <a:ext cx="1568658" cy="25670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F388C3-85A5-41B2-8322-2FD7051C4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03981" y="586194"/>
            <a:ext cx="1472312" cy="30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27B47D-28A6-4786-AC60-BE911F718325}"/>
              </a:ext>
            </a:extLst>
          </p:cNvPr>
          <p:cNvSpPr/>
          <p:nvPr/>
        </p:nvSpPr>
        <p:spPr>
          <a:xfrm>
            <a:off x="1882855" y="377162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FCF56-AC91-449E-8272-C86728211A75}"/>
              </a:ext>
            </a:extLst>
          </p:cNvPr>
          <p:cNvSpPr/>
          <p:nvPr/>
        </p:nvSpPr>
        <p:spPr>
          <a:xfrm>
            <a:off x="2399066" y="3749734"/>
            <a:ext cx="6756116" cy="88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BF953-3E76-4595-A1D7-C3CF1B04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56" y="387212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E28DDB-3F3B-4B76-A36E-AF3CA3F8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06" y="429454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D964EA-6A73-4175-ABC4-29D7802CD01A}"/>
              </a:ext>
            </a:extLst>
          </p:cNvPr>
          <p:cNvSpPr/>
          <p:nvPr/>
        </p:nvSpPr>
        <p:spPr>
          <a:xfrm>
            <a:off x="3484917" y="3767345"/>
            <a:ext cx="1226853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BC835-6797-4926-AD39-FB8A33910E97}"/>
              </a:ext>
            </a:extLst>
          </p:cNvPr>
          <p:cNvSpPr/>
          <p:nvPr/>
        </p:nvSpPr>
        <p:spPr>
          <a:xfrm>
            <a:off x="2601472" y="4171119"/>
            <a:ext cx="1226853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55D4F0-B4A2-4296-BBD2-CBACF773BE1A}"/>
              </a:ext>
            </a:extLst>
          </p:cNvPr>
          <p:cNvSpPr/>
          <p:nvPr/>
        </p:nvSpPr>
        <p:spPr>
          <a:xfrm>
            <a:off x="4277498" y="4157149"/>
            <a:ext cx="2087606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17F84-2349-41A8-A5E9-DC95F76DD72F}"/>
              </a:ext>
            </a:extLst>
          </p:cNvPr>
          <p:cNvSpPr/>
          <p:nvPr/>
        </p:nvSpPr>
        <p:spPr>
          <a:xfrm>
            <a:off x="5633913" y="4179086"/>
            <a:ext cx="1226853" cy="44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CF28C9-9CB9-43E2-80C5-F52D9FDA5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4906566" y="1220518"/>
            <a:ext cx="1425903" cy="2333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C21921-91F2-4485-8F98-8B150FF1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34741" y="946323"/>
            <a:ext cx="1250733" cy="26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0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p50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dirty="0">
                <a:latin typeface="+mj-lt"/>
              </a:rPr>
              <a:t>Here is what you are going to learn in this lesson:</a:t>
            </a:r>
            <a:endParaRPr sz="3200" b="0" dirty="0">
              <a:latin typeface="+mj-lt"/>
            </a:endParaRPr>
          </a:p>
        </p:txBody>
      </p:sp>
      <p:sp>
        <p:nvSpPr>
          <p:cNvPr id="4503" name="Google Shape;4503;p50"/>
          <p:cNvSpPr/>
          <p:nvPr/>
        </p:nvSpPr>
        <p:spPr>
          <a:xfrm>
            <a:off x="4560065" y="1641070"/>
            <a:ext cx="1248590" cy="1321143"/>
          </a:xfrm>
          <a:custGeom>
            <a:avLst/>
            <a:gdLst/>
            <a:ahLst/>
            <a:cxnLst/>
            <a:rect l="l" t="t" r="r" b="b"/>
            <a:pathLst>
              <a:path w="10904" h="11518" extrusionOk="0">
                <a:moveTo>
                  <a:pt x="2" y="1"/>
                </a:moveTo>
                <a:lnTo>
                  <a:pt x="0" y="11518"/>
                </a:lnTo>
                <a:lnTo>
                  <a:pt x="10904" y="11518"/>
                </a:lnTo>
                <a:cubicBezTo>
                  <a:pt x="10391" y="5596"/>
                  <a:pt x="5836" y="826"/>
                  <a:pt x="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4" name="Google Shape;4504;p50"/>
          <p:cNvSpPr/>
          <p:nvPr/>
        </p:nvSpPr>
        <p:spPr>
          <a:xfrm>
            <a:off x="3335345" y="3088730"/>
            <a:ext cx="1062172" cy="1071665"/>
          </a:xfrm>
          <a:custGeom>
            <a:avLst/>
            <a:gdLst/>
            <a:ahLst/>
            <a:cxnLst/>
            <a:rect l="l" t="t" r="r" b="b"/>
            <a:pathLst>
              <a:path w="9276" h="9343" extrusionOk="0">
                <a:moveTo>
                  <a:pt x="0" y="1"/>
                </a:moveTo>
                <a:cubicBezTo>
                  <a:pt x="465" y="4930"/>
                  <a:pt x="4350" y="8842"/>
                  <a:pt x="9275" y="9343"/>
                </a:cubicBezTo>
                <a:lnTo>
                  <a:pt x="92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5" name="Google Shape;4505;p50"/>
          <p:cNvSpPr/>
          <p:nvPr/>
        </p:nvSpPr>
        <p:spPr>
          <a:xfrm>
            <a:off x="4560065" y="3088730"/>
            <a:ext cx="1119196" cy="1175701"/>
          </a:xfrm>
          <a:custGeom>
            <a:avLst/>
            <a:gdLst/>
            <a:ahLst/>
            <a:cxnLst/>
            <a:rect l="l" t="t" r="r" b="b"/>
            <a:pathLst>
              <a:path w="9774" h="10250" extrusionOk="0">
                <a:moveTo>
                  <a:pt x="0" y="1"/>
                </a:moveTo>
                <a:lnTo>
                  <a:pt x="0" y="10249"/>
                </a:lnTo>
                <a:cubicBezTo>
                  <a:pt x="5200" y="9514"/>
                  <a:pt x="9280" y="5280"/>
                  <a:pt x="9773" y="1"/>
                </a:cubicBezTo>
                <a:close/>
              </a:path>
            </a:pathLst>
          </a:custGeom>
          <a:solidFill>
            <a:srgbClr val="CCEE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6" name="Google Shape;4506;p50"/>
          <p:cNvSpPr/>
          <p:nvPr/>
        </p:nvSpPr>
        <p:spPr>
          <a:xfrm>
            <a:off x="3452486" y="2002038"/>
            <a:ext cx="945030" cy="960175"/>
          </a:xfrm>
          <a:custGeom>
            <a:avLst/>
            <a:gdLst/>
            <a:ahLst/>
            <a:cxnLst/>
            <a:rect l="l" t="t" r="r" b="b"/>
            <a:pathLst>
              <a:path w="8253" h="8371" extrusionOk="0">
                <a:moveTo>
                  <a:pt x="8252" y="1"/>
                </a:moveTo>
                <a:cubicBezTo>
                  <a:pt x="3865" y="441"/>
                  <a:pt x="383" y="3959"/>
                  <a:pt x="1" y="8371"/>
                </a:cubicBezTo>
                <a:lnTo>
                  <a:pt x="8252" y="8371"/>
                </a:lnTo>
                <a:lnTo>
                  <a:pt x="82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7" name="Google Shape;4507;p50"/>
          <p:cNvSpPr/>
          <p:nvPr/>
        </p:nvSpPr>
        <p:spPr>
          <a:xfrm>
            <a:off x="5545800" y="2371788"/>
            <a:ext cx="540300" cy="40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8" name="Google Shape;4508;p50"/>
          <p:cNvSpPr/>
          <p:nvPr/>
        </p:nvSpPr>
        <p:spPr>
          <a:xfrm>
            <a:off x="5174875" y="3630475"/>
            <a:ext cx="911100" cy="40200"/>
          </a:xfrm>
          <a:prstGeom prst="roundRect">
            <a:avLst>
              <a:gd name="adj" fmla="val 50000"/>
            </a:avLst>
          </a:prstGeom>
          <a:solidFill>
            <a:srgbClr val="CCEE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09" name="Google Shape;4509;p50"/>
          <p:cNvSpPr/>
          <p:nvPr/>
        </p:nvSpPr>
        <p:spPr>
          <a:xfrm>
            <a:off x="2917225" y="2371788"/>
            <a:ext cx="911100" cy="40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10" name="Google Shape;4510;p50"/>
          <p:cNvSpPr/>
          <p:nvPr/>
        </p:nvSpPr>
        <p:spPr>
          <a:xfrm>
            <a:off x="2917100" y="3630475"/>
            <a:ext cx="911100" cy="40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511" name="Google Shape;4511;p50"/>
          <p:cNvSpPr txBox="1"/>
          <p:nvPr/>
        </p:nvSpPr>
        <p:spPr>
          <a:xfrm>
            <a:off x="6085975" y="1863041"/>
            <a:ext cx="3172796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02. Model sentence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2" name="Google Shape;4512;p50"/>
          <p:cNvSpPr txBox="1"/>
          <p:nvPr/>
        </p:nvSpPr>
        <p:spPr>
          <a:xfrm>
            <a:off x="6201800" y="3211975"/>
            <a:ext cx="2240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04. Homelink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3" name="Google Shape;4513;p50"/>
          <p:cNvSpPr txBox="1"/>
          <p:nvPr/>
        </p:nvSpPr>
        <p:spPr>
          <a:xfrm>
            <a:off x="174929" y="1953300"/>
            <a:ext cx="2629321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01.New words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514" name="Google Shape;4514;p50"/>
          <p:cNvSpPr txBox="1"/>
          <p:nvPr/>
        </p:nvSpPr>
        <p:spPr>
          <a:xfrm>
            <a:off x="713250" y="3211975"/>
            <a:ext cx="2091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tx1"/>
                </a:solidFill>
                <a:latin typeface="+mj-lt"/>
                <a:ea typeface="Roboto"/>
                <a:cs typeface="Roboto"/>
                <a:sym typeface="Roboto"/>
              </a:rPr>
              <a:t>03. Practice</a:t>
            </a:r>
            <a:endParaRPr sz="2800" dirty="0">
              <a:solidFill>
                <a:schemeClr val="tx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3" grpId="0" animBg="1"/>
      <p:bldP spid="4504" grpId="0" animBg="1"/>
      <p:bldP spid="4505" grpId="0" animBg="1"/>
      <p:bldP spid="4506" grpId="0" animBg="1"/>
      <p:bldP spid="4507" grpId="0" animBg="1"/>
      <p:bldP spid="4508" grpId="0" animBg="1"/>
      <p:bldP spid="4509" grpId="0" animBg="1"/>
      <p:bldP spid="4510" grpId="0" animBg="1"/>
      <p:bldP spid="4511" grpId="0"/>
      <p:bldP spid="4512" grpId="0"/>
      <p:bldP spid="4513" grpId="0"/>
      <p:bldP spid="45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F58953-D767-4C01-8924-F41BD56FA675}"/>
              </a:ext>
            </a:extLst>
          </p:cNvPr>
          <p:cNvSpPr/>
          <p:nvPr/>
        </p:nvSpPr>
        <p:spPr>
          <a:xfrm>
            <a:off x="1835404" y="31962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B8AF6-F962-4847-925C-5B33011137DA}"/>
              </a:ext>
            </a:extLst>
          </p:cNvPr>
          <p:cNvSpPr/>
          <p:nvPr/>
        </p:nvSpPr>
        <p:spPr>
          <a:xfrm>
            <a:off x="2212227" y="3735567"/>
            <a:ext cx="675611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5EE5F0-2739-420F-BBC7-8B12F9EA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17" y="385795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81B02-975B-4AB8-BFCC-C83EF9B1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67" y="4280376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D663D1-C004-4FFA-A79E-8E3516F18283}"/>
              </a:ext>
            </a:extLst>
          </p:cNvPr>
          <p:cNvSpPr/>
          <p:nvPr/>
        </p:nvSpPr>
        <p:spPr>
          <a:xfrm>
            <a:off x="3298078" y="3753178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9E340C-C486-46F6-A30F-3CFEA25145BC}"/>
              </a:ext>
            </a:extLst>
          </p:cNvPr>
          <p:cNvSpPr/>
          <p:nvPr/>
        </p:nvSpPr>
        <p:spPr>
          <a:xfrm>
            <a:off x="2414633" y="4156952"/>
            <a:ext cx="1552580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3D5563-BA9B-466B-A544-69A6176FB827}"/>
              </a:ext>
            </a:extLst>
          </p:cNvPr>
          <p:cNvSpPr/>
          <p:nvPr/>
        </p:nvSpPr>
        <p:spPr>
          <a:xfrm>
            <a:off x="4489227" y="4213108"/>
            <a:ext cx="183829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531DF-86EF-478D-B57F-6254428BCAFE}"/>
              </a:ext>
            </a:extLst>
          </p:cNvPr>
          <p:cNvSpPr/>
          <p:nvPr/>
        </p:nvSpPr>
        <p:spPr>
          <a:xfrm>
            <a:off x="6299575" y="4200853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CAA0B2-3030-4A93-8A3C-F951B602A0BF}"/>
              </a:ext>
            </a:extLst>
          </p:cNvPr>
          <p:cNvGrpSpPr/>
          <p:nvPr/>
        </p:nvGrpSpPr>
        <p:grpSpPr>
          <a:xfrm>
            <a:off x="3190923" y="918112"/>
            <a:ext cx="3209885" cy="2894834"/>
            <a:chOff x="3939940" y="937170"/>
            <a:chExt cx="4799503" cy="43284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003BF7-50BB-4BD4-8F2A-556C624B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6194" y="937170"/>
              <a:ext cx="2933249" cy="41828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FE5C99-D6A7-434F-BDB0-51B08CEF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636" r="68385" b="6883"/>
            <a:stretch/>
          </p:blipFill>
          <p:spPr>
            <a:xfrm>
              <a:off x="3939940" y="937170"/>
              <a:ext cx="1866254" cy="4328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3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6F76D-C641-4017-A122-ACE95D2F3E1C}"/>
              </a:ext>
            </a:extLst>
          </p:cNvPr>
          <p:cNvSpPr/>
          <p:nvPr/>
        </p:nvSpPr>
        <p:spPr>
          <a:xfrm>
            <a:off x="1748032" y="285468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2F6F70-C7A2-46F3-BFF4-FCF675B1CA5F}"/>
              </a:ext>
            </a:extLst>
          </p:cNvPr>
          <p:cNvSpPr/>
          <p:nvPr/>
        </p:nvSpPr>
        <p:spPr>
          <a:xfrm>
            <a:off x="1893742" y="3603285"/>
            <a:ext cx="6756116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623F7-4E6A-41B7-8924-F9012911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32" y="3725671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94C35-D052-4630-BFC5-8F35741E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82" y="4148094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4128F-19AD-4596-A447-2EF3A0EFF3B9}"/>
              </a:ext>
            </a:extLst>
          </p:cNvPr>
          <p:cNvSpPr/>
          <p:nvPr/>
        </p:nvSpPr>
        <p:spPr>
          <a:xfrm>
            <a:off x="3151043" y="3640484"/>
            <a:ext cx="1758942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1031B-2864-40D4-9464-B6C89F556D1C}"/>
              </a:ext>
            </a:extLst>
          </p:cNvPr>
          <p:cNvSpPr/>
          <p:nvPr/>
        </p:nvSpPr>
        <p:spPr>
          <a:xfrm>
            <a:off x="4312987" y="4194218"/>
            <a:ext cx="231045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than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8EC1E-107B-47E7-8612-A13B783BBD00}"/>
              </a:ext>
            </a:extLst>
          </p:cNvPr>
          <p:cNvSpPr/>
          <p:nvPr/>
        </p:nvSpPr>
        <p:spPr>
          <a:xfrm>
            <a:off x="2199515" y="4183695"/>
            <a:ext cx="1654727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4C12B-FD92-4F6A-A78F-E66ACADD0A13}"/>
              </a:ext>
            </a:extLst>
          </p:cNvPr>
          <p:cNvSpPr/>
          <p:nvPr/>
        </p:nvSpPr>
        <p:spPr>
          <a:xfrm>
            <a:off x="6432227" y="4181648"/>
            <a:ext cx="147136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AD5D5-906A-42DC-BB02-22AC312CF683}"/>
              </a:ext>
            </a:extLst>
          </p:cNvPr>
          <p:cNvGrpSpPr/>
          <p:nvPr/>
        </p:nvGrpSpPr>
        <p:grpSpPr>
          <a:xfrm>
            <a:off x="3147774" y="754637"/>
            <a:ext cx="3209885" cy="2894834"/>
            <a:chOff x="3939940" y="937170"/>
            <a:chExt cx="4799503" cy="43284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C47053-859A-4A1C-9437-029B41E3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6194" y="937170"/>
              <a:ext cx="2933249" cy="41828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8C8825-5430-4095-8721-D3892F9BD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636" r="68385" b="6883"/>
            <a:stretch/>
          </p:blipFill>
          <p:spPr>
            <a:xfrm>
              <a:off x="3939940" y="937170"/>
              <a:ext cx="1866254" cy="4328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2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8AB48-E2DB-46B3-BEE9-10DF06B2281B}"/>
              </a:ext>
            </a:extLst>
          </p:cNvPr>
          <p:cNvSpPr/>
          <p:nvPr/>
        </p:nvSpPr>
        <p:spPr>
          <a:xfrm>
            <a:off x="1772479" y="466293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A10AE-004B-42E6-96C0-5E01DCEA4D45}"/>
              </a:ext>
            </a:extLst>
          </p:cNvPr>
          <p:cNvSpPr/>
          <p:nvPr/>
        </p:nvSpPr>
        <p:spPr>
          <a:xfrm>
            <a:off x="2172471" y="3645164"/>
            <a:ext cx="675611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42BB6-01DA-4A1F-9163-0770981D8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61" y="376755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7E7E1-C42F-40C1-975A-3E59EE67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711" y="418997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5D88C2-3817-49AD-9090-5AFA62FE078D}"/>
              </a:ext>
            </a:extLst>
          </p:cNvPr>
          <p:cNvSpPr/>
          <p:nvPr/>
        </p:nvSpPr>
        <p:spPr>
          <a:xfrm>
            <a:off x="3258322" y="3691350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E6111-2CF2-442C-850A-BFA531BAE9EF}"/>
              </a:ext>
            </a:extLst>
          </p:cNvPr>
          <p:cNvSpPr/>
          <p:nvPr/>
        </p:nvSpPr>
        <p:spPr>
          <a:xfrm>
            <a:off x="2506034" y="4135386"/>
            <a:ext cx="150457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04D4AC-C2AF-4E08-97A0-C744D4FF0FD3}"/>
              </a:ext>
            </a:extLst>
          </p:cNvPr>
          <p:cNvSpPr/>
          <p:nvPr/>
        </p:nvSpPr>
        <p:spPr>
          <a:xfrm>
            <a:off x="4424614" y="4135386"/>
            <a:ext cx="208760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 than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327CF-9BF4-4075-82BC-255419AF6328}"/>
              </a:ext>
            </a:extLst>
          </p:cNvPr>
          <p:cNvSpPr/>
          <p:nvPr/>
        </p:nvSpPr>
        <p:spPr>
          <a:xfrm>
            <a:off x="6138509" y="4112989"/>
            <a:ext cx="1226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B4756D-B359-4D5E-AB82-998079312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7"/>
          <a:stretch/>
        </p:blipFill>
        <p:spPr>
          <a:xfrm>
            <a:off x="3231258" y="794516"/>
            <a:ext cx="1322724" cy="28506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F96CD5-2101-4C86-A3EB-D653F54CD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8"/>
          <a:stretch/>
        </p:blipFill>
        <p:spPr>
          <a:xfrm>
            <a:off x="4693069" y="1192310"/>
            <a:ext cx="1424717" cy="23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22951-9DD5-4FCE-B307-C37A8CD9DEA4}"/>
              </a:ext>
            </a:extLst>
          </p:cNvPr>
          <p:cNvSpPr/>
          <p:nvPr/>
        </p:nvSpPr>
        <p:spPr>
          <a:xfrm>
            <a:off x="1750464" y="297786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757D9-3C9A-4C9C-BD42-85833A6F97BB}"/>
              </a:ext>
            </a:extLst>
          </p:cNvPr>
          <p:cNvSpPr/>
          <p:nvPr/>
        </p:nvSpPr>
        <p:spPr>
          <a:xfrm>
            <a:off x="2100909" y="3645164"/>
            <a:ext cx="6756116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Who's ____________?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__________ is ______________________.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778-EB11-46FF-AD54-961567C6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99" y="376755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CF378-DE83-4139-A973-D76BE5D7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49" y="4189973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109924-C1A5-4EA4-927B-6109B8CE6C15}"/>
              </a:ext>
            </a:extLst>
          </p:cNvPr>
          <p:cNvSpPr/>
          <p:nvPr/>
        </p:nvSpPr>
        <p:spPr>
          <a:xfrm>
            <a:off x="3186760" y="3662775"/>
            <a:ext cx="160299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554E8-47F4-43AD-92C8-24FA21495EB4}"/>
              </a:ext>
            </a:extLst>
          </p:cNvPr>
          <p:cNvSpPr/>
          <p:nvPr/>
        </p:nvSpPr>
        <p:spPr>
          <a:xfrm>
            <a:off x="2303315" y="4066549"/>
            <a:ext cx="1625685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B4825E-83E5-4C15-A32F-00F9E52858EC}"/>
              </a:ext>
            </a:extLst>
          </p:cNvPr>
          <p:cNvSpPr/>
          <p:nvPr/>
        </p:nvSpPr>
        <p:spPr>
          <a:xfrm>
            <a:off x="4303295" y="4104223"/>
            <a:ext cx="208760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 than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DDFB7F-A5D6-4CCF-883C-A85CC4DA56F7}"/>
              </a:ext>
            </a:extLst>
          </p:cNvPr>
          <p:cNvSpPr/>
          <p:nvPr/>
        </p:nvSpPr>
        <p:spPr>
          <a:xfrm>
            <a:off x="6309366" y="4112989"/>
            <a:ext cx="1808853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03A59B-5C9A-4C5A-940E-954B6D1FD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7"/>
          <a:stretch/>
        </p:blipFill>
        <p:spPr>
          <a:xfrm>
            <a:off x="3231258" y="794516"/>
            <a:ext cx="1322724" cy="2850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706C3-C125-41DB-9870-5132FFC009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8"/>
          <a:stretch/>
        </p:blipFill>
        <p:spPr>
          <a:xfrm>
            <a:off x="4693069" y="1192310"/>
            <a:ext cx="1424717" cy="23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05DB70-1B07-43A8-AB03-661998D2C3C7}"/>
              </a:ext>
            </a:extLst>
          </p:cNvPr>
          <p:cNvGrpSpPr/>
          <p:nvPr/>
        </p:nvGrpSpPr>
        <p:grpSpPr>
          <a:xfrm>
            <a:off x="4198884" y="3328197"/>
            <a:ext cx="1368437" cy="1418782"/>
            <a:chOff x="3738642" y="781592"/>
            <a:chExt cx="3969132" cy="41151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23E6BA-BB03-4CF1-A10A-034E26E32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613BF-6086-423D-92DF-43B3D5C3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5" name="Double Wave 4">
            <a:extLst>
              <a:ext uri="{FF2B5EF4-FFF2-40B4-BE49-F238E27FC236}">
                <a16:creationId xmlns:a16="http://schemas.microsoft.com/office/drawing/2014/main" id="{2F083E94-D1FC-4F7D-947E-0985C628A34B}"/>
              </a:ext>
            </a:extLst>
          </p:cNvPr>
          <p:cNvSpPr/>
          <p:nvPr/>
        </p:nvSpPr>
        <p:spPr>
          <a:xfrm>
            <a:off x="2068443" y="396521"/>
            <a:ext cx="4911421" cy="1201502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8B7BB-C50F-4D07-BB8B-A7C5069364F2}"/>
              </a:ext>
            </a:extLst>
          </p:cNvPr>
          <p:cNvSpPr/>
          <p:nvPr/>
        </p:nvSpPr>
        <p:spPr>
          <a:xfrm>
            <a:off x="2106681" y="346981"/>
            <a:ext cx="4804520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Who's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is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______.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CB0B108-8F4D-4BCB-8CD6-5FFAA2D216A5}"/>
              </a:ext>
            </a:extLst>
          </p:cNvPr>
          <p:cNvSpPr/>
          <p:nvPr/>
        </p:nvSpPr>
        <p:spPr>
          <a:xfrm>
            <a:off x="5923227" y="3127051"/>
            <a:ext cx="1403326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DF22B3-F5C9-4C16-8BE6-BD4F7FCAAFA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955535" y="1560680"/>
            <a:ext cx="2650099" cy="95562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62CE43-813E-45D7-93BB-EBD0A48BAEC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876211" y="1560680"/>
            <a:ext cx="1729423" cy="178761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68A3A9-F2DF-4AB1-AD90-D19CE331EE9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172067" cy="1721914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B11C04-9988-46B1-B31F-9D7D3CFDB5B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605634" y="1560680"/>
            <a:ext cx="2207074" cy="1248606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8E41F1E0-8252-4AFF-A261-7FDFF52D1F4C}"/>
              </a:ext>
            </a:extLst>
          </p:cNvPr>
          <p:cNvSpPr/>
          <p:nvPr/>
        </p:nvSpPr>
        <p:spPr>
          <a:xfrm>
            <a:off x="7487741" y="2106974"/>
            <a:ext cx="1515797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D7CDC3-45AA-4299-82C1-85595921CA09}"/>
              </a:ext>
            </a:extLst>
          </p:cNvPr>
          <p:cNvGrpSpPr/>
          <p:nvPr/>
        </p:nvGrpSpPr>
        <p:grpSpPr>
          <a:xfrm>
            <a:off x="1888913" y="3409289"/>
            <a:ext cx="1221674" cy="1086549"/>
            <a:chOff x="5687747" y="599695"/>
            <a:chExt cx="4806623" cy="42749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1B0037-7B2B-43B6-945F-86B2A0CD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72CD02-5B16-4923-9949-970622C92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350769-AA38-4053-ADC3-C6B280976AD7}"/>
              </a:ext>
            </a:extLst>
          </p:cNvPr>
          <p:cNvSpPr txBox="1"/>
          <p:nvPr/>
        </p:nvSpPr>
        <p:spPr>
          <a:xfrm>
            <a:off x="327344" y="2995704"/>
            <a:ext cx="157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8CDE5-41D1-4A69-BB72-1F8CABAEBCD0}"/>
              </a:ext>
            </a:extLst>
          </p:cNvPr>
          <p:cNvSpPr txBox="1"/>
          <p:nvPr/>
        </p:nvSpPr>
        <p:spPr>
          <a:xfrm>
            <a:off x="1897065" y="4497881"/>
            <a:ext cx="119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A12EF-5C33-45DE-80BF-513EA437FA67}"/>
              </a:ext>
            </a:extLst>
          </p:cNvPr>
          <p:cNvSpPr txBox="1"/>
          <p:nvPr/>
        </p:nvSpPr>
        <p:spPr>
          <a:xfrm>
            <a:off x="3261756" y="4137521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834DC-7B83-4AB2-9DD6-2DCA47C191F2}"/>
              </a:ext>
            </a:extLst>
          </p:cNvPr>
          <p:cNvSpPr txBox="1"/>
          <p:nvPr/>
        </p:nvSpPr>
        <p:spPr>
          <a:xfrm>
            <a:off x="5339255" y="4420260"/>
            <a:ext cx="133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BD51FA-C5F6-446B-B729-5E2C1BCBB615}"/>
              </a:ext>
            </a:extLst>
          </p:cNvPr>
          <p:cNvGrpSpPr/>
          <p:nvPr/>
        </p:nvGrpSpPr>
        <p:grpSpPr>
          <a:xfrm>
            <a:off x="7066526" y="2501466"/>
            <a:ext cx="1140013" cy="1255568"/>
            <a:chOff x="2415631" y="1105700"/>
            <a:chExt cx="3258092" cy="35883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01B47B-87EB-4A62-AC0F-30BCC0501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E92486-9548-482E-AF7A-A77B19064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42AC0-2474-47F8-AA7C-4764E3FC6B78}"/>
              </a:ext>
            </a:extLst>
          </p:cNvPr>
          <p:cNvGrpSpPr/>
          <p:nvPr/>
        </p:nvGrpSpPr>
        <p:grpSpPr>
          <a:xfrm>
            <a:off x="700517" y="2012219"/>
            <a:ext cx="1286458" cy="1058616"/>
            <a:chOff x="895881" y="1735736"/>
            <a:chExt cx="2040200" cy="16788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94860-E997-46D8-9BA2-6170B3404E85}"/>
                </a:ext>
              </a:extLst>
            </p:cNvPr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A49BA02-6649-490D-A0C8-222CB6212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27" name="Right Arrow 44">
                <a:extLst>
                  <a:ext uri="{FF2B5EF4-FFF2-40B4-BE49-F238E27FC236}">
                    <a16:creationId xmlns:a16="http://schemas.microsoft.com/office/drawing/2014/main" id="{99254E4A-9DFC-496F-8CB1-C532ECD7662A}"/>
                  </a:ext>
                </a:extLst>
              </p:cNvPr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E63F82-A003-4D98-AA3F-09552E1B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6" grpId="0"/>
      <p:bldP spid="17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6DE68-D14B-4D7D-B2B9-7C3503D86D8F}"/>
              </a:ext>
            </a:extLst>
          </p:cNvPr>
          <p:cNvSpPr/>
          <p:nvPr/>
        </p:nvSpPr>
        <p:spPr>
          <a:xfrm>
            <a:off x="1912040" y="400209"/>
            <a:ext cx="1686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Listen and circle.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126149-649C-4E9E-B928-B66FB4DDD08A}"/>
              </a:ext>
            </a:extLst>
          </p:cNvPr>
          <p:cNvSpPr/>
          <p:nvPr/>
        </p:nvSpPr>
        <p:spPr>
          <a:xfrm>
            <a:off x="1912040" y="851754"/>
            <a:ext cx="5951800" cy="4169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is ___________ than his sister.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  	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slimmer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sister is ___________ than his mother.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slimmer 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mother is ___________ than his father.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	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 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 is ___________ than his mother.</a:t>
            </a:r>
          </a:p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		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taller 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FFE65D-2C91-4929-A520-0209E3D90C27}"/>
              </a:ext>
            </a:extLst>
          </p:cNvPr>
          <p:cNvSpPr/>
          <p:nvPr/>
        </p:nvSpPr>
        <p:spPr>
          <a:xfrm>
            <a:off x="2766433" y="1484882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C64E57-946F-4BF9-B316-F237E4663A89}"/>
              </a:ext>
            </a:extLst>
          </p:cNvPr>
          <p:cNvSpPr/>
          <p:nvPr/>
        </p:nvSpPr>
        <p:spPr>
          <a:xfrm>
            <a:off x="2737366" y="2491185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B1880A-1BB9-4B01-A811-953C830DF0D2}"/>
              </a:ext>
            </a:extLst>
          </p:cNvPr>
          <p:cNvSpPr/>
          <p:nvPr/>
        </p:nvSpPr>
        <p:spPr>
          <a:xfrm>
            <a:off x="5531623" y="3479831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6567BA-AD20-46D7-A133-4342A6A8C64B}"/>
              </a:ext>
            </a:extLst>
          </p:cNvPr>
          <p:cNvSpPr/>
          <p:nvPr/>
        </p:nvSpPr>
        <p:spPr>
          <a:xfrm>
            <a:off x="5531623" y="4587241"/>
            <a:ext cx="480060" cy="4800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sPham">
            <a:extLst>
              <a:ext uri="{FF2B5EF4-FFF2-40B4-BE49-F238E27FC236}">
                <a16:creationId xmlns:a16="http://schemas.microsoft.com/office/drawing/2014/main" id="{BEC6D3A1-03B3-4624-9098-5ED1721C5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749" y="392952"/>
            <a:ext cx="274344" cy="274344"/>
          </a:xfrm>
          <a:prstGeom prst="rect">
            <a:avLst/>
          </a:prstGeom>
        </p:spPr>
      </p:pic>
      <p:pic>
        <p:nvPicPr>
          <p:cNvPr id="9" name="MsPham">
            <a:extLst>
              <a:ext uri="{FF2B5EF4-FFF2-40B4-BE49-F238E27FC236}">
                <a16:creationId xmlns:a16="http://schemas.microsoft.com/office/drawing/2014/main" id="{26743681-5143-4A71-B1F4-AC045DBBE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1259252"/>
            <a:ext cx="274344" cy="274344"/>
          </a:xfrm>
          <a:prstGeom prst="rect">
            <a:avLst/>
          </a:prstGeom>
        </p:spPr>
      </p:pic>
      <p:pic>
        <p:nvPicPr>
          <p:cNvPr id="10" name="MsPham">
            <a:extLst>
              <a:ext uri="{FF2B5EF4-FFF2-40B4-BE49-F238E27FC236}">
                <a16:creationId xmlns:a16="http://schemas.microsoft.com/office/drawing/2014/main" id="{9D04ECEF-5CB5-410C-9F5E-D36DD4296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2482680"/>
            <a:ext cx="274344" cy="274344"/>
          </a:xfrm>
          <a:prstGeom prst="rect">
            <a:avLst/>
          </a:prstGeom>
        </p:spPr>
      </p:pic>
      <p:pic>
        <p:nvPicPr>
          <p:cNvPr id="11" name="MsPham">
            <a:extLst>
              <a:ext uri="{FF2B5EF4-FFF2-40B4-BE49-F238E27FC236}">
                <a16:creationId xmlns:a16="http://schemas.microsoft.com/office/drawing/2014/main" id="{F2EE6C97-4FF7-491A-9709-E8C7A0C74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3313462"/>
            <a:ext cx="274344" cy="274344"/>
          </a:xfrm>
          <a:prstGeom prst="rect">
            <a:avLst/>
          </a:prstGeom>
        </p:spPr>
      </p:pic>
      <p:pic>
        <p:nvPicPr>
          <p:cNvPr id="12" name="MsPham">
            <a:extLst>
              <a:ext uri="{FF2B5EF4-FFF2-40B4-BE49-F238E27FC236}">
                <a16:creationId xmlns:a16="http://schemas.microsoft.com/office/drawing/2014/main" id="{9904230C-C611-4130-92F8-A7CF34787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068" y="4312897"/>
            <a:ext cx="2743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52943">
            <a:off x="326439" y="279886"/>
            <a:ext cx="8572499" cy="47230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Be Vietnam" panose="00000500000000000000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3104" y="293113"/>
            <a:ext cx="8572499" cy="47230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Be Vietnam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04958" y="47869"/>
            <a:ext cx="2139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Bulgatti" pitchFamily="2" charset="0"/>
              </a:rPr>
              <a:t>English 4 – Unit 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114" y="419106"/>
            <a:ext cx="6634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Quy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tắc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thêm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đuôi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“-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er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”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sau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tính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từ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e Vietnam" panose="00000500000000000000" pitchFamily="2" charset="0"/>
              </a:rPr>
              <a:t>ngắn</a:t>
            </a:r>
            <a:r>
              <a:rPr lang="en-US" sz="2100" b="1" dirty="0">
                <a:solidFill>
                  <a:srgbClr val="FF0000"/>
                </a:solidFill>
                <a:latin typeface="Be Vietnam" panose="00000500000000000000" pitchFamily="2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03511" y="948496"/>
            <a:ext cx="76574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er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Ex :  tall - taller </a:t>
            </a:r>
          </a:p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      short - shorter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cái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“e”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 r” </a:t>
            </a:r>
          </a:p>
          <a:p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Ex: large - larger 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+ 1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gấp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đôi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đuôi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er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Ex: big – bigger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   thin – thinner </a:t>
            </a:r>
          </a:p>
          <a:p>
            <a:pPr marL="214313" indent="-214313">
              <a:buFontTx/>
              <a:buChar char="-"/>
            </a:pP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tận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“y” ta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“y-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ier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Ex: happy – happier</a:t>
            </a:r>
          </a:p>
          <a:p>
            <a:r>
              <a:rPr lang="en-US" sz="1500" dirty="0">
                <a:solidFill>
                  <a:srgbClr val="00206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      pretty _ prettier </a:t>
            </a:r>
          </a:p>
          <a:p>
            <a:endParaRPr lang="en-US" sz="1500" dirty="0">
              <a:solidFill>
                <a:srgbClr val="002060"/>
              </a:solidFill>
              <a:latin typeface="Be Vietnam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512" y="3624231"/>
            <a:ext cx="717878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500" dirty="0">
              <a:latin typeface="Be Vietnam" panose="00000500000000000000" pitchFamily="2" charset="0"/>
              <a:cs typeface="Times New Roman" panose="02020603050405020304" pitchFamily="18" charset="0"/>
            </a:endParaRPr>
          </a:p>
          <a:p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–y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 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–le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–ow</a:t>
            </a:r>
            <a:r>
              <a:rPr lang="en-US" sz="1500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 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–</a:t>
            </a:r>
            <a:r>
              <a:rPr lang="en-US" sz="1500" b="1" dirty="0" err="1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er</a:t>
            </a:r>
            <a:r>
              <a:rPr lang="en-US" sz="1500" b="1" dirty="0">
                <a:solidFill>
                  <a:srgbClr val="00B050"/>
                </a:solidFill>
                <a:latin typeface="Be Vietnam" panose="00000500000000000000" pitchFamily="2" charset="0"/>
                <a:cs typeface="Times New Roman" panose="02020603050405020304" pitchFamily="18" charset="0"/>
              </a:rPr>
              <a:t>, et. </a:t>
            </a:r>
          </a:p>
          <a:p>
            <a:r>
              <a:rPr lang="en-US" sz="1500" dirty="0">
                <a:latin typeface="Be Vietnam" panose="00000500000000000000" pitchFamily="2" charset="0"/>
                <a:cs typeface="Times New Roman" panose="02020603050405020304" pitchFamily="18" charset="0"/>
              </a:rPr>
              <a:t>Examples:     sweet- sweeter </a:t>
            </a:r>
          </a:p>
          <a:p>
            <a:r>
              <a:rPr lang="en-US" sz="1500" dirty="0">
                <a:latin typeface="Be Vietnam" panose="00000500000000000000" pitchFamily="2" charset="0"/>
                <a:cs typeface="Times New Roman" panose="02020603050405020304" pitchFamily="18" charset="0"/>
              </a:rPr>
              <a:t>                  clever-cleverer</a:t>
            </a:r>
          </a:p>
          <a:p>
            <a:r>
              <a:rPr lang="en-US" sz="1500" dirty="0">
                <a:latin typeface="Be Vietnam" panose="00000500000000000000" pitchFamily="2" charset="0"/>
                <a:cs typeface="Times New Roman" panose="02020603050405020304" pitchFamily="18" charset="0"/>
              </a:rPr>
              <a:t>                   narrow- narrower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07" y="4060150"/>
            <a:ext cx="1083350" cy="10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5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6C746E-B761-48E8-96F3-02149E5146F2}"/>
              </a:ext>
            </a:extLst>
          </p:cNvPr>
          <p:cNvSpPr/>
          <p:nvPr/>
        </p:nvSpPr>
        <p:spPr>
          <a:xfrm>
            <a:off x="1846100" y="419453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1" descr="https://s.sachmem.vn/public/images/TA4T2SHS/U14-L2-5-2-tzgisnbiuluuvrcq.jpg">
            <a:extLst>
              <a:ext uri="{FF2B5EF4-FFF2-40B4-BE49-F238E27FC236}">
                <a16:creationId xmlns:a16="http://schemas.microsoft.com/office/drawing/2014/main" id="{D6D5EB67-4AE0-4393-84C8-9B3CACD13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r="34004"/>
          <a:stretch/>
        </p:blipFill>
        <p:spPr bwMode="auto">
          <a:xfrm>
            <a:off x="1314651" y="2708409"/>
            <a:ext cx="1235363" cy="2045143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F69140-FCA2-4F6A-BE51-A7523A89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8" t="807" r="17759" b="6074"/>
          <a:stretch/>
        </p:blipFill>
        <p:spPr>
          <a:xfrm>
            <a:off x="767904" y="709779"/>
            <a:ext cx="2328859" cy="1783610"/>
          </a:xfrm>
          <a:prstGeom prst="roundRect">
            <a:avLst>
              <a:gd name="adj" fmla="val 50000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298F5C-6F10-4C3A-B9A2-4123542C38AD}"/>
              </a:ext>
            </a:extLst>
          </p:cNvPr>
          <p:cNvSpPr/>
          <p:nvPr/>
        </p:nvSpPr>
        <p:spPr>
          <a:xfrm>
            <a:off x="2991062" y="1223131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slimmer, the father or the brother?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 than ___________.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1BCB9-A55D-47C7-836A-A3996F8F2C93}"/>
              </a:ext>
            </a:extLst>
          </p:cNvPr>
          <p:cNvSpPr/>
          <p:nvPr/>
        </p:nvSpPr>
        <p:spPr>
          <a:xfrm>
            <a:off x="3272127" y="1902065"/>
            <a:ext cx="2866279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brother is </a:t>
            </a:r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limmer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AEC3A5-7F2E-47BF-B085-9C40B8AFAB85}"/>
              </a:ext>
            </a:extLst>
          </p:cNvPr>
          <p:cNvSpPr/>
          <p:nvPr/>
        </p:nvSpPr>
        <p:spPr>
          <a:xfrm>
            <a:off x="6749474" y="1902065"/>
            <a:ext cx="162662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69431B-28EC-441A-8D0B-01E824EE51CE}"/>
              </a:ext>
            </a:extLst>
          </p:cNvPr>
          <p:cNvSpPr/>
          <p:nvPr/>
        </p:nvSpPr>
        <p:spPr>
          <a:xfrm>
            <a:off x="2991062" y="3332486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shorter, the father or the mother?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 than _________.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E2292-CA88-4879-B2A4-146106C7B94A}"/>
              </a:ext>
            </a:extLst>
          </p:cNvPr>
          <p:cNvSpPr/>
          <p:nvPr/>
        </p:nvSpPr>
        <p:spPr>
          <a:xfrm>
            <a:off x="3272127" y="3933068"/>
            <a:ext cx="284492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mother is shorter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C27E6B-F684-4B21-8CFC-0BE724DEE50D}"/>
              </a:ext>
            </a:extLst>
          </p:cNvPr>
          <p:cNvSpPr/>
          <p:nvPr/>
        </p:nvSpPr>
        <p:spPr>
          <a:xfrm>
            <a:off x="6558097" y="3933444"/>
            <a:ext cx="1639697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</a:t>
            </a:r>
          </a:p>
        </p:txBody>
      </p:sp>
    </p:spTree>
    <p:extLst>
      <p:ext uri="{BB962C8B-B14F-4D97-AF65-F5344CB8AC3E}">
        <p14:creationId xmlns:p14="http://schemas.microsoft.com/office/powerpoint/2010/main" val="23561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s.sachmem.vn/public/images/TA4T2SHS/U14-L2-5-3-swwshqqdkpsjlefe.jpg">
            <a:extLst>
              <a:ext uri="{FF2B5EF4-FFF2-40B4-BE49-F238E27FC236}">
                <a16:creationId xmlns:a16="http://schemas.microsoft.com/office/drawing/2014/main" id="{1121E3B6-1E06-48B6-91AF-7355260C6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18960" r="32802"/>
          <a:stretch/>
        </p:blipFill>
        <p:spPr bwMode="auto">
          <a:xfrm>
            <a:off x="1006080" y="525237"/>
            <a:ext cx="1690679" cy="2100224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https://s.sachmem.vn/public/images/TA4T2SHS/U14-L2-5-4-ubgkkmrkaoctdocm.jpg">
            <a:extLst>
              <a:ext uri="{FF2B5EF4-FFF2-40B4-BE49-F238E27FC236}">
                <a16:creationId xmlns:a16="http://schemas.microsoft.com/office/drawing/2014/main" id="{C3F96311-D3C0-49E5-951C-FED668D40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t="19725" r="21549"/>
          <a:stretch/>
        </p:blipFill>
        <p:spPr bwMode="auto">
          <a:xfrm>
            <a:off x="527511" y="2836718"/>
            <a:ext cx="2647817" cy="181757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FD7279-051C-49EF-A675-74A333C3BA9E}"/>
              </a:ext>
            </a:extLst>
          </p:cNvPr>
          <p:cNvSpPr/>
          <p:nvPr/>
        </p:nvSpPr>
        <p:spPr>
          <a:xfrm>
            <a:off x="2071427" y="313980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96EB53-1EA4-4BA2-9B96-FDB16D1E28E4}"/>
              </a:ext>
            </a:extLst>
          </p:cNvPr>
          <p:cNvSpPr/>
          <p:nvPr/>
        </p:nvSpPr>
        <p:spPr>
          <a:xfrm>
            <a:off x="2991062" y="1223131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older, the brother or the sister?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 than ___________.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A8837-7EDD-4CA8-99B5-0B9614AD0FCE}"/>
              </a:ext>
            </a:extLst>
          </p:cNvPr>
          <p:cNvSpPr/>
          <p:nvPr/>
        </p:nvSpPr>
        <p:spPr>
          <a:xfrm>
            <a:off x="3359592" y="1873974"/>
            <a:ext cx="2507946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sister is older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B6B64-98E4-4AAD-825B-A1C67EC142EC}"/>
              </a:ext>
            </a:extLst>
          </p:cNvPr>
          <p:cNvSpPr/>
          <p:nvPr/>
        </p:nvSpPr>
        <p:spPr>
          <a:xfrm>
            <a:off x="6645562" y="1858069"/>
            <a:ext cx="1490520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brother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8300B0-915E-4019-9BC1-B1AFB392ACE3}"/>
              </a:ext>
            </a:extLst>
          </p:cNvPr>
          <p:cNvSpPr/>
          <p:nvPr/>
        </p:nvSpPr>
        <p:spPr>
          <a:xfrm>
            <a:off x="2991062" y="3332486"/>
            <a:ext cx="583082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Who's stronger, the father or the brother?</a:t>
            </a:r>
            <a:b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 _________________ than _________.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6D19-B8E0-4F62-A588-00C1514B9CE4}"/>
              </a:ext>
            </a:extLst>
          </p:cNvPr>
          <p:cNvSpPr/>
          <p:nvPr/>
        </p:nvSpPr>
        <p:spPr>
          <a:xfrm>
            <a:off x="3239483" y="3935619"/>
            <a:ext cx="293868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brother is stronger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79CA5-02AF-4763-9A1C-1A7497FAA712}"/>
              </a:ext>
            </a:extLst>
          </p:cNvPr>
          <p:cNvSpPr/>
          <p:nvPr/>
        </p:nvSpPr>
        <p:spPr>
          <a:xfrm>
            <a:off x="6645562" y="3967423"/>
            <a:ext cx="1490520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</a:t>
            </a:r>
          </a:p>
        </p:txBody>
      </p:sp>
    </p:spTree>
    <p:extLst>
      <p:ext uri="{BB962C8B-B14F-4D97-AF65-F5344CB8AC3E}">
        <p14:creationId xmlns:p14="http://schemas.microsoft.com/office/powerpoint/2010/main" val="16338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41"/>
          <p:cNvSpPr txBox="1">
            <a:spLocks noGrp="1"/>
          </p:cNvSpPr>
          <p:nvPr>
            <p:ph type="title"/>
          </p:nvPr>
        </p:nvSpPr>
        <p:spPr>
          <a:xfrm>
            <a:off x="1977570" y="1970100"/>
            <a:ext cx="5051700" cy="12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000" dirty="0"/>
              <a:t>Warm up!</a:t>
            </a:r>
            <a:endParaRPr sz="7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4D2214-6274-485A-A34C-8EF0FF638096}"/>
              </a:ext>
            </a:extLst>
          </p:cNvPr>
          <p:cNvSpPr/>
          <p:nvPr/>
        </p:nvSpPr>
        <p:spPr>
          <a:xfrm>
            <a:off x="1696830" y="307361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Let's sing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B94C4-410A-48FA-A26F-33EC5CC20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7" t="14300" r="13836" b="23958"/>
          <a:stretch/>
        </p:blipFill>
        <p:spPr>
          <a:xfrm>
            <a:off x="553208" y="798801"/>
            <a:ext cx="8084709" cy="3844106"/>
          </a:xfrm>
          <a:prstGeom prst="roundRect">
            <a:avLst>
              <a:gd name="adj" fmla="val 27732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EDB91B-3BF9-4DC9-9DD8-BDC4AB42D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7095" y="277857"/>
            <a:ext cx="386921" cy="3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Down 14">
            <a:hlinkClick r:id="rId5" action="ppaction://hlinksldjump"/>
            <a:extLst>
              <a:ext uri="{FF2B5EF4-FFF2-40B4-BE49-F238E27FC236}">
                <a16:creationId xmlns:a16="http://schemas.microsoft.com/office/drawing/2014/main" id="{3EB5FF9D-1954-4701-BC79-EF101FDA03E8}"/>
              </a:ext>
            </a:extLst>
          </p:cNvPr>
          <p:cNvSpPr/>
          <p:nvPr/>
        </p:nvSpPr>
        <p:spPr>
          <a:xfrm>
            <a:off x="7983109" y="4620128"/>
            <a:ext cx="484632" cy="5006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6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190317" y="2919911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3" name="chu"/>
          <p:cNvGrpSpPr/>
          <p:nvPr/>
        </p:nvGrpSpPr>
        <p:grpSpPr>
          <a:xfrm>
            <a:off x="-104705" y="242027"/>
            <a:ext cx="4910328" cy="4910817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en-US" sz="4500" b="1" kern="120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768993" y="6404652"/>
            <a:ext cx="5248567" cy="2884331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Calibri"/>
                  <a:cs typeface="Arial" panose="020B0604020202020204" pitchFamily="34" charset="0"/>
                </a:rPr>
                <a:t>LUẬT CH</a:t>
              </a:r>
              <a:r>
                <a:rPr lang="vi-VN" sz="21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b="1" kern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Calibri"/>
                  <a:cs typeface="Arial" panose="020B0604020202020204" pitchFamily="34" charset="0"/>
                </a:rPr>
                <a:t>I</a:t>
              </a:r>
            </a:p>
            <a:p>
              <a:pPr algn="just" defTabSz="685800">
                <a:buClrTx/>
              </a:pPr>
              <a:endParaRPr lang="en-US" sz="135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 defTabSz="685800">
                <a:lnSpc>
                  <a:spcPct val="130000"/>
                </a:lnSpc>
                <a:buClrTx/>
                <a:buFontTx/>
                <a:buChar char="-"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342900" indent="-342900" algn="just" defTabSz="685800">
                <a:lnSpc>
                  <a:spcPct val="130000"/>
                </a:lnSpc>
                <a:buClrTx/>
                <a:buFontTx/>
                <a:buChar char="-"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00" indent="-342900" algn="just" defTabSz="685800">
                <a:lnSpc>
                  <a:spcPct val="130000"/>
                </a:lnSpc>
                <a:buClrTx/>
                <a:buFontTx/>
                <a:buChar char="-"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500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7565862" y="5787557"/>
            <a:ext cx="843142" cy="43556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325" y="-2800081"/>
            <a:ext cx="4574904" cy="2635206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3768993" y="4015013"/>
            <a:ext cx="1075408" cy="4351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4103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Rounded Rectangle 2"/>
          <p:cNvSpPr/>
          <p:nvPr/>
        </p:nvSpPr>
        <p:spPr>
          <a:xfrm>
            <a:off x="4400337" y="937485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 girl is ______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than the boy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4718226" y="3115781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7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s://s.sachmem.vn/public/images/TA4SBT/U14-B-1-2-mbhugfwrowjenoc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64" y="1433869"/>
            <a:ext cx="1723244" cy="11313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777236" y="3249076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2"/>
          <p:cNvSpPr/>
          <p:nvPr/>
        </p:nvSpPr>
        <p:spPr>
          <a:xfrm>
            <a:off x="4331603" y="943357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 brother is ______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than the sister.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649491" y="3121653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700" kern="1200" dirty="0"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  <a:endParaRPr lang="zh-CN" altLang="en-US" sz="2700" kern="12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https://s.sachmem.vn/public/images/TA4SBT/U14-B-1-3-pxqjldwmbjqklla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r="11994"/>
          <a:stretch/>
        </p:blipFill>
        <p:spPr bwMode="auto">
          <a:xfrm>
            <a:off x="7192396" y="1557184"/>
            <a:ext cx="1498961" cy="13535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5796617" y="3330973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Oval 204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Oval 205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Oval 206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Oval 207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Oval 208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Oval 209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Oval 210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Oval 211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Oval 212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Oval 213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Oval 214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Oval 215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Oval 216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" name="Rounded Rectangle 2"/>
          <p:cNvSpPr/>
          <p:nvPr/>
        </p:nvSpPr>
        <p:spPr>
          <a:xfrm>
            <a:off x="4350984" y="1025253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smaller, the grandmother or the grandfather?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4668873" y="3203549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grandmother is smaller than the grandfather.</a:t>
            </a:r>
            <a:endParaRPr lang="en-US" sz="2100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403" r="33437"/>
          <a:stretch/>
        </p:blipFill>
        <p:spPr>
          <a:xfrm>
            <a:off x="7489372" y="1614596"/>
            <a:ext cx="1094396" cy="13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882863" y="3336235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2"/>
          <p:cNvSpPr/>
          <p:nvPr/>
        </p:nvSpPr>
        <p:spPr>
          <a:xfrm>
            <a:off x="4437230" y="1030515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Who is stronger, the boy or the girl?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755118" y="3208811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girl is stronger than the boy.</a:t>
            </a:r>
            <a:endParaRPr lang="zh-CN" altLang="en-US" sz="2100" kern="1200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63" y="3836771"/>
            <a:ext cx="773156" cy="789723"/>
          </a:xfrm>
          <a:prstGeom prst="rect">
            <a:avLst/>
          </a:prstGeom>
        </p:spPr>
      </p:pic>
      <p:pic>
        <p:nvPicPr>
          <p:cNvPr id="4098" name="Picture 2" descr="https://s.sachmem.vn/public/images/TA4SBT/U14-B-2-4-exfocqrcyoaqfkd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1190" r="22464" b="2075"/>
          <a:stretch/>
        </p:blipFill>
        <p:spPr bwMode="auto">
          <a:xfrm>
            <a:off x="6955636" y="1660101"/>
            <a:ext cx="1527977" cy="12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889882" y="3275009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Oval 143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Oval 144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Oval 145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2"/>
          <p:cNvSpPr/>
          <p:nvPr/>
        </p:nvSpPr>
        <p:spPr>
          <a:xfrm>
            <a:off x="4444249" y="969290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Who is taller, the man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 the woman?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762137" y="3147585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woman is taller than the man.</a:t>
            </a:r>
            <a:endParaRPr lang="zh-CN" altLang="en-US" sz="2100" kern="1200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010" t="2543" r="34256" b="1897"/>
          <a:stretch/>
        </p:blipFill>
        <p:spPr>
          <a:xfrm>
            <a:off x="7445829" y="1133741"/>
            <a:ext cx="1212738" cy="17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0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5876444" y="3330973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Oval 15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Oval 162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Oval 164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Oval 165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Oval 166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Oval 167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Rounded Rectangle 2"/>
          <p:cNvSpPr/>
          <p:nvPr/>
        </p:nvSpPr>
        <p:spPr>
          <a:xfrm>
            <a:off x="4430810" y="1025253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is slimmer, the sister 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the brother?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4748699" y="3203549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sister is slimmer than the brother.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22" name="Picture 2" descr="https://s.sachmem.vn/public/images/TA4SBT/U14-C-1-5-dbfledddqrucukp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t="15167" r="23730"/>
          <a:stretch/>
        </p:blipFill>
        <p:spPr bwMode="auto">
          <a:xfrm>
            <a:off x="7143269" y="1563551"/>
            <a:ext cx="1523882" cy="1430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5886341" y="3386296"/>
            <a:ext cx="1266825" cy="331124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Oval 148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Oval 150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Oval 153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Oval 154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Oval 155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Oval 156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Oval 157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Oval 159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Oval 160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Rounded Rectangle 2"/>
          <p:cNvSpPr/>
          <p:nvPr/>
        </p:nvSpPr>
        <p:spPr>
          <a:xfrm>
            <a:off x="4440708" y="1080577"/>
            <a:ext cx="4428993" cy="200457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shorter?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The boy is shorter than the girl.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The boy is shorter the girl.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3594150" y="5223272"/>
            <a:ext cx="1016384" cy="411246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4758597" y="3258873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defTabSz="685800">
              <a:lnSpc>
                <a:spcPct val="100000"/>
              </a:lnSpc>
              <a:buClrTx/>
            </a:pPr>
            <a:r>
              <a:rPr lang="en-US" sz="3000" kern="1200" dirty="0">
                <a:latin typeface="Calibri"/>
              </a:rPr>
              <a:t>A</a:t>
            </a:r>
            <a:endParaRPr lang="zh-CN" altLang="en-US" sz="3000" kern="1200" dirty="0"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4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62678"/>
            <a:ext cx="9144002" cy="378619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178895" y="3761571"/>
            <a:ext cx="1087408" cy="13263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7" y="3920636"/>
            <a:ext cx="690113" cy="703935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795837" y="834629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  <a:p>
                  <a:pPr defTabSz="685800">
                    <a:buClrTx/>
                  </a:pPr>
                  <a:endParaRPr lang="en-US" sz="3000" b="1" kern="1200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en-US" sz="135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Calibri"/>
                </a:rPr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2" cy="378619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75444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3400" y="403090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 rot="5400000">
            <a:off x="725171" y="24111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 rot="2729469">
            <a:off x="3522619" y="123501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 rot="8129469">
            <a:off x="3507911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 rot="8129469">
            <a:off x="1201824" y="123730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 rot="1380000">
            <a:off x="2991595" y="8796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6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 rot="6780000">
            <a:off x="848199" y="176953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 rot="4109469">
            <a:off x="3882800" y="17799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1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29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/>
          <p:cNvSpPr/>
          <p:nvPr/>
        </p:nvSpPr>
        <p:spPr>
          <a:xfrm rot="9509469">
            <a:off x="1745602" y="87528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0256" y="946723"/>
            <a:ext cx="4262477" cy="2976533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685800">
                <a:lnSpc>
                  <a:spcPct val="150000"/>
                </a:lnSpc>
                <a:buClrTx/>
              </a:pPr>
              <a:endParaRPr lang="en-US" sz="2100" b="1" kern="12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5891087" y="5397488"/>
            <a:ext cx="1075408" cy="4351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7699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ACF54-9B91-48F5-BAB0-7686A365B6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9125" y="308260"/>
            <a:ext cx="5372554" cy="39107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C6CAFBA-C4D4-4841-A693-8F065A495AC6}"/>
              </a:ext>
            </a:extLst>
          </p:cNvPr>
          <p:cNvSpPr/>
          <p:nvPr/>
        </p:nvSpPr>
        <p:spPr>
          <a:xfrm>
            <a:off x="3642360" y="3299459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1</a:t>
            </a:r>
            <a:endParaRPr lang="en-US" sz="2800" b="1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9BAE49-64F1-4137-87BB-2BDB775E2041}"/>
              </a:ext>
            </a:extLst>
          </p:cNvPr>
          <p:cNvSpPr/>
          <p:nvPr/>
        </p:nvSpPr>
        <p:spPr>
          <a:xfrm>
            <a:off x="1559018" y="2499359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0F3FAB-B54B-41A6-A6BB-7D733687288B}"/>
              </a:ext>
            </a:extLst>
          </p:cNvPr>
          <p:cNvSpPr/>
          <p:nvPr/>
        </p:nvSpPr>
        <p:spPr>
          <a:xfrm>
            <a:off x="3542272" y="335358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3</a:t>
            </a:r>
            <a:endParaRPr lang="en-US" sz="2800" b="1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22EAA8-E1D7-4727-BBA1-5C7398A915D1}"/>
              </a:ext>
            </a:extLst>
          </p:cNvPr>
          <p:cNvSpPr/>
          <p:nvPr/>
        </p:nvSpPr>
        <p:spPr>
          <a:xfrm>
            <a:off x="5238976" y="643160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4</a:t>
            </a:r>
            <a:endParaRPr lang="en-US" sz="2800" b="1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86F95C-3D7B-41D6-BFAD-42A26A37F584}"/>
              </a:ext>
            </a:extLst>
          </p:cNvPr>
          <p:cNvSpPr/>
          <p:nvPr/>
        </p:nvSpPr>
        <p:spPr>
          <a:xfrm>
            <a:off x="7086600" y="2311642"/>
            <a:ext cx="520215" cy="5202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5</a:t>
            </a:r>
            <a:endParaRPr lang="en-US" sz="2800" b="1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C55E67-2B58-4E75-8FE9-259F36DFCED8}"/>
              </a:ext>
            </a:extLst>
          </p:cNvPr>
          <p:cNvSpPr/>
          <p:nvPr/>
        </p:nvSpPr>
        <p:spPr>
          <a:xfrm>
            <a:off x="2545044" y="3997759"/>
            <a:ext cx="3920716" cy="1112241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What does he/ she look like?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He’s/ She’s..........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3968E2-975E-49A6-BA4F-8DA37F90E6BF}"/>
              </a:ext>
            </a:extLst>
          </p:cNvPr>
          <p:cNvSpPr/>
          <p:nvPr/>
        </p:nvSpPr>
        <p:spPr>
          <a:xfrm>
            <a:off x="463462" y="2061690"/>
            <a:ext cx="1615771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slim.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156D59-E88A-4AE6-97B6-909C8C566F55}"/>
              </a:ext>
            </a:extLst>
          </p:cNvPr>
          <p:cNvSpPr/>
          <p:nvPr/>
        </p:nvSpPr>
        <p:spPr>
          <a:xfrm>
            <a:off x="2026589" y="3531590"/>
            <a:ext cx="1615771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short and fat.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09BAE4-9033-47A1-8BFF-C87607FE0937}"/>
              </a:ext>
            </a:extLst>
          </p:cNvPr>
          <p:cNvSpPr/>
          <p:nvPr/>
        </p:nvSpPr>
        <p:spPr>
          <a:xfrm>
            <a:off x="2026589" y="203342"/>
            <a:ext cx="1615771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tall and fat.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E66DE5-7B72-4231-B114-FB52355158BC}"/>
              </a:ext>
            </a:extLst>
          </p:cNvPr>
          <p:cNvSpPr/>
          <p:nvPr/>
        </p:nvSpPr>
        <p:spPr>
          <a:xfrm>
            <a:off x="6383793" y="906091"/>
            <a:ext cx="2497814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She’s beautiful and thin.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22ED1E-48CE-4B06-849A-3962D46B308F}"/>
              </a:ext>
            </a:extLst>
          </p:cNvPr>
          <p:cNvSpPr/>
          <p:nvPr/>
        </p:nvSpPr>
        <p:spPr>
          <a:xfrm>
            <a:off x="6383793" y="3009942"/>
            <a:ext cx="2497814" cy="403860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B050"/>
                </a:solidFill>
                <a:latin typeface="+mj-lt"/>
              </a:rPr>
              <a:t>He’s short.</a:t>
            </a:r>
            <a:endParaRPr lang="en-US" b="1" i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9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2" name="Google Shape;4672;p59"/>
          <p:cNvSpPr txBox="1">
            <a:spLocks noGrp="1"/>
          </p:cNvSpPr>
          <p:nvPr>
            <p:ph type="title"/>
          </p:nvPr>
        </p:nvSpPr>
        <p:spPr>
          <a:xfrm>
            <a:off x="1234331" y="1825259"/>
            <a:ext cx="5575200" cy="184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800" dirty="0"/>
              <a:t>04. Homelink</a:t>
            </a:r>
            <a:endParaRPr sz="8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4C1D87-D156-456B-BAD0-64BEBD21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050" y="114509"/>
            <a:ext cx="4367633" cy="11577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1600" b="0" dirty="0">
                <a:latin typeface="+mj-lt"/>
              </a:rPr>
              <a:t>Monday, February 20th 2023</a:t>
            </a:r>
            <a:br>
              <a:rPr lang="vi-VN" sz="1600" b="0" dirty="0">
                <a:latin typeface="+mj-lt"/>
              </a:rPr>
            </a:br>
            <a:r>
              <a:rPr lang="vi-VN" sz="1600" b="0" dirty="0">
                <a:latin typeface="+mj-lt"/>
              </a:rPr>
              <a:t>Unit 14: What does he look like?</a:t>
            </a:r>
            <a:br>
              <a:rPr lang="vi-VN" sz="1600" b="0" dirty="0">
                <a:latin typeface="+mj-lt"/>
              </a:rPr>
            </a:br>
            <a:r>
              <a:rPr lang="vi-VN" sz="1600" b="0" dirty="0">
                <a:latin typeface="+mj-lt"/>
              </a:rPr>
              <a:t>Lesson 2</a:t>
            </a:r>
            <a:endParaRPr lang="en-US" sz="1600" b="0" dirty="0">
              <a:latin typeface="+mj-lt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DDC522B-876D-42BD-B273-21BD0D114B5E}"/>
              </a:ext>
            </a:extLst>
          </p:cNvPr>
          <p:cNvSpPr txBox="1">
            <a:spLocks/>
          </p:cNvSpPr>
          <p:nvPr/>
        </p:nvSpPr>
        <p:spPr>
          <a:xfrm>
            <a:off x="982551" y="1197212"/>
            <a:ext cx="2013385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1. New words: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7B5F11C-8EE9-436E-87F8-E3071A497C0A}"/>
              </a:ext>
            </a:extLst>
          </p:cNvPr>
          <p:cNvSpPr txBox="1">
            <a:spLocks/>
          </p:cNvSpPr>
          <p:nvPr/>
        </p:nvSpPr>
        <p:spPr>
          <a:xfrm>
            <a:off x="1076925" y="1566407"/>
            <a:ext cx="3121363" cy="33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Tall- taller: cao- cao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Short- shorter: thấp- thấp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Young- younger: trẻ- trẻ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Old- ol</a:t>
            </a:r>
            <a:r>
              <a:rPr lang="vi-VN" sz="1600" b="0" dirty="0">
                <a:solidFill>
                  <a:schemeClr val="tx1"/>
                </a:solidFill>
                <a:latin typeface="+mj-lt"/>
              </a:rPr>
              <a:t>d</a:t>
            </a:r>
            <a:r>
              <a:rPr lang="vi-VN" sz="1600" b="0" dirty="0">
                <a:latin typeface="+mj-lt"/>
              </a:rPr>
              <a:t>er/ elder: già- già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Strong- stronger: khỏe- khỏe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Small- sma</a:t>
            </a:r>
            <a:r>
              <a:rPr lang="vi-VN" sz="1600" b="0" dirty="0">
                <a:solidFill>
                  <a:schemeClr val="tx1"/>
                </a:solidFill>
                <a:latin typeface="+mj-lt"/>
              </a:rPr>
              <a:t>ll</a:t>
            </a:r>
            <a:r>
              <a:rPr lang="vi-VN" sz="1600" b="0" dirty="0">
                <a:latin typeface="+mj-lt"/>
              </a:rPr>
              <a:t>er: nhỏ- nhỏ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Big- bi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gg</a:t>
            </a:r>
            <a:r>
              <a:rPr lang="vi-VN" sz="1600" b="0" dirty="0">
                <a:latin typeface="+mj-lt"/>
              </a:rPr>
              <a:t>er: to- to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Slim- sli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mm</a:t>
            </a:r>
            <a:r>
              <a:rPr lang="vi-VN" sz="1600" b="0" dirty="0">
                <a:latin typeface="+mj-lt"/>
              </a:rPr>
              <a:t>er: gầy- gầy hơn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 Fat- fa</a:t>
            </a:r>
            <a:r>
              <a:rPr lang="vi-VN" sz="1600" b="0" dirty="0">
                <a:solidFill>
                  <a:srgbClr val="FF0000"/>
                </a:solidFill>
                <a:latin typeface="+mj-lt"/>
              </a:rPr>
              <a:t>tt</a:t>
            </a:r>
            <a:r>
              <a:rPr lang="vi-VN" sz="1600" b="0" dirty="0">
                <a:latin typeface="+mj-lt"/>
              </a:rPr>
              <a:t>er: béo- béo hơn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endParaRPr lang="vi-VN" sz="1600" b="0" dirty="0">
              <a:latin typeface="+mj-lt"/>
            </a:endParaRPr>
          </a:p>
          <a:p>
            <a:pPr algn="l">
              <a:lnSpc>
                <a:spcPct val="150000"/>
              </a:lnSpc>
            </a:pPr>
            <a:endParaRPr lang="vi-VN" sz="1600" b="0" dirty="0">
              <a:latin typeface="+mj-lt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C175277-7882-4484-90E3-F49BA2072D25}"/>
              </a:ext>
            </a:extLst>
          </p:cNvPr>
          <p:cNvSpPr txBox="1">
            <a:spLocks/>
          </p:cNvSpPr>
          <p:nvPr/>
        </p:nvSpPr>
        <p:spPr>
          <a:xfrm>
            <a:off x="4824736" y="1389761"/>
            <a:ext cx="2013385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2. Model sentence: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88E201A-20F5-416A-8AF7-AAB33F2E37E7}"/>
              </a:ext>
            </a:extLst>
          </p:cNvPr>
          <p:cNvSpPr txBox="1">
            <a:spLocks/>
          </p:cNvSpPr>
          <p:nvPr/>
        </p:nvSpPr>
        <p:spPr>
          <a:xfrm>
            <a:off x="5518203" y="1852654"/>
            <a:ext cx="3323647" cy="90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600" i="1" dirty="0">
                <a:latin typeface="+mj-lt"/>
              </a:rPr>
              <a:t>Who’s </a:t>
            </a:r>
            <a:r>
              <a:rPr lang="vi-VN" sz="1600" i="1" u="sng" dirty="0">
                <a:solidFill>
                  <a:srgbClr val="00B050"/>
                </a:solidFill>
                <a:latin typeface="+mj-lt"/>
              </a:rPr>
              <a:t>taller</a:t>
            </a:r>
            <a:r>
              <a:rPr lang="vi-VN" sz="1600" i="1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1600" i="1" dirty="0">
                <a:latin typeface="+mj-lt"/>
              </a:rPr>
              <a:t>My sister is </a:t>
            </a:r>
            <a:r>
              <a:rPr lang="vi-VN" sz="1600" i="1" u="sng" dirty="0">
                <a:solidFill>
                  <a:srgbClr val="00B050"/>
                </a:solidFill>
                <a:latin typeface="+mj-lt"/>
              </a:rPr>
              <a:t>taller</a:t>
            </a:r>
            <a:r>
              <a:rPr lang="vi-VN" sz="1600" i="1" dirty="0">
                <a:latin typeface="+mj-lt"/>
              </a:rPr>
              <a:t> </a:t>
            </a: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than </a:t>
            </a:r>
            <a:r>
              <a:rPr lang="vi-VN" sz="1600" i="1" dirty="0">
                <a:latin typeface="+mj-lt"/>
              </a:rPr>
              <a:t>my mother.</a:t>
            </a:r>
            <a:endParaRPr lang="en-US" sz="1600" i="1" dirty="0">
              <a:latin typeface="+mj-lt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4A27CA4-753E-4732-BD85-A84EC4B30E13}"/>
              </a:ext>
            </a:extLst>
          </p:cNvPr>
          <p:cNvSpPr txBox="1">
            <a:spLocks/>
          </p:cNvSpPr>
          <p:nvPr/>
        </p:nvSpPr>
        <p:spPr>
          <a:xfrm>
            <a:off x="4738453" y="2698971"/>
            <a:ext cx="2013385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3. Homework:</a:t>
            </a:r>
            <a:endParaRPr lang="en-US" sz="16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F53D9B-87B9-41B7-8C4D-B760A801E4BB}"/>
              </a:ext>
            </a:extLst>
          </p:cNvPr>
          <p:cNvSpPr txBox="1">
            <a:spLocks/>
          </p:cNvSpPr>
          <p:nvPr/>
        </p:nvSpPr>
        <p:spPr>
          <a:xfrm>
            <a:off x="4988259" y="3068166"/>
            <a:ext cx="4155741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-Write NW x 2 lines and learn by heart.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-Do WB: part B-1,2 (page 56,57)</a:t>
            </a:r>
          </a:p>
          <a:p>
            <a:pPr algn="l">
              <a:lnSpc>
                <a:spcPct val="150000"/>
              </a:lnSpc>
            </a:pPr>
            <a:r>
              <a:rPr lang="vi-VN" sz="1600" b="0" dirty="0">
                <a:latin typeface="+mj-lt"/>
              </a:rPr>
              <a:t>                part F- 1,2 (page 59)</a:t>
            </a:r>
            <a:endParaRPr lang="en-US" sz="1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8800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7" name="Google Shape;4877;p71"/>
          <p:cNvSpPr/>
          <p:nvPr/>
        </p:nvSpPr>
        <p:spPr>
          <a:xfrm>
            <a:off x="3601861" y="2964050"/>
            <a:ext cx="1940277" cy="11509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8" name="Google Shape;4878;p71"/>
          <p:cNvSpPr txBox="1">
            <a:spLocks noGrp="1"/>
          </p:cNvSpPr>
          <p:nvPr>
            <p:ph type="title"/>
          </p:nvPr>
        </p:nvSpPr>
        <p:spPr>
          <a:xfrm>
            <a:off x="874510" y="1714939"/>
            <a:ext cx="4767000" cy="6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hanks</a:t>
            </a:r>
            <a:r>
              <a:rPr lang="vi-VN" dirty="0"/>
              <a:t>!</a:t>
            </a:r>
            <a:endParaRPr dirty="0"/>
          </a:p>
        </p:txBody>
      </p:sp>
      <p:grpSp>
        <p:nvGrpSpPr>
          <p:cNvPr id="4890" name="Google Shape;4890;p71"/>
          <p:cNvGrpSpPr/>
          <p:nvPr/>
        </p:nvGrpSpPr>
        <p:grpSpPr>
          <a:xfrm rot="-811012">
            <a:off x="4513900" y="924899"/>
            <a:ext cx="454417" cy="636544"/>
            <a:chOff x="5844975" y="2332175"/>
            <a:chExt cx="513100" cy="718825"/>
          </a:xfrm>
        </p:grpSpPr>
        <p:sp>
          <p:nvSpPr>
            <p:cNvPr id="4891" name="Google Shape;4891;p71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71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71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71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71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71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71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71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71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71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71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71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71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71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71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71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7" name="Google Shape;4907;p71"/>
          <p:cNvGrpSpPr/>
          <p:nvPr/>
        </p:nvGrpSpPr>
        <p:grpSpPr>
          <a:xfrm rot="850440">
            <a:off x="4053452" y="3134075"/>
            <a:ext cx="558168" cy="491181"/>
            <a:chOff x="992375" y="2434650"/>
            <a:chExt cx="532025" cy="468175"/>
          </a:xfrm>
        </p:grpSpPr>
        <p:sp>
          <p:nvSpPr>
            <p:cNvPr id="4908" name="Google Shape;4908;p71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71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71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71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71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71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71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71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71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71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71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71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71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71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71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71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71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71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71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71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71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71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71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71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71"/>
          <p:cNvGrpSpPr/>
          <p:nvPr/>
        </p:nvGrpSpPr>
        <p:grpSpPr>
          <a:xfrm rot="-1648869">
            <a:off x="1148608" y="1160623"/>
            <a:ext cx="230888" cy="313769"/>
            <a:chOff x="3396200" y="2417300"/>
            <a:chExt cx="346825" cy="471325"/>
          </a:xfrm>
        </p:grpSpPr>
        <p:sp>
          <p:nvSpPr>
            <p:cNvPr id="4933" name="Google Shape;4933;p71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71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71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71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71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71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71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71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71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71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71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71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71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71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71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71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71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71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71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71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8" grpId="0"/>
      <p:bldP spid="44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1A517-72C1-44E5-BA6C-E97B226D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52059" y="800099"/>
            <a:ext cx="1768051" cy="3532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5F61D-E59A-4ABF-A180-09D21BB8F68E}"/>
              </a:ext>
            </a:extLst>
          </p:cNvPr>
          <p:cNvSpPr txBox="1"/>
          <p:nvPr/>
        </p:nvSpPr>
        <p:spPr>
          <a:xfrm>
            <a:off x="1129478" y="3244603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FE185-FE51-4242-82AA-194E1260982E}"/>
              </a:ext>
            </a:extLst>
          </p:cNvPr>
          <p:cNvSpPr/>
          <p:nvPr/>
        </p:nvSpPr>
        <p:spPr>
          <a:xfrm>
            <a:off x="1129478" y="4075600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14F74-30C7-479C-8143-15DA346BEF6A}"/>
              </a:ext>
            </a:extLst>
          </p:cNvPr>
          <p:cNvSpPr txBox="1"/>
          <p:nvPr/>
        </p:nvSpPr>
        <p:spPr>
          <a:xfrm>
            <a:off x="6214197" y="3276840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taller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CF903-8C55-4760-95E2-BEAA2BB0921D}"/>
              </a:ext>
            </a:extLst>
          </p:cNvPr>
          <p:cNvSpPr/>
          <p:nvPr/>
        </p:nvSpPr>
        <p:spPr>
          <a:xfrm>
            <a:off x="6214197" y="4107837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/tɔːlər/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4DA6C-B329-4766-A60E-D012932E4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941" y="1246407"/>
            <a:ext cx="1472312" cy="3086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D4052-57B2-46B2-BEFC-A0B1CA4883FC}"/>
              </a:ext>
            </a:extLst>
          </p:cNvPr>
          <p:cNvSpPr txBox="1"/>
          <p:nvPr/>
        </p:nvSpPr>
        <p:spPr>
          <a:xfrm>
            <a:off x="2015303" y="244227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5420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397153-958D-4399-BFF8-D21839211B29}"/>
              </a:ext>
            </a:extLst>
          </p:cNvPr>
          <p:cNvSpPr txBox="1"/>
          <p:nvPr/>
        </p:nvSpPr>
        <p:spPr>
          <a:xfrm>
            <a:off x="772949" y="2872667"/>
            <a:ext cx="17716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6EE96D-8EAB-4CFD-B332-0575BD293E43}"/>
              </a:ext>
            </a:extLst>
          </p:cNvPr>
          <p:cNvSpPr/>
          <p:nvPr/>
        </p:nvSpPr>
        <p:spPr>
          <a:xfrm>
            <a:off x="772949" y="3703664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CBA29-622C-4A67-8DD3-57212F96FF04}"/>
              </a:ext>
            </a:extLst>
          </p:cNvPr>
          <p:cNvSpPr txBox="1"/>
          <p:nvPr/>
        </p:nvSpPr>
        <p:spPr>
          <a:xfrm>
            <a:off x="6141308" y="2872667"/>
            <a:ext cx="259717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shorter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AED807-4634-4D77-9B1A-042FDF8E9BD4}"/>
              </a:ext>
            </a:extLst>
          </p:cNvPr>
          <p:cNvSpPr/>
          <p:nvPr/>
        </p:nvSpPr>
        <p:spPr>
          <a:xfrm>
            <a:off x="6141308" y="3703664"/>
            <a:ext cx="22659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/ʃɔːrtər/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4B6ED-E041-474E-A1F4-DA6357401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3102488" y="1222975"/>
            <a:ext cx="1195437" cy="2873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44242-8BD8-4084-8B7D-525D9B665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15" y="1645920"/>
            <a:ext cx="1648037" cy="2350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795680-6D16-484D-BA75-A2DEE1507469}"/>
              </a:ext>
            </a:extLst>
          </p:cNvPr>
          <p:cNvSpPr txBox="1"/>
          <p:nvPr/>
        </p:nvSpPr>
        <p:spPr>
          <a:xfrm>
            <a:off x="2073788" y="232476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0019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64A050-B23D-43F5-9B69-7FBE99477948}"/>
              </a:ext>
            </a:extLst>
          </p:cNvPr>
          <p:cNvGrpSpPr/>
          <p:nvPr/>
        </p:nvGrpSpPr>
        <p:grpSpPr>
          <a:xfrm>
            <a:off x="1141362" y="1052847"/>
            <a:ext cx="3056255" cy="2496704"/>
            <a:chOff x="4391843" y="3355709"/>
            <a:chExt cx="1962721" cy="16033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60C6CA-E093-4DB9-A6D3-74C9E0EA4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127" y="3373990"/>
              <a:ext cx="1164437" cy="158509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0B022E-D045-4640-82CC-9F9A0CD5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1843" y="3355709"/>
              <a:ext cx="1012024" cy="15180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08F36EA-B24C-489A-8327-321040757FA7}"/>
              </a:ext>
            </a:extLst>
          </p:cNvPr>
          <p:cNvSpPr txBox="1"/>
          <p:nvPr/>
        </p:nvSpPr>
        <p:spPr>
          <a:xfrm>
            <a:off x="1352099" y="3623934"/>
            <a:ext cx="256789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002060"/>
                </a:solidFill>
              </a:defRPr>
            </a:lvl1pPr>
          </a:lstStyle>
          <a:p>
            <a:r>
              <a:rPr lang="en-US" sz="4950" dirty="0"/>
              <a:t>young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804AF-61B3-4FED-910F-7E5A3DE8910A}"/>
              </a:ext>
            </a:extLst>
          </p:cNvPr>
          <p:cNvSpPr/>
          <p:nvPr/>
        </p:nvSpPr>
        <p:spPr>
          <a:xfrm>
            <a:off x="1694006" y="4428551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/jʌŋ/</a:t>
            </a:r>
            <a:endParaRPr lang="en-US" sz="2100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E8523A-1FBE-44B8-BE9D-5D7B0F1A0D42}"/>
              </a:ext>
            </a:extLst>
          </p:cNvPr>
          <p:cNvGrpSpPr/>
          <p:nvPr/>
        </p:nvGrpSpPr>
        <p:grpSpPr>
          <a:xfrm>
            <a:off x="5328155" y="1674867"/>
            <a:ext cx="2697714" cy="1874684"/>
            <a:chOff x="6962539" y="2233157"/>
            <a:chExt cx="3596952" cy="24995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6964EB-1BF3-4B73-BC0E-0A632A2E7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2539" y="2233158"/>
              <a:ext cx="1847248" cy="24995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04E841-CF2E-4E92-99AB-A246881F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9787" y="2233157"/>
              <a:ext cx="1749704" cy="24995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ACFF39-2FAF-4C86-966A-020756D966F4}"/>
              </a:ext>
            </a:extLst>
          </p:cNvPr>
          <p:cNvSpPr txBox="1"/>
          <p:nvPr/>
        </p:nvSpPr>
        <p:spPr>
          <a:xfrm>
            <a:off x="5328155" y="3623934"/>
            <a:ext cx="30311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younger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3511-14F1-4F4C-B7D8-AA1B80AC0F25}"/>
              </a:ext>
            </a:extLst>
          </p:cNvPr>
          <p:cNvSpPr/>
          <p:nvPr/>
        </p:nvSpPr>
        <p:spPr>
          <a:xfrm>
            <a:off x="5948966" y="4428551"/>
            <a:ext cx="17716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ər</a:t>
            </a:r>
            <a:r>
              <a:rPr lang="en-US" sz="21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BA0560-FA32-4E7E-A91E-06E7E1AF0A73}"/>
              </a:ext>
            </a:extLst>
          </p:cNvPr>
          <p:cNvSpPr txBox="1"/>
          <p:nvPr/>
        </p:nvSpPr>
        <p:spPr>
          <a:xfrm>
            <a:off x="2140217" y="331411"/>
            <a:ext cx="2057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26209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1387</Words>
  <Application>Microsoft Office PowerPoint</Application>
  <PresentationFormat>On-screen Show (16:9)</PresentationFormat>
  <Paragraphs>370</Paragraphs>
  <Slides>52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Bulgatti</vt:lpstr>
      <vt:lpstr>Lucida Sans Unicode</vt:lpstr>
      <vt:lpstr>Arial</vt:lpstr>
      <vt:lpstr>Be Vietnam</vt:lpstr>
      <vt:lpstr>Roboto</vt:lpstr>
      <vt:lpstr>Playfair Display Black Italic</vt:lpstr>
      <vt:lpstr>Times New Roman</vt:lpstr>
      <vt:lpstr>Calibri Light</vt:lpstr>
      <vt:lpstr>Tahoma</vt:lpstr>
      <vt:lpstr>Quicksand</vt:lpstr>
      <vt:lpstr>Calibri</vt:lpstr>
      <vt:lpstr>Amatic SC</vt:lpstr>
      <vt:lpstr>Life Savers</vt:lpstr>
      <vt:lpstr>Arial Black</vt:lpstr>
      <vt:lpstr>Fruit Market Online by Slidesgo</vt:lpstr>
      <vt:lpstr>Office Theme</vt:lpstr>
      <vt:lpstr>Unit 14: What does he look like?</vt:lpstr>
      <vt:lpstr>PowerPoint Presentation</vt:lpstr>
      <vt:lpstr>Here is what you are going to learn in this lesson:</vt:lpstr>
      <vt:lpstr>Warm up!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04. Homelink</vt:lpstr>
      <vt:lpstr>Monday, February 20th 2023 Unit 14: What does he look like? Lesson 2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Unit9: What are they doing?</dc:title>
  <dc:creator>HP</dc:creator>
  <cp:lastModifiedBy>Ngọc Khuê Nguyễn</cp:lastModifiedBy>
  <cp:revision>8</cp:revision>
  <dcterms:modified xsi:type="dcterms:W3CDTF">2023-02-20T03:56:04Z</dcterms:modified>
</cp:coreProperties>
</file>