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0" r:id="rId2"/>
  </p:sldMasterIdLst>
  <p:notesMasterIdLst>
    <p:notesMasterId r:id="rId35"/>
  </p:notesMasterIdLst>
  <p:sldIdLst>
    <p:sldId id="356" r:id="rId3"/>
    <p:sldId id="256" r:id="rId4"/>
    <p:sldId id="257" r:id="rId5"/>
    <p:sldId id="271" r:id="rId6"/>
    <p:sldId id="260" r:id="rId7"/>
    <p:sldId id="357" r:id="rId8"/>
    <p:sldId id="358" r:id="rId9"/>
    <p:sldId id="359" r:id="rId10"/>
    <p:sldId id="360" r:id="rId11"/>
    <p:sldId id="361" r:id="rId12"/>
    <p:sldId id="362" r:id="rId13"/>
    <p:sldId id="363" r:id="rId14"/>
    <p:sldId id="364" r:id="rId15"/>
    <p:sldId id="365" r:id="rId16"/>
    <p:sldId id="366" r:id="rId17"/>
    <p:sldId id="278" r:id="rId18"/>
    <p:sldId id="367" r:id="rId19"/>
    <p:sldId id="368" r:id="rId20"/>
    <p:sldId id="369" r:id="rId21"/>
    <p:sldId id="370" r:id="rId22"/>
    <p:sldId id="371" r:id="rId23"/>
    <p:sldId id="372" r:id="rId24"/>
    <p:sldId id="264" r:id="rId25"/>
    <p:sldId id="262" r:id="rId26"/>
    <p:sldId id="263" r:id="rId27"/>
    <p:sldId id="374" r:id="rId28"/>
    <p:sldId id="270" r:id="rId29"/>
    <p:sldId id="267" r:id="rId30"/>
    <p:sldId id="269" r:id="rId31"/>
    <p:sldId id="274" r:id="rId32"/>
    <p:sldId id="276" r:id="rId33"/>
    <p:sldId id="283" r:id="rId34"/>
  </p:sldIdLst>
  <p:sldSz cx="9144000" cy="5143500" type="screen16x9"/>
  <p:notesSz cx="6858000" cy="9144000"/>
  <p:embeddedFontLst>
    <p:embeddedFont>
      <p:font typeface="Algerian" panose="04020705040A02060702" pitchFamily="82" charset="0"/>
      <p:regular r:id="rId36"/>
    </p:embeddedFont>
    <p:embeddedFont>
      <p:font typeface="Amatic SC" panose="00000500000000000000" pitchFamily="2" charset="-79"/>
      <p:regular r:id="rId37"/>
      <p:bold r:id="rId38"/>
    </p:embeddedFont>
    <p:embeddedFont>
      <p:font typeface="Arial Black" panose="020B0A04020102020204" pitchFamily="34" charset="0"/>
      <p:bold r:id="rId39"/>
    </p:embeddedFont>
    <p:embeddedFont>
      <p:font typeface="Calibri" panose="020F0502020204030204" pitchFamily="34" charset="0"/>
      <p:regular r:id="rId40"/>
      <p:bold r:id="rId41"/>
      <p:italic r:id="rId42"/>
      <p:boldItalic r:id="rId43"/>
    </p:embeddedFont>
    <p:embeddedFont>
      <p:font typeface="Didact Gothic" panose="00000500000000000000" pitchFamily="2" charset="0"/>
      <p:regular r:id="rId44"/>
    </p:embeddedFont>
    <p:embeddedFont>
      <p:font typeface="Playfair Display Black Italic" pitchFamily="2" charset="0"/>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DE43FA-4F5D-4BAD-958A-8F190BC45A59}">
  <a:tblStyle styleId="{97DE43FA-4F5D-4BAD-958A-8F190BC45A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p:cViewPr varScale="1">
        <p:scale>
          <a:sx n="82" d="100"/>
          <a:sy n="82" d="100"/>
        </p:scale>
        <p:origin x="8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461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026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7075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830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215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6369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3095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208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725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318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7989b4430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7989b4430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b9151035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b9151035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989b4430a_1_24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7989b4430a_1_24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b89fa1d8fe_0_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b89fa1d8fe_0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b9151035d0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b9151035d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7989b4430a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7989b4430a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b9151035d0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b9151035d0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7989b4430a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7989b4430a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7989b4430a_1_24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7989b4430a_1_24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7989b4430a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7989b4430a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b89fa1d8fe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b89fa1d8fe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b88de76cc8_2_2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b88de76cc8_2_2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696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2684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504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230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6232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25">
            <a:off x="2392986" y="1928555"/>
            <a:ext cx="4276363" cy="1602666"/>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rot="1847120">
            <a:off x="7536181" y="807815"/>
            <a:ext cx="515156" cy="50052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7267002" y="3579713"/>
            <a:ext cx="1614292" cy="1454243"/>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flipH="1">
            <a:off x="830000" y="137100"/>
            <a:ext cx="1469422" cy="1228432"/>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184780" y="3279159"/>
            <a:ext cx="1214145" cy="735845"/>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0" y="19540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800000">
            <a:off x="3796204"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2"/>
          <p:cNvGrpSpPr/>
          <p:nvPr/>
        </p:nvGrpSpPr>
        <p:grpSpPr>
          <a:xfrm>
            <a:off x="184775" y="4068600"/>
            <a:ext cx="581394" cy="933655"/>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492100" y="1547800"/>
            <a:ext cx="442250" cy="453124"/>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rot="4884482">
            <a:off x="268424" y="9635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30010" y="4237485"/>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97475" y="2875325"/>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2"/>
          <p:cNvGrpSpPr/>
          <p:nvPr/>
        </p:nvGrpSpPr>
        <p:grpSpPr>
          <a:xfrm>
            <a:off x="1517975" y="4132611"/>
            <a:ext cx="698732" cy="933635"/>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2"/>
          <p:cNvGrpSpPr/>
          <p:nvPr/>
        </p:nvGrpSpPr>
        <p:grpSpPr>
          <a:xfrm>
            <a:off x="830000" y="2346230"/>
            <a:ext cx="468336" cy="446495"/>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2501326" y="447580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362925" y="3105600"/>
            <a:ext cx="212090" cy="24545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579172" y="33531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197175" y="4475800"/>
            <a:ext cx="308250" cy="434350"/>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7653" y="4668300"/>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2"/>
          <p:cNvGrpSpPr/>
          <p:nvPr/>
        </p:nvGrpSpPr>
        <p:grpSpPr>
          <a:xfrm rot="8999956">
            <a:off x="8178284" y="72684"/>
            <a:ext cx="581381" cy="933635"/>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6412996" y="206415"/>
            <a:ext cx="698711" cy="666171"/>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a:off x="7409316" y="1960758"/>
            <a:ext cx="1165712" cy="731889"/>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2"/>
          <p:cNvSpPr/>
          <p:nvPr/>
        </p:nvSpPr>
        <p:spPr>
          <a:xfrm>
            <a:off x="7520150" y="3045500"/>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637301" y="42347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260060" y="465896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648726" y="4158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txBox="1">
            <a:spLocks noGrp="1"/>
          </p:cNvSpPr>
          <p:nvPr>
            <p:ph type="ctrTitle"/>
          </p:nvPr>
        </p:nvSpPr>
        <p:spPr>
          <a:xfrm>
            <a:off x="2173675" y="1384100"/>
            <a:ext cx="4753800" cy="21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1" name="Google Shape;141;p2"/>
          <p:cNvSpPr txBox="1">
            <a:spLocks noGrp="1"/>
          </p:cNvSpPr>
          <p:nvPr>
            <p:ph type="subTitle" idx="1"/>
          </p:nvPr>
        </p:nvSpPr>
        <p:spPr>
          <a:xfrm>
            <a:off x="2646600" y="3508675"/>
            <a:ext cx="3807900" cy="50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ONE_COLUMN_TEXT_2">
    <p:spTree>
      <p:nvGrpSpPr>
        <p:cNvPr id="1" name="Shape 767"/>
        <p:cNvGrpSpPr/>
        <p:nvPr/>
      </p:nvGrpSpPr>
      <p:grpSpPr>
        <a:xfrm>
          <a:off x="0" y="0"/>
          <a:ext cx="0" cy="0"/>
          <a:chOff x="0" y="0"/>
          <a:chExt cx="0" cy="0"/>
        </a:xfrm>
      </p:grpSpPr>
      <p:sp>
        <p:nvSpPr>
          <p:cNvPr id="768" name="Google Shape;768;p20"/>
          <p:cNvSpPr/>
          <p:nvPr/>
        </p:nvSpPr>
        <p:spPr>
          <a:xfrm>
            <a:off x="8829097" y="988738"/>
            <a:ext cx="136503" cy="15798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0"/>
          <p:cNvSpPr/>
          <p:nvPr/>
        </p:nvSpPr>
        <p:spPr>
          <a:xfrm>
            <a:off x="396500" y="947091"/>
            <a:ext cx="3378099" cy="1877715"/>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20"/>
          <p:cNvGrpSpPr/>
          <p:nvPr/>
        </p:nvGrpSpPr>
        <p:grpSpPr>
          <a:xfrm rot="-640298">
            <a:off x="2863812" y="308044"/>
            <a:ext cx="948154" cy="903796"/>
            <a:chOff x="984375" y="2346230"/>
            <a:chExt cx="468336" cy="446495"/>
          </a:xfrm>
        </p:grpSpPr>
        <p:sp>
          <p:nvSpPr>
            <p:cNvPr id="771" name="Google Shape;771;p20"/>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0"/>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0"/>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0"/>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5" name="Google Shape;775;p20"/>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 name="Google Shape;776;p20"/>
          <p:cNvGrpSpPr/>
          <p:nvPr/>
        </p:nvGrpSpPr>
        <p:grpSpPr>
          <a:xfrm>
            <a:off x="7571778" y="3329054"/>
            <a:ext cx="1156401" cy="1545073"/>
            <a:chOff x="1517975" y="4132611"/>
            <a:chExt cx="698732" cy="933635"/>
          </a:xfrm>
        </p:grpSpPr>
        <p:sp>
          <p:nvSpPr>
            <p:cNvPr id="777" name="Google Shape;777;p20"/>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0"/>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0"/>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0"/>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0"/>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0"/>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0"/>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0"/>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0"/>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20"/>
          <p:cNvGrpSpPr/>
          <p:nvPr/>
        </p:nvGrpSpPr>
        <p:grpSpPr>
          <a:xfrm>
            <a:off x="7629035" y="502445"/>
            <a:ext cx="1099080" cy="1130544"/>
            <a:chOff x="918850" y="1629150"/>
            <a:chExt cx="442250" cy="453124"/>
          </a:xfrm>
        </p:grpSpPr>
        <p:sp>
          <p:nvSpPr>
            <p:cNvPr id="787" name="Google Shape;787;p20"/>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0"/>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0"/>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0"/>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0"/>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0"/>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0"/>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0"/>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 name="Google Shape;799;p20"/>
          <p:cNvSpPr/>
          <p:nvPr/>
        </p:nvSpPr>
        <p:spPr>
          <a:xfrm>
            <a:off x="788148" y="957530"/>
            <a:ext cx="215351" cy="269006"/>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rot="-2401029">
            <a:off x="457196" y="1020279"/>
            <a:ext cx="247437" cy="143494"/>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a:off x="933352" y="577495"/>
            <a:ext cx="232436" cy="26900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rot="2474609">
            <a:off x="8021312" y="2421556"/>
            <a:ext cx="401221" cy="565354"/>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rot="-2401029">
            <a:off x="7461283" y="565204"/>
            <a:ext cx="247437" cy="143494"/>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txBox="1">
            <a:spLocks noGrp="1"/>
          </p:cNvSpPr>
          <p:nvPr>
            <p:ph type="title"/>
          </p:nvPr>
        </p:nvSpPr>
        <p:spPr>
          <a:xfrm>
            <a:off x="1069850" y="1824575"/>
            <a:ext cx="2817600" cy="14898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5" name="Google Shape;805;p20"/>
          <p:cNvSpPr txBox="1">
            <a:spLocks noGrp="1"/>
          </p:cNvSpPr>
          <p:nvPr>
            <p:ph type="subTitle" idx="1"/>
          </p:nvPr>
        </p:nvSpPr>
        <p:spPr>
          <a:xfrm>
            <a:off x="4572000" y="1205650"/>
            <a:ext cx="3502200" cy="123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6" name="Google Shape;806;p20"/>
          <p:cNvSpPr txBox="1"/>
          <p:nvPr/>
        </p:nvSpPr>
        <p:spPr>
          <a:xfrm>
            <a:off x="4578775" y="3201375"/>
            <a:ext cx="2654700" cy="61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00"/>
              </a:spcBef>
              <a:spcAft>
                <a:spcPts val="0"/>
              </a:spcAft>
              <a:buNone/>
            </a:pPr>
            <a:r>
              <a:rPr lang="en" sz="1200">
                <a:solidFill>
                  <a:schemeClr val="dk2"/>
                </a:solidFill>
                <a:latin typeface="Didact Gothic"/>
                <a:ea typeface="Didact Gothic"/>
                <a:cs typeface="Didact Gothic"/>
                <a:sym typeface="Didact Gothic"/>
              </a:rPr>
              <a:t>CREDITS: This presentation template was created by </a:t>
            </a:r>
            <a:r>
              <a:rPr lang="en" sz="1200" b="1">
                <a:solidFill>
                  <a:schemeClr val="dk2"/>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a:solidFill>
                  <a:schemeClr val="dk2"/>
                </a:solidFill>
                <a:latin typeface="Didact Gothic"/>
                <a:ea typeface="Didact Gothic"/>
                <a:cs typeface="Didact Gothic"/>
                <a:sym typeface="Didact Gothic"/>
              </a:rPr>
              <a:t>, including icons by </a:t>
            </a:r>
            <a:r>
              <a:rPr lang="en" sz="1200">
                <a:solidFill>
                  <a:schemeClr val="dk2"/>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2"/>
                </a:solidFill>
                <a:latin typeface="Didact Gothic"/>
                <a:ea typeface="Didact Gothic"/>
                <a:cs typeface="Didact Gothic"/>
                <a:sym typeface="Didact Gothic"/>
              </a:rPr>
              <a:t>, and infographics &amp; images by </a:t>
            </a:r>
            <a:r>
              <a:rPr lang="en" sz="1200">
                <a:solidFill>
                  <a:schemeClr val="dk2"/>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a:solidFill>
                  <a:schemeClr val="dk2"/>
                </a:solidFill>
                <a:latin typeface="Didact Gothic"/>
                <a:ea typeface="Didact Gothic"/>
                <a:cs typeface="Didact Gothic"/>
                <a:sym typeface="Didact Gothic"/>
              </a:rPr>
              <a:t> </a:t>
            </a:r>
            <a:endParaRPr sz="1200">
              <a:solidFill>
                <a:schemeClr val="dk2"/>
              </a:solidFill>
              <a:latin typeface="Didact Gothic"/>
              <a:ea typeface="Didact Gothic"/>
              <a:cs typeface="Didact Gothic"/>
              <a:sym typeface="Didact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ONE_COLUMN_TEXT_3">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4821025" y="2569475"/>
            <a:ext cx="3253200" cy="105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5334000" y="1148075"/>
            <a:ext cx="2571600" cy="75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810" name="Google Shape;810;p21"/>
          <p:cNvSpPr/>
          <p:nvPr/>
        </p:nvSpPr>
        <p:spPr>
          <a:xfrm rot="10800000">
            <a:off x="8503253"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1"/>
          <p:cNvSpPr/>
          <p:nvPr/>
        </p:nvSpPr>
        <p:spPr>
          <a:xfrm>
            <a:off x="8505726"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1"/>
          <p:cNvSpPr/>
          <p:nvPr/>
        </p:nvSpPr>
        <p:spPr>
          <a:xfrm>
            <a:off x="8269975"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1"/>
          <p:cNvSpPr/>
          <p:nvPr/>
        </p:nvSpPr>
        <p:spPr>
          <a:xfrm>
            <a:off x="8430786" y="8047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1"/>
          <p:cNvSpPr/>
          <p:nvPr/>
        </p:nvSpPr>
        <p:spPr>
          <a:xfrm rot="-2401151">
            <a:off x="8054199" y="4319816"/>
            <a:ext cx="224896" cy="130418"/>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1"/>
          <p:cNvSpPr/>
          <p:nvPr/>
        </p:nvSpPr>
        <p:spPr>
          <a:xfrm>
            <a:off x="495900" y="20496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6" name="Google Shape;816;p21"/>
          <p:cNvGrpSpPr/>
          <p:nvPr/>
        </p:nvGrpSpPr>
        <p:grpSpPr>
          <a:xfrm>
            <a:off x="430034" y="267575"/>
            <a:ext cx="1099080" cy="1113371"/>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21"/>
          <p:cNvSpPr/>
          <p:nvPr/>
        </p:nvSpPr>
        <p:spPr>
          <a:xfrm>
            <a:off x="-4374" y="1109507"/>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1"/>
          <p:cNvSpPr/>
          <p:nvPr/>
        </p:nvSpPr>
        <p:spPr>
          <a:xfrm>
            <a:off x="1789752" y="242925"/>
            <a:ext cx="219572" cy="217062"/>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937"/>
        <p:cNvGrpSpPr/>
        <p:nvPr/>
      </p:nvGrpSpPr>
      <p:grpSpPr>
        <a:xfrm>
          <a:off x="0" y="0"/>
          <a:ext cx="0" cy="0"/>
          <a:chOff x="0" y="0"/>
          <a:chExt cx="0" cy="0"/>
        </a:xfrm>
      </p:grpSpPr>
      <p:sp>
        <p:nvSpPr>
          <p:cNvPr id="938" name="Google Shape;938;p2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39" name="Google Shape;939;p26"/>
          <p:cNvGrpSpPr/>
          <p:nvPr/>
        </p:nvGrpSpPr>
        <p:grpSpPr>
          <a:xfrm>
            <a:off x="7842664" y="539498"/>
            <a:ext cx="860132" cy="881281"/>
            <a:chOff x="918850" y="1629150"/>
            <a:chExt cx="442250" cy="453124"/>
          </a:xfrm>
        </p:grpSpPr>
        <p:sp>
          <p:nvSpPr>
            <p:cNvPr id="940" name="Google Shape;940;p26"/>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6"/>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6"/>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6"/>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6"/>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6"/>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6"/>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6"/>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2" name="Google Shape;952;p26"/>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TITLE_ONLY_4_1">
    <p:spTree>
      <p:nvGrpSpPr>
        <p:cNvPr id="1" name="Shape 962"/>
        <p:cNvGrpSpPr/>
        <p:nvPr/>
      </p:nvGrpSpPr>
      <p:grpSpPr>
        <a:xfrm>
          <a:off x="0" y="0"/>
          <a:ext cx="0" cy="0"/>
          <a:chOff x="0" y="0"/>
          <a:chExt cx="0" cy="0"/>
        </a:xfrm>
      </p:grpSpPr>
      <p:grpSp>
        <p:nvGrpSpPr>
          <p:cNvPr id="963" name="Google Shape;963;p27"/>
          <p:cNvGrpSpPr/>
          <p:nvPr/>
        </p:nvGrpSpPr>
        <p:grpSpPr>
          <a:xfrm>
            <a:off x="7842664" y="539498"/>
            <a:ext cx="860132" cy="88128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27"/>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986"/>
        <p:cNvGrpSpPr/>
        <p:nvPr/>
      </p:nvGrpSpPr>
      <p:grpSpPr>
        <a:xfrm>
          <a:off x="0" y="0"/>
          <a:ext cx="0" cy="0"/>
          <a:chOff x="0" y="0"/>
          <a:chExt cx="0" cy="0"/>
        </a:xfrm>
      </p:grpSpPr>
      <p:sp>
        <p:nvSpPr>
          <p:cNvPr id="987" name="Google Shape;987;p28"/>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0" y="14206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rot="10800000">
            <a:off x="5688479"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28"/>
          <p:cNvGrpSpPr/>
          <p:nvPr/>
        </p:nvGrpSpPr>
        <p:grpSpPr>
          <a:xfrm>
            <a:off x="184775" y="4068600"/>
            <a:ext cx="581394" cy="933655"/>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28"/>
          <p:cNvGrpSpPr/>
          <p:nvPr/>
        </p:nvGrpSpPr>
        <p:grpSpPr>
          <a:xfrm>
            <a:off x="8425263" y="4599425"/>
            <a:ext cx="442250" cy="453124"/>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6" name="Google Shape;1016;p28"/>
          <p:cNvSpPr/>
          <p:nvPr/>
        </p:nvSpPr>
        <p:spPr>
          <a:xfrm rot="4884482">
            <a:off x="1482574" y="3223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579560" y="338741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28"/>
          <p:cNvGrpSpPr/>
          <p:nvPr/>
        </p:nvGrpSpPr>
        <p:grpSpPr>
          <a:xfrm>
            <a:off x="835688" y="2346230"/>
            <a:ext cx="468336" cy="446495"/>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1024;p28"/>
          <p:cNvSpPr/>
          <p:nvPr/>
        </p:nvSpPr>
        <p:spPr>
          <a:xfrm>
            <a:off x="1788828" y="4656375"/>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8"/>
          <p:cNvGrpSpPr/>
          <p:nvPr/>
        </p:nvGrpSpPr>
        <p:grpSpPr>
          <a:xfrm rot="8999956">
            <a:off x="8178284" y="72684"/>
            <a:ext cx="581381" cy="933635"/>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 name="Google Shape;1037;p28"/>
          <p:cNvSpPr/>
          <p:nvPr/>
        </p:nvSpPr>
        <p:spPr>
          <a:xfrm>
            <a:off x="6887410" y="702048"/>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4255863" y="5419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ONE_COLUMN_TEXT_1_2_1">
    <p:spTree>
      <p:nvGrpSpPr>
        <p:cNvPr id="1" name="Shape 1039"/>
        <p:cNvGrpSpPr/>
        <p:nvPr/>
      </p:nvGrpSpPr>
      <p:grpSpPr>
        <a:xfrm>
          <a:off x="0" y="0"/>
          <a:ext cx="0" cy="0"/>
          <a:chOff x="0" y="0"/>
          <a:chExt cx="0" cy="0"/>
        </a:xfrm>
      </p:grpSpPr>
      <p:sp>
        <p:nvSpPr>
          <p:cNvPr id="1040" name="Google Shape;1040;p29"/>
          <p:cNvSpPr/>
          <p:nvPr/>
        </p:nvSpPr>
        <p:spPr>
          <a:xfrm flipH="1">
            <a:off x="8382696" y="357350"/>
            <a:ext cx="761305" cy="117112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flipH="1">
            <a:off x="8687009" y="185323"/>
            <a:ext cx="297142" cy="293755"/>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flipH="1">
            <a:off x="8143478" y="1017363"/>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flipH="1">
            <a:off x="8658430" y="1399716"/>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flipH="1">
            <a:off x="8704363" y="4728450"/>
            <a:ext cx="149925" cy="139300"/>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 name="Google Shape;1047;p29"/>
          <p:cNvGrpSpPr/>
          <p:nvPr/>
        </p:nvGrpSpPr>
        <p:grpSpPr>
          <a:xfrm rot="-932503">
            <a:off x="7539588" y="370388"/>
            <a:ext cx="1146642" cy="694934"/>
            <a:chOff x="478326" y="2825649"/>
            <a:chExt cx="1012293" cy="613511"/>
          </a:xfrm>
        </p:grpSpPr>
        <p:sp>
          <p:nvSpPr>
            <p:cNvPr id="1048" name="Google Shape;1048;p29"/>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 name="Google Shape;1053;p29"/>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flipH="1">
            <a:off x="783813"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rot="-2209237" flipH="1">
            <a:off x="205787"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29"/>
          <p:cNvGrpSpPr/>
          <p:nvPr/>
        </p:nvGrpSpPr>
        <p:grpSpPr>
          <a:xfrm flipH="1">
            <a:off x="617852" y="733926"/>
            <a:ext cx="903988" cy="755732"/>
            <a:chOff x="-304950" y="1799125"/>
            <a:chExt cx="1469422" cy="1228432"/>
          </a:xfrm>
        </p:grpSpPr>
        <p:sp>
          <p:nvSpPr>
            <p:cNvPr id="1058" name="Google Shape;1058;p29"/>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9"/>
          <p:cNvGrpSpPr/>
          <p:nvPr/>
        </p:nvGrpSpPr>
        <p:grpSpPr>
          <a:xfrm>
            <a:off x="713222" y="3764704"/>
            <a:ext cx="976966" cy="613408"/>
            <a:chOff x="6925510" y="205316"/>
            <a:chExt cx="905688" cy="530354"/>
          </a:xfrm>
        </p:grpSpPr>
        <p:sp>
          <p:nvSpPr>
            <p:cNvPr id="1073" name="Google Shape;1073;p29"/>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9"/>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9"/>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CD0DF6BD-C658-4B93-81EC-367C7F1201BD}" type="datetimeFigureOut">
              <a:rPr lang="en-US" sz="1350" kern="1200" smtClean="0">
                <a:solidFill>
                  <a:prstClr val="black"/>
                </a:solidFill>
                <a:latin typeface="Calibri"/>
                <a:ea typeface="+mn-ea"/>
                <a:cs typeface="+mn-cs"/>
              </a:rPr>
              <a:pPr defTabSz="685800">
                <a:buClrTx/>
              </a:pPr>
              <a:t>2/16/2023</a:t>
            </a:fld>
            <a:endParaRPr lang="en-US" sz="1350" kern="1200">
              <a:solidFill>
                <a:prstClr val="black"/>
              </a:solidFill>
              <a:latin typeface="Calibri"/>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AC1342A8-67C3-4BAC-B7BC-3B9668578C83}"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45639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4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4" name="Google Shape;144;p3"/>
          <p:cNvSpPr txBox="1">
            <a:spLocks noGrp="1"/>
          </p:cNvSpPr>
          <p:nvPr>
            <p:ph type="subTitle" idx="1"/>
          </p:nvPr>
        </p:nvSpPr>
        <p:spPr>
          <a:xfrm>
            <a:off x="3031050" y="3550875"/>
            <a:ext cx="30819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3"/>
          <p:cNvGrpSpPr/>
          <p:nvPr/>
        </p:nvGrpSpPr>
        <p:grpSpPr>
          <a:xfrm rot="-640298">
            <a:off x="7143312" y="799894"/>
            <a:ext cx="948154" cy="903796"/>
            <a:chOff x="984375" y="2346230"/>
            <a:chExt cx="468336" cy="446495"/>
          </a:xfrm>
        </p:grpSpPr>
        <p:sp>
          <p:nvSpPr>
            <p:cNvPr id="148" name="Google Shape;148;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a:off x="7571778" y="3329054"/>
            <a:ext cx="1156401" cy="1545073"/>
            <a:chOff x="1517975" y="4132611"/>
            <a:chExt cx="698732" cy="933635"/>
          </a:xfrm>
        </p:grpSpPr>
        <p:sp>
          <p:nvSpPr>
            <p:cNvPr id="153" name="Google Shape;153;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430034" y="329700"/>
            <a:ext cx="1099080" cy="1113371"/>
            <a:chOff x="918850" y="1629150"/>
            <a:chExt cx="442250" cy="453124"/>
          </a:xfrm>
        </p:grpSpPr>
        <p:sp>
          <p:nvSpPr>
            <p:cNvPr id="161" name="Google Shape;161;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rot="-3165896" flipH="1">
            <a:off x="8296524" y="1549870"/>
            <a:ext cx="445159" cy="715100"/>
            <a:chOff x="304350" y="3911000"/>
            <a:chExt cx="581394" cy="933655"/>
          </a:xfrm>
        </p:grpSpPr>
        <p:sp>
          <p:nvSpPr>
            <p:cNvPr id="183" name="Google Shape;183;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3"/>
          <p:cNvGrpSpPr/>
          <p:nvPr/>
        </p:nvGrpSpPr>
        <p:grpSpPr>
          <a:xfrm>
            <a:off x="584943" y="3766648"/>
            <a:ext cx="881836" cy="929636"/>
            <a:chOff x="2553549" y="1320203"/>
            <a:chExt cx="470564" cy="580913"/>
          </a:xfrm>
        </p:grpSpPr>
        <p:sp>
          <p:nvSpPr>
            <p:cNvPr id="199" name="Google Shape;199;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3"/>
            <p:cNvGrpSpPr/>
            <p:nvPr/>
          </p:nvGrpSpPr>
          <p:grpSpPr>
            <a:xfrm>
              <a:off x="2553549" y="1320203"/>
              <a:ext cx="470564" cy="580913"/>
              <a:chOff x="2555011" y="1332053"/>
              <a:chExt cx="470564" cy="580913"/>
            </a:xfrm>
          </p:grpSpPr>
          <p:grpSp>
            <p:nvGrpSpPr>
              <p:cNvPr id="201" name="Google Shape;201;p3"/>
              <p:cNvGrpSpPr/>
              <p:nvPr/>
            </p:nvGrpSpPr>
            <p:grpSpPr>
              <a:xfrm>
                <a:off x="2555011" y="1332053"/>
                <a:ext cx="470564" cy="342462"/>
                <a:chOff x="2555011" y="1332053"/>
                <a:chExt cx="470564" cy="342462"/>
              </a:xfrm>
            </p:grpSpPr>
            <p:sp>
              <p:nvSpPr>
                <p:cNvPr id="202" name="Google Shape;202;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3"/>
                <p:cNvGrpSpPr/>
                <p:nvPr/>
              </p:nvGrpSpPr>
              <p:grpSpPr>
                <a:xfrm>
                  <a:off x="2555011" y="1332053"/>
                  <a:ext cx="470564" cy="342462"/>
                  <a:chOff x="2555011" y="1332053"/>
                  <a:chExt cx="470564" cy="342462"/>
                </a:xfrm>
              </p:grpSpPr>
              <p:sp>
                <p:nvSpPr>
                  <p:cNvPr id="204" name="Google Shape;204;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1" name="Google Shape;211;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txBox="1">
            <a:spLocks noGrp="1"/>
          </p:cNvSpPr>
          <p:nvPr>
            <p:ph type="title" idx="2" hasCustomPrompt="1"/>
          </p:nvPr>
        </p:nvSpPr>
        <p:spPr>
          <a:xfrm>
            <a:off x="2920200" y="1188400"/>
            <a:ext cx="3303600" cy="11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grpSp>
        <p:nvGrpSpPr>
          <p:cNvPr id="213" name="Google Shape;213;p3"/>
          <p:cNvGrpSpPr/>
          <p:nvPr/>
        </p:nvGrpSpPr>
        <p:grpSpPr>
          <a:xfrm>
            <a:off x="-4374" y="221400"/>
            <a:ext cx="8942875" cy="4712774"/>
            <a:chOff x="-4374" y="221400"/>
            <a:chExt cx="8942875" cy="4712774"/>
          </a:xfrm>
        </p:grpSpPr>
        <p:sp>
          <p:nvSpPr>
            <p:cNvPr id="214" name="Google Shape;214;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3"/>
            <p:cNvGrpSpPr/>
            <p:nvPr/>
          </p:nvGrpSpPr>
          <p:grpSpPr>
            <a:xfrm rot="-640298">
              <a:off x="7143312" y="799894"/>
              <a:ext cx="948154" cy="903796"/>
              <a:chOff x="984375" y="2346230"/>
              <a:chExt cx="468336" cy="446495"/>
            </a:xfrm>
          </p:grpSpPr>
          <p:sp>
            <p:nvSpPr>
              <p:cNvPr id="217" name="Google Shape;217;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3"/>
            <p:cNvGrpSpPr/>
            <p:nvPr/>
          </p:nvGrpSpPr>
          <p:grpSpPr>
            <a:xfrm>
              <a:off x="7571778" y="3329054"/>
              <a:ext cx="1156401" cy="1545073"/>
              <a:chOff x="1517975" y="4132611"/>
              <a:chExt cx="698732" cy="933635"/>
            </a:xfrm>
          </p:grpSpPr>
          <p:sp>
            <p:nvSpPr>
              <p:cNvPr id="222" name="Google Shape;222;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430034" y="329700"/>
              <a:ext cx="1099080" cy="1113371"/>
              <a:chOff x="918850" y="1629150"/>
              <a:chExt cx="442250" cy="453124"/>
            </a:xfrm>
          </p:grpSpPr>
          <p:sp>
            <p:nvSpPr>
              <p:cNvPr id="230" name="Google Shape;230;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3"/>
            <p:cNvGrpSpPr/>
            <p:nvPr/>
          </p:nvGrpSpPr>
          <p:grpSpPr>
            <a:xfrm rot="-3165896" flipH="1">
              <a:off x="8296524" y="1549870"/>
              <a:ext cx="445159" cy="715100"/>
              <a:chOff x="304350" y="3911000"/>
              <a:chExt cx="581394" cy="933655"/>
            </a:xfrm>
          </p:grpSpPr>
          <p:sp>
            <p:nvSpPr>
              <p:cNvPr id="252" name="Google Shape;252;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
            <p:cNvGrpSpPr/>
            <p:nvPr/>
          </p:nvGrpSpPr>
          <p:grpSpPr>
            <a:xfrm>
              <a:off x="584943" y="3766648"/>
              <a:ext cx="881836" cy="929636"/>
              <a:chOff x="2553549" y="1320203"/>
              <a:chExt cx="470564" cy="580913"/>
            </a:xfrm>
          </p:grpSpPr>
          <p:sp>
            <p:nvSpPr>
              <p:cNvPr id="268" name="Google Shape;268;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3"/>
              <p:cNvGrpSpPr/>
              <p:nvPr/>
            </p:nvGrpSpPr>
            <p:grpSpPr>
              <a:xfrm>
                <a:off x="2553549" y="1320203"/>
                <a:ext cx="470564" cy="580913"/>
                <a:chOff x="2555011" y="1332053"/>
                <a:chExt cx="470564" cy="580913"/>
              </a:xfrm>
            </p:grpSpPr>
            <p:grpSp>
              <p:nvGrpSpPr>
                <p:cNvPr id="270" name="Google Shape;270;p3"/>
                <p:cNvGrpSpPr/>
                <p:nvPr/>
              </p:nvGrpSpPr>
              <p:grpSpPr>
                <a:xfrm>
                  <a:off x="2555011" y="1332053"/>
                  <a:ext cx="470564" cy="342462"/>
                  <a:chOff x="2555011" y="1332053"/>
                  <a:chExt cx="470564" cy="342462"/>
                </a:xfrm>
              </p:grpSpPr>
              <p:sp>
                <p:nvSpPr>
                  <p:cNvPr id="271" name="Google Shape;271;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
                  <p:cNvGrpSpPr/>
                  <p:nvPr/>
                </p:nvGrpSpPr>
                <p:grpSpPr>
                  <a:xfrm>
                    <a:off x="2555011" y="1332053"/>
                    <a:ext cx="470564" cy="342462"/>
                    <a:chOff x="2555011" y="1332053"/>
                    <a:chExt cx="470564" cy="342462"/>
                  </a:xfrm>
                </p:grpSpPr>
                <p:sp>
                  <p:nvSpPr>
                    <p:cNvPr id="273" name="Google Shape;273;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0" name="Google Shape;280;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1"/>
        <p:cNvGrpSpPr/>
        <p:nvPr/>
      </p:nvGrpSpPr>
      <p:grpSpPr>
        <a:xfrm>
          <a:off x="0" y="0"/>
          <a:ext cx="0" cy="0"/>
          <a:chOff x="0" y="0"/>
          <a:chExt cx="0" cy="0"/>
        </a:xfrm>
      </p:grpSpPr>
      <p:sp>
        <p:nvSpPr>
          <p:cNvPr id="282" name="Google Shape;282;p4"/>
          <p:cNvSpPr txBox="1">
            <a:spLocks noGrp="1"/>
          </p:cNvSpPr>
          <p:nvPr>
            <p:ph type="subTitle" idx="1"/>
          </p:nvPr>
        </p:nvSpPr>
        <p:spPr>
          <a:xfrm>
            <a:off x="726625" y="1151175"/>
            <a:ext cx="7717500" cy="3486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84" name="Google Shape;284;p4"/>
          <p:cNvGrpSpPr/>
          <p:nvPr/>
        </p:nvGrpSpPr>
        <p:grpSpPr>
          <a:xfrm>
            <a:off x="7660891" y="472915"/>
            <a:ext cx="548239" cy="516917"/>
            <a:chOff x="7833271" y="445037"/>
            <a:chExt cx="481756" cy="454273"/>
          </a:xfrm>
        </p:grpSpPr>
        <p:sp>
          <p:nvSpPr>
            <p:cNvPr id="285" name="Google Shape;285;p4"/>
            <p:cNvSpPr/>
            <p:nvPr/>
          </p:nvSpPr>
          <p:spPr>
            <a:xfrm>
              <a:off x="7881996" y="535289"/>
              <a:ext cx="329394" cy="357394"/>
            </a:xfrm>
            <a:custGeom>
              <a:avLst/>
              <a:gdLst/>
              <a:ahLst/>
              <a:cxnLst/>
              <a:rect l="l" t="t" r="r" b="b"/>
              <a:pathLst>
                <a:path w="7315" h="8162" extrusionOk="0">
                  <a:moveTo>
                    <a:pt x="3001" y="0"/>
                  </a:moveTo>
                  <a:lnTo>
                    <a:pt x="1" y="2269"/>
                  </a:lnTo>
                  <a:lnTo>
                    <a:pt x="2022" y="8162"/>
                  </a:lnTo>
                  <a:lnTo>
                    <a:pt x="7315" y="4467"/>
                  </a:lnTo>
                  <a:lnTo>
                    <a:pt x="6622" y="1097"/>
                  </a:lnTo>
                  <a:lnTo>
                    <a:pt x="3001" y="0"/>
                  </a:lnTo>
                  <a:close/>
                </a:path>
              </a:pathLst>
            </a:custGeom>
            <a:solidFill>
              <a:srgbClr val="9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8010114" y="530209"/>
              <a:ext cx="177778" cy="59726"/>
            </a:xfrm>
            <a:custGeom>
              <a:avLst/>
              <a:gdLst/>
              <a:ahLst/>
              <a:cxnLst/>
              <a:rect l="l" t="t" r="r" b="b"/>
              <a:pathLst>
                <a:path w="3948" h="1364" extrusionOk="0">
                  <a:moveTo>
                    <a:pt x="156" y="0"/>
                  </a:moveTo>
                  <a:cubicBezTo>
                    <a:pt x="143" y="0"/>
                    <a:pt x="131" y="0"/>
                    <a:pt x="119" y="0"/>
                  </a:cubicBezTo>
                  <a:cubicBezTo>
                    <a:pt x="1" y="3"/>
                    <a:pt x="80" y="193"/>
                    <a:pt x="142" y="222"/>
                  </a:cubicBezTo>
                  <a:cubicBezTo>
                    <a:pt x="739" y="497"/>
                    <a:pt x="1458" y="552"/>
                    <a:pt x="2082" y="763"/>
                  </a:cubicBezTo>
                  <a:cubicBezTo>
                    <a:pt x="2611" y="941"/>
                    <a:pt x="3244" y="1330"/>
                    <a:pt x="3806" y="1364"/>
                  </a:cubicBezTo>
                  <a:cubicBezTo>
                    <a:pt x="3809" y="1364"/>
                    <a:pt x="3812" y="1364"/>
                    <a:pt x="3815" y="1364"/>
                  </a:cubicBezTo>
                  <a:cubicBezTo>
                    <a:pt x="3946" y="1364"/>
                    <a:pt x="3948" y="1199"/>
                    <a:pt x="3877" y="1124"/>
                  </a:cubicBezTo>
                  <a:cubicBezTo>
                    <a:pt x="3682" y="912"/>
                    <a:pt x="3222" y="839"/>
                    <a:pt x="2952" y="742"/>
                  </a:cubicBezTo>
                  <a:cubicBezTo>
                    <a:pt x="2627" y="625"/>
                    <a:pt x="2303" y="503"/>
                    <a:pt x="1973" y="403"/>
                  </a:cubicBezTo>
                  <a:cubicBezTo>
                    <a:pt x="1423" y="238"/>
                    <a:pt x="738" y="0"/>
                    <a:pt x="15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7877718" y="530297"/>
              <a:ext cx="151526" cy="108681"/>
            </a:xfrm>
            <a:custGeom>
              <a:avLst/>
              <a:gdLst/>
              <a:ahLst/>
              <a:cxnLst/>
              <a:rect l="l" t="t" r="r" b="b"/>
              <a:pathLst>
                <a:path w="3365" h="2482" extrusionOk="0">
                  <a:moveTo>
                    <a:pt x="3073" y="1"/>
                  </a:moveTo>
                  <a:cubicBezTo>
                    <a:pt x="2620" y="1"/>
                    <a:pt x="269" y="2108"/>
                    <a:pt x="49" y="2298"/>
                  </a:cubicBezTo>
                  <a:cubicBezTo>
                    <a:pt x="0" y="2340"/>
                    <a:pt x="38" y="2482"/>
                    <a:pt x="102" y="2482"/>
                  </a:cubicBezTo>
                  <a:cubicBezTo>
                    <a:pt x="110" y="2482"/>
                    <a:pt x="118" y="2480"/>
                    <a:pt x="126" y="2476"/>
                  </a:cubicBezTo>
                  <a:cubicBezTo>
                    <a:pt x="970" y="2047"/>
                    <a:pt x="1710" y="1351"/>
                    <a:pt x="2460" y="774"/>
                  </a:cubicBezTo>
                  <a:cubicBezTo>
                    <a:pt x="2572" y="686"/>
                    <a:pt x="3365" y="249"/>
                    <a:pt x="3129" y="19"/>
                  </a:cubicBezTo>
                  <a:cubicBezTo>
                    <a:pt x="3116" y="6"/>
                    <a:pt x="3098" y="1"/>
                    <a:pt x="307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8177140" y="582189"/>
              <a:ext cx="43544" cy="155752"/>
            </a:xfrm>
            <a:custGeom>
              <a:avLst/>
              <a:gdLst/>
              <a:ahLst/>
              <a:cxnLst/>
              <a:rect l="l" t="t" r="r" b="b"/>
              <a:pathLst>
                <a:path w="967" h="3557" extrusionOk="0">
                  <a:moveTo>
                    <a:pt x="146" y="0"/>
                  </a:moveTo>
                  <a:cubicBezTo>
                    <a:pt x="120" y="0"/>
                    <a:pt x="98" y="16"/>
                    <a:pt x="90" y="56"/>
                  </a:cubicBezTo>
                  <a:cubicBezTo>
                    <a:pt x="0" y="512"/>
                    <a:pt x="127" y="1015"/>
                    <a:pt x="210" y="1469"/>
                  </a:cubicBezTo>
                  <a:cubicBezTo>
                    <a:pt x="330" y="2106"/>
                    <a:pt x="456" y="2744"/>
                    <a:pt x="575" y="3382"/>
                  </a:cubicBezTo>
                  <a:cubicBezTo>
                    <a:pt x="594" y="3489"/>
                    <a:pt x="720" y="3556"/>
                    <a:pt x="821" y="3556"/>
                  </a:cubicBezTo>
                  <a:cubicBezTo>
                    <a:pt x="902" y="3556"/>
                    <a:pt x="967" y="3513"/>
                    <a:pt x="948" y="3411"/>
                  </a:cubicBezTo>
                  <a:cubicBezTo>
                    <a:pt x="751" y="2328"/>
                    <a:pt x="682" y="1089"/>
                    <a:pt x="248" y="73"/>
                  </a:cubicBezTo>
                  <a:cubicBezTo>
                    <a:pt x="231" y="34"/>
                    <a:pt x="185" y="0"/>
                    <a:pt x="14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7984896" y="547726"/>
              <a:ext cx="99381" cy="100799"/>
            </a:xfrm>
            <a:custGeom>
              <a:avLst/>
              <a:gdLst/>
              <a:ahLst/>
              <a:cxnLst/>
              <a:rect l="l" t="t" r="r" b="b"/>
              <a:pathLst>
                <a:path w="2207" h="2302" extrusionOk="0">
                  <a:moveTo>
                    <a:pt x="2028" y="0"/>
                  </a:moveTo>
                  <a:cubicBezTo>
                    <a:pt x="2016" y="0"/>
                    <a:pt x="2003" y="3"/>
                    <a:pt x="1992" y="8"/>
                  </a:cubicBezTo>
                  <a:cubicBezTo>
                    <a:pt x="1574" y="200"/>
                    <a:pt x="1215" y="698"/>
                    <a:pt x="909" y="1031"/>
                  </a:cubicBezTo>
                  <a:cubicBezTo>
                    <a:pt x="618" y="1347"/>
                    <a:pt x="337" y="1689"/>
                    <a:pt x="78" y="2032"/>
                  </a:cubicBezTo>
                  <a:cubicBezTo>
                    <a:pt x="0" y="2135"/>
                    <a:pt x="138" y="2302"/>
                    <a:pt x="255" y="2302"/>
                  </a:cubicBezTo>
                  <a:cubicBezTo>
                    <a:pt x="281" y="2302"/>
                    <a:pt x="306" y="2294"/>
                    <a:pt x="328" y="2275"/>
                  </a:cubicBezTo>
                  <a:cubicBezTo>
                    <a:pt x="635" y="2004"/>
                    <a:pt x="860" y="1652"/>
                    <a:pt x="1129" y="1344"/>
                  </a:cubicBezTo>
                  <a:cubicBezTo>
                    <a:pt x="1461" y="962"/>
                    <a:pt x="1800" y="585"/>
                    <a:pt x="2141" y="211"/>
                  </a:cubicBezTo>
                  <a:cubicBezTo>
                    <a:pt x="2207" y="139"/>
                    <a:pt x="2118" y="0"/>
                    <a:pt x="2028"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8100224" y="563534"/>
              <a:ext cx="29450" cy="119102"/>
            </a:xfrm>
            <a:custGeom>
              <a:avLst/>
              <a:gdLst/>
              <a:ahLst/>
              <a:cxnLst/>
              <a:rect l="l" t="t" r="r" b="b"/>
              <a:pathLst>
                <a:path w="654" h="2720" extrusionOk="0">
                  <a:moveTo>
                    <a:pt x="445" y="1"/>
                  </a:moveTo>
                  <a:cubicBezTo>
                    <a:pt x="424" y="1"/>
                    <a:pt x="405" y="14"/>
                    <a:pt x="392" y="50"/>
                  </a:cubicBezTo>
                  <a:cubicBezTo>
                    <a:pt x="234" y="477"/>
                    <a:pt x="242" y="994"/>
                    <a:pt x="186" y="1443"/>
                  </a:cubicBezTo>
                  <a:cubicBezTo>
                    <a:pt x="149" y="1757"/>
                    <a:pt x="0" y="2248"/>
                    <a:pt x="76" y="2559"/>
                  </a:cubicBezTo>
                  <a:cubicBezTo>
                    <a:pt x="95" y="2635"/>
                    <a:pt x="193" y="2720"/>
                    <a:pt x="275" y="2720"/>
                  </a:cubicBezTo>
                  <a:cubicBezTo>
                    <a:pt x="315" y="2720"/>
                    <a:pt x="351" y="2700"/>
                    <a:pt x="374" y="2650"/>
                  </a:cubicBezTo>
                  <a:cubicBezTo>
                    <a:pt x="518" y="2327"/>
                    <a:pt x="487" y="1817"/>
                    <a:pt x="518" y="1469"/>
                  </a:cubicBezTo>
                  <a:cubicBezTo>
                    <a:pt x="559" y="1029"/>
                    <a:pt x="654" y="537"/>
                    <a:pt x="544" y="102"/>
                  </a:cubicBezTo>
                  <a:cubicBezTo>
                    <a:pt x="531" y="55"/>
                    <a:pt x="486" y="1"/>
                    <a:pt x="445"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7879969" y="631935"/>
              <a:ext cx="99156" cy="266578"/>
            </a:xfrm>
            <a:custGeom>
              <a:avLst/>
              <a:gdLst/>
              <a:ahLst/>
              <a:cxnLst/>
              <a:rect l="l" t="t" r="r" b="b"/>
              <a:pathLst>
                <a:path w="2202" h="6088" extrusionOk="0">
                  <a:moveTo>
                    <a:pt x="69" y="0"/>
                  </a:moveTo>
                  <a:cubicBezTo>
                    <a:pt x="32" y="0"/>
                    <a:pt x="0" y="37"/>
                    <a:pt x="6" y="94"/>
                  </a:cubicBezTo>
                  <a:cubicBezTo>
                    <a:pt x="100" y="1057"/>
                    <a:pt x="586" y="2074"/>
                    <a:pt x="895" y="2982"/>
                  </a:cubicBezTo>
                  <a:cubicBezTo>
                    <a:pt x="1215" y="3929"/>
                    <a:pt x="1444" y="5137"/>
                    <a:pt x="1957" y="5998"/>
                  </a:cubicBezTo>
                  <a:cubicBezTo>
                    <a:pt x="1988" y="6050"/>
                    <a:pt x="2055" y="6088"/>
                    <a:pt x="2111" y="6088"/>
                  </a:cubicBezTo>
                  <a:cubicBezTo>
                    <a:pt x="2161" y="6088"/>
                    <a:pt x="2202" y="6058"/>
                    <a:pt x="2200" y="5981"/>
                  </a:cubicBezTo>
                  <a:cubicBezTo>
                    <a:pt x="2188" y="5069"/>
                    <a:pt x="1555" y="3911"/>
                    <a:pt x="1264" y="3058"/>
                  </a:cubicBezTo>
                  <a:cubicBezTo>
                    <a:pt x="926" y="2066"/>
                    <a:pt x="649" y="967"/>
                    <a:pt x="135" y="48"/>
                  </a:cubicBezTo>
                  <a:cubicBezTo>
                    <a:pt x="116" y="15"/>
                    <a:pt x="92" y="0"/>
                    <a:pt x="69"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7962424" y="731909"/>
              <a:ext cx="255455" cy="167400"/>
            </a:xfrm>
            <a:custGeom>
              <a:avLst/>
              <a:gdLst/>
              <a:ahLst/>
              <a:cxnLst/>
              <a:rect l="l" t="t" r="r" b="b"/>
              <a:pathLst>
                <a:path w="5673" h="3823" extrusionOk="0">
                  <a:moveTo>
                    <a:pt x="5608" y="0"/>
                  </a:moveTo>
                  <a:cubicBezTo>
                    <a:pt x="5600" y="0"/>
                    <a:pt x="5592" y="2"/>
                    <a:pt x="5584" y="6"/>
                  </a:cubicBezTo>
                  <a:cubicBezTo>
                    <a:pt x="4437" y="501"/>
                    <a:pt x="3364" y="1501"/>
                    <a:pt x="2307" y="2179"/>
                  </a:cubicBezTo>
                  <a:cubicBezTo>
                    <a:pt x="1589" y="2640"/>
                    <a:pt x="866" y="3094"/>
                    <a:pt x="135" y="3537"/>
                  </a:cubicBezTo>
                  <a:cubicBezTo>
                    <a:pt x="1" y="3619"/>
                    <a:pt x="142" y="3822"/>
                    <a:pt x="274" y="3822"/>
                  </a:cubicBezTo>
                  <a:cubicBezTo>
                    <a:pt x="295" y="3822"/>
                    <a:pt x="316" y="3817"/>
                    <a:pt x="336" y="3805"/>
                  </a:cubicBezTo>
                  <a:cubicBezTo>
                    <a:pt x="1068" y="3362"/>
                    <a:pt x="1794" y="2908"/>
                    <a:pt x="2514" y="2446"/>
                  </a:cubicBezTo>
                  <a:cubicBezTo>
                    <a:pt x="3467" y="1834"/>
                    <a:pt x="5038" y="1122"/>
                    <a:pt x="5648" y="141"/>
                  </a:cubicBezTo>
                  <a:cubicBezTo>
                    <a:pt x="5672" y="103"/>
                    <a:pt x="5663" y="0"/>
                    <a:pt x="5608"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7988904" y="636358"/>
              <a:ext cx="127390" cy="44838"/>
            </a:xfrm>
            <a:custGeom>
              <a:avLst/>
              <a:gdLst/>
              <a:ahLst/>
              <a:cxnLst/>
              <a:rect l="l" t="t" r="r" b="b"/>
              <a:pathLst>
                <a:path w="2829" h="1024" extrusionOk="0">
                  <a:moveTo>
                    <a:pt x="172" y="1"/>
                  </a:moveTo>
                  <a:cubicBezTo>
                    <a:pt x="141" y="1"/>
                    <a:pt x="115" y="5"/>
                    <a:pt x="97" y="16"/>
                  </a:cubicBezTo>
                  <a:cubicBezTo>
                    <a:pt x="1" y="73"/>
                    <a:pt x="66" y="253"/>
                    <a:pt x="126" y="253"/>
                  </a:cubicBezTo>
                  <a:cubicBezTo>
                    <a:pt x="132" y="253"/>
                    <a:pt x="138" y="251"/>
                    <a:pt x="143" y="248"/>
                  </a:cubicBezTo>
                  <a:cubicBezTo>
                    <a:pt x="144" y="247"/>
                    <a:pt x="146" y="247"/>
                    <a:pt x="149" y="247"/>
                  </a:cubicBezTo>
                  <a:cubicBezTo>
                    <a:pt x="204" y="247"/>
                    <a:pt x="580" y="408"/>
                    <a:pt x="630" y="425"/>
                  </a:cubicBezTo>
                  <a:cubicBezTo>
                    <a:pt x="906" y="513"/>
                    <a:pt x="1183" y="598"/>
                    <a:pt x="1459" y="682"/>
                  </a:cubicBezTo>
                  <a:cubicBezTo>
                    <a:pt x="1785" y="780"/>
                    <a:pt x="2258" y="1024"/>
                    <a:pt x="2626" y="1024"/>
                  </a:cubicBezTo>
                  <a:cubicBezTo>
                    <a:pt x="2663" y="1024"/>
                    <a:pt x="2700" y="1022"/>
                    <a:pt x="2734" y="1016"/>
                  </a:cubicBezTo>
                  <a:cubicBezTo>
                    <a:pt x="2828" y="1002"/>
                    <a:pt x="2796" y="861"/>
                    <a:pt x="2748" y="817"/>
                  </a:cubicBezTo>
                  <a:cubicBezTo>
                    <a:pt x="2578" y="665"/>
                    <a:pt x="2305" y="626"/>
                    <a:pt x="2090" y="562"/>
                  </a:cubicBezTo>
                  <a:cubicBezTo>
                    <a:pt x="1678" y="441"/>
                    <a:pt x="1265" y="316"/>
                    <a:pt x="852" y="201"/>
                  </a:cubicBezTo>
                  <a:cubicBezTo>
                    <a:pt x="741" y="169"/>
                    <a:pt x="358" y="1"/>
                    <a:pt x="172"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8102746" y="669070"/>
              <a:ext cx="108928" cy="74395"/>
            </a:xfrm>
            <a:custGeom>
              <a:avLst/>
              <a:gdLst/>
              <a:ahLst/>
              <a:cxnLst/>
              <a:rect l="l" t="t" r="r" b="b"/>
              <a:pathLst>
                <a:path w="2419" h="1699" extrusionOk="0">
                  <a:moveTo>
                    <a:pt x="121" y="0"/>
                  </a:moveTo>
                  <a:cubicBezTo>
                    <a:pt x="52" y="0"/>
                    <a:pt x="1" y="62"/>
                    <a:pt x="2" y="128"/>
                  </a:cubicBezTo>
                  <a:cubicBezTo>
                    <a:pt x="4" y="394"/>
                    <a:pt x="758" y="733"/>
                    <a:pt x="945" y="853"/>
                  </a:cubicBezTo>
                  <a:cubicBezTo>
                    <a:pt x="1199" y="1016"/>
                    <a:pt x="1450" y="1182"/>
                    <a:pt x="1707" y="1340"/>
                  </a:cubicBezTo>
                  <a:cubicBezTo>
                    <a:pt x="1903" y="1459"/>
                    <a:pt x="2123" y="1644"/>
                    <a:pt x="2349" y="1697"/>
                  </a:cubicBezTo>
                  <a:cubicBezTo>
                    <a:pt x="2354" y="1698"/>
                    <a:pt x="2358" y="1698"/>
                    <a:pt x="2362" y="1698"/>
                  </a:cubicBezTo>
                  <a:cubicBezTo>
                    <a:pt x="2418" y="1698"/>
                    <a:pt x="2411" y="1591"/>
                    <a:pt x="2387" y="1560"/>
                  </a:cubicBezTo>
                  <a:cubicBezTo>
                    <a:pt x="2099" y="1180"/>
                    <a:pt x="1566" y="913"/>
                    <a:pt x="1179" y="646"/>
                  </a:cubicBezTo>
                  <a:cubicBezTo>
                    <a:pt x="970" y="502"/>
                    <a:pt x="760" y="359"/>
                    <a:pt x="549" y="217"/>
                  </a:cubicBezTo>
                  <a:cubicBezTo>
                    <a:pt x="419" y="130"/>
                    <a:pt x="286" y="5"/>
                    <a:pt x="125" y="0"/>
                  </a:cubicBezTo>
                  <a:cubicBezTo>
                    <a:pt x="123" y="0"/>
                    <a:pt x="122" y="0"/>
                    <a:pt x="12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7878123" y="630490"/>
              <a:ext cx="125949" cy="17997"/>
            </a:xfrm>
            <a:custGeom>
              <a:avLst/>
              <a:gdLst/>
              <a:ahLst/>
              <a:cxnLst/>
              <a:rect l="l" t="t" r="r" b="b"/>
              <a:pathLst>
                <a:path w="2797" h="411" extrusionOk="0">
                  <a:moveTo>
                    <a:pt x="504" y="0"/>
                  </a:moveTo>
                  <a:cubicBezTo>
                    <a:pt x="342" y="0"/>
                    <a:pt x="187" y="17"/>
                    <a:pt x="57" y="67"/>
                  </a:cubicBezTo>
                  <a:cubicBezTo>
                    <a:pt x="1" y="90"/>
                    <a:pt x="33" y="197"/>
                    <a:pt x="78" y="213"/>
                  </a:cubicBezTo>
                  <a:cubicBezTo>
                    <a:pt x="484" y="354"/>
                    <a:pt x="1005" y="307"/>
                    <a:pt x="1428" y="329"/>
                  </a:cubicBezTo>
                  <a:cubicBezTo>
                    <a:pt x="1691" y="342"/>
                    <a:pt x="2037" y="410"/>
                    <a:pt x="2342" y="410"/>
                  </a:cubicBezTo>
                  <a:cubicBezTo>
                    <a:pt x="2457" y="410"/>
                    <a:pt x="2566" y="401"/>
                    <a:pt x="2663" y="375"/>
                  </a:cubicBezTo>
                  <a:cubicBezTo>
                    <a:pt x="2796" y="339"/>
                    <a:pt x="2685" y="149"/>
                    <a:pt x="2601" y="123"/>
                  </a:cubicBezTo>
                  <a:cubicBezTo>
                    <a:pt x="2418" y="69"/>
                    <a:pt x="2205" y="57"/>
                    <a:pt x="1990" y="57"/>
                  </a:cubicBezTo>
                  <a:cubicBezTo>
                    <a:pt x="1818" y="57"/>
                    <a:pt x="1644" y="65"/>
                    <a:pt x="1483" y="65"/>
                  </a:cubicBezTo>
                  <a:cubicBezTo>
                    <a:pt x="1439" y="65"/>
                    <a:pt x="1396" y="64"/>
                    <a:pt x="1355" y="63"/>
                  </a:cubicBezTo>
                  <a:cubicBezTo>
                    <a:pt x="1109" y="54"/>
                    <a:pt x="794" y="0"/>
                    <a:pt x="504"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7966297" y="634431"/>
              <a:ext cx="35934" cy="255675"/>
            </a:xfrm>
            <a:custGeom>
              <a:avLst/>
              <a:gdLst/>
              <a:ahLst/>
              <a:cxnLst/>
              <a:rect l="l" t="t" r="r" b="b"/>
              <a:pathLst>
                <a:path w="798" h="5839" extrusionOk="0">
                  <a:moveTo>
                    <a:pt x="735" y="0"/>
                  </a:moveTo>
                  <a:cubicBezTo>
                    <a:pt x="719" y="0"/>
                    <a:pt x="704" y="16"/>
                    <a:pt x="700" y="47"/>
                  </a:cubicBezTo>
                  <a:cubicBezTo>
                    <a:pt x="588" y="1114"/>
                    <a:pt x="455" y="2178"/>
                    <a:pt x="356" y="3246"/>
                  </a:cubicBezTo>
                  <a:cubicBezTo>
                    <a:pt x="286" y="3996"/>
                    <a:pt x="1" y="5055"/>
                    <a:pt x="208" y="5794"/>
                  </a:cubicBezTo>
                  <a:cubicBezTo>
                    <a:pt x="212" y="5813"/>
                    <a:pt x="232" y="5839"/>
                    <a:pt x="250" y="5839"/>
                  </a:cubicBezTo>
                  <a:cubicBezTo>
                    <a:pt x="259" y="5839"/>
                    <a:pt x="267" y="5833"/>
                    <a:pt x="274" y="5820"/>
                  </a:cubicBezTo>
                  <a:cubicBezTo>
                    <a:pt x="406" y="5553"/>
                    <a:pt x="382" y="5120"/>
                    <a:pt x="413" y="4833"/>
                  </a:cubicBezTo>
                  <a:cubicBezTo>
                    <a:pt x="483" y="4178"/>
                    <a:pt x="546" y="3521"/>
                    <a:pt x="609" y="2864"/>
                  </a:cubicBezTo>
                  <a:cubicBezTo>
                    <a:pt x="698" y="1930"/>
                    <a:pt x="798" y="990"/>
                    <a:pt x="767" y="49"/>
                  </a:cubicBezTo>
                  <a:cubicBezTo>
                    <a:pt x="766" y="17"/>
                    <a:pt x="751" y="0"/>
                    <a:pt x="73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7979131" y="675463"/>
              <a:ext cx="128245" cy="212632"/>
            </a:xfrm>
            <a:custGeom>
              <a:avLst/>
              <a:gdLst/>
              <a:ahLst/>
              <a:cxnLst/>
              <a:rect l="l" t="t" r="r" b="b"/>
              <a:pathLst>
                <a:path w="2848" h="4856" extrusionOk="0">
                  <a:moveTo>
                    <a:pt x="2804" y="1"/>
                  </a:moveTo>
                  <a:cubicBezTo>
                    <a:pt x="2796" y="1"/>
                    <a:pt x="2788" y="6"/>
                    <a:pt x="2780" y="17"/>
                  </a:cubicBezTo>
                  <a:cubicBezTo>
                    <a:pt x="1778" y="1494"/>
                    <a:pt x="669" y="3139"/>
                    <a:pt x="10" y="4803"/>
                  </a:cubicBezTo>
                  <a:cubicBezTo>
                    <a:pt x="1" y="4825"/>
                    <a:pt x="13" y="4855"/>
                    <a:pt x="30" y="4855"/>
                  </a:cubicBezTo>
                  <a:cubicBezTo>
                    <a:pt x="36" y="4855"/>
                    <a:pt x="43" y="4851"/>
                    <a:pt x="50" y="4840"/>
                  </a:cubicBezTo>
                  <a:cubicBezTo>
                    <a:pt x="1018" y="3295"/>
                    <a:pt x="2062" y="1740"/>
                    <a:pt x="2835" y="85"/>
                  </a:cubicBezTo>
                  <a:cubicBezTo>
                    <a:pt x="2848" y="59"/>
                    <a:pt x="2829" y="1"/>
                    <a:pt x="2804"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7833271" y="508183"/>
              <a:ext cx="42148" cy="44182"/>
            </a:xfrm>
            <a:custGeom>
              <a:avLst/>
              <a:gdLst/>
              <a:ahLst/>
              <a:cxnLst/>
              <a:rect l="l" t="t" r="r" b="b"/>
              <a:pathLst>
                <a:path w="936" h="1009" extrusionOk="0">
                  <a:moveTo>
                    <a:pt x="74" y="0"/>
                  </a:moveTo>
                  <a:cubicBezTo>
                    <a:pt x="33" y="0"/>
                    <a:pt x="0" y="27"/>
                    <a:pt x="14" y="93"/>
                  </a:cubicBezTo>
                  <a:cubicBezTo>
                    <a:pt x="84" y="444"/>
                    <a:pt x="381" y="813"/>
                    <a:pt x="694" y="983"/>
                  </a:cubicBezTo>
                  <a:cubicBezTo>
                    <a:pt x="725" y="1001"/>
                    <a:pt x="754" y="1008"/>
                    <a:pt x="779" y="1008"/>
                  </a:cubicBezTo>
                  <a:cubicBezTo>
                    <a:pt x="904" y="1008"/>
                    <a:pt x="935" y="820"/>
                    <a:pt x="795" y="743"/>
                  </a:cubicBezTo>
                  <a:cubicBezTo>
                    <a:pt x="527" y="599"/>
                    <a:pt x="342" y="321"/>
                    <a:pt x="190" y="67"/>
                  </a:cubicBezTo>
                  <a:cubicBezTo>
                    <a:pt x="167" y="27"/>
                    <a:pt x="116" y="0"/>
                    <a:pt x="74"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7901135" y="475909"/>
              <a:ext cx="33637" cy="44225"/>
            </a:xfrm>
            <a:custGeom>
              <a:avLst/>
              <a:gdLst/>
              <a:ahLst/>
              <a:cxnLst/>
              <a:rect l="l" t="t" r="r" b="b"/>
              <a:pathLst>
                <a:path w="747" h="1010" extrusionOk="0">
                  <a:moveTo>
                    <a:pt x="70" y="0"/>
                  </a:moveTo>
                  <a:cubicBezTo>
                    <a:pt x="42" y="0"/>
                    <a:pt x="20" y="19"/>
                    <a:pt x="16" y="69"/>
                  </a:cubicBezTo>
                  <a:cubicBezTo>
                    <a:pt x="1" y="249"/>
                    <a:pt x="93" y="423"/>
                    <a:pt x="179" y="575"/>
                  </a:cubicBezTo>
                  <a:cubicBezTo>
                    <a:pt x="264" y="725"/>
                    <a:pt x="398" y="984"/>
                    <a:pt x="590" y="1008"/>
                  </a:cubicBezTo>
                  <a:cubicBezTo>
                    <a:pt x="597" y="1009"/>
                    <a:pt x="604" y="1010"/>
                    <a:pt x="610" y="1010"/>
                  </a:cubicBezTo>
                  <a:cubicBezTo>
                    <a:pt x="690" y="1010"/>
                    <a:pt x="746" y="953"/>
                    <a:pt x="731" y="868"/>
                  </a:cubicBezTo>
                  <a:cubicBezTo>
                    <a:pt x="715" y="781"/>
                    <a:pt x="601" y="707"/>
                    <a:pt x="545" y="643"/>
                  </a:cubicBezTo>
                  <a:cubicBezTo>
                    <a:pt x="412" y="489"/>
                    <a:pt x="280" y="293"/>
                    <a:pt x="204" y="102"/>
                  </a:cubicBezTo>
                  <a:cubicBezTo>
                    <a:pt x="187" y="58"/>
                    <a:pt x="119" y="0"/>
                    <a:pt x="70"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8090182" y="445037"/>
              <a:ext cx="26838" cy="57624"/>
            </a:xfrm>
            <a:custGeom>
              <a:avLst/>
              <a:gdLst/>
              <a:ahLst/>
              <a:cxnLst/>
              <a:rect l="l" t="t" r="r" b="b"/>
              <a:pathLst>
                <a:path w="596" h="1316" extrusionOk="0">
                  <a:moveTo>
                    <a:pt x="471" y="1"/>
                  </a:moveTo>
                  <a:cubicBezTo>
                    <a:pt x="466" y="1"/>
                    <a:pt x="461" y="2"/>
                    <a:pt x="455" y="3"/>
                  </a:cubicBezTo>
                  <a:cubicBezTo>
                    <a:pt x="261" y="61"/>
                    <a:pt x="199" y="318"/>
                    <a:pt x="151" y="495"/>
                  </a:cubicBezTo>
                  <a:cubicBezTo>
                    <a:pt x="97" y="697"/>
                    <a:pt x="41" y="908"/>
                    <a:pt x="13" y="1116"/>
                  </a:cubicBezTo>
                  <a:cubicBezTo>
                    <a:pt x="0" y="1211"/>
                    <a:pt x="122" y="1315"/>
                    <a:pt x="217" y="1315"/>
                  </a:cubicBezTo>
                  <a:cubicBezTo>
                    <a:pt x="258" y="1315"/>
                    <a:pt x="295" y="1295"/>
                    <a:pt x="313" y="1246"/>
                  </a:cubicBezTo>
                  <a:cubicBezTo>
                    <a:pt x="385" y="1050"/>
                    <a:pt x="403" y="830"/>
                    <a:pt x="451" y="627"/>
                  </a:cubicBezTo>
                  <a:cubicBezTo>
                    <a:pt x="496" y="437"/>
                    <a:pt x="596" y="266"/>
                    <a:pt x="546" y="76"/>
                  </a:cubicBezTo>
                  <a:cubicBezTo>
                    <a:pt x="538" y="43"/>
                    <a:pt x="508" y="1"/>
                    <a:pt x="471"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8131522" y="465399"/>
              <a:ext cx="27468" cy="48254"/>
            </a:xfrm>
            <a:custGeom>
              <a:avLst/>
              <a:gdLst/>
              <a:ahLst/>
              <a:cxnLst/>
              <a:rect l="l" t="t" r="r" b="b"/>
              <a:pathLst>
                <a:path w="610" h="1102" extrusionOk="0">
                  <a:moveTo>
                    <a:pt x="490" y="1"/>
                  </a:moveTo>
                  <a:cubicBezTo>
                    <a:pt x="476" y="1"/>
                    <a:pt x="461" y="8"/>
                    <a:pt x="448" y="24"/>
                  </a:cubicBezTo>
                  <a:cubicBezTo>
                    <a:pt x="316" y="193"/>
                    <a:pt x="246" y="387"/>
                    <a:pt x="167" y="585"/>
                  </a:cubicBezTo>
                  <a:cubicBezTo>
                    <a:pt x="92" y="769"/>
                    <a:pt x="0" y="885"/>
                    <a:pt x="108" y="1070"/>
                  </a:cubicBezTo>
                  <a:cubicBezTo>
                    <a:pt x="120" y="1092"/>
                    <a:pt x="142" y="1101"/>
                    <a:pt x="165" y="1101"/>
                  </a:cubicBezTo>
                  <a:cubicBezTo>
                    <a:pt x="166" y="1101"/>
                    <a:pt x="168" y="1101"/>
                    <a:pt x="169" y="1101"/>
                  </a:cubicBezTo>
                  <a:cubicBezTo>
                    <a:pt x="353" y="1086"/>
                    <a:pt x="392" y="911"/>
                    <a:pt x="441" y="754"/>
                  </a:cubicBezTo>
                  <a:cubicBezTo>
                    <a:pt x="502" y="560"/>
                    <a:pt x="548" y="363"/>
                    <a:pt x="598" y="165"/>
                  </a:cubicBezTo>
                  <a:cubicBezTo>
                    <a:pt x="609" y="116"/>
                    <a:pt x="549" y="1"/>
                    <a:pt x="490"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8252030" y="609471"/>
              <a:ext cx="58674" cy="18391"/>
            </a:xfrm>
            <a:custGeom>
              <a:avLst/>
              <a:gdLst/>
              <a:ahLst/>
              <a:cxnLst/>
              <a:rect l="l" t="t" r="r" b="b"/>
              <a:pathLst>
                <a:path w="1303" h="420" extrusionOk="0">
                  <a:moveTo>
                    <a:pt x="1015" y="1"/>
                  </a:moveTo>
                  <a:cubicBezTo>
                    <a:pt x="1011" y="1"/>
                    <a:pt x="1006" y="1"/>
                    <a:pt x="1002" y="2"/>
                  </a:cubicBezTo>
                  <a:cubicBezTo>
                    <a:pt x="842" y="15"/>
                    <a:pt x="687" y="46"/>
                    <a:pt x="531" y="82"/>
                  </a:cubicBezTo>
                  <a:cubicBezTo>
                    <a:pt x="387" y="114"/>
                    <a:pt x="212" y="131"/>
                    <a:pt x="78" y="199"/>
                  </a:cubicBezTo>
                  <a:cubicBezTo>
                    <a:pt x="0" y="239"/>
                    <a:pt x="45" y="387"/>
                    <a:pt x="122" y="404"/>
                  </a:cubicBezTo>
                  <a:cubicBezTo>
                    <a:pt x="179" y="415"/>
                    <a:pt x="237" y="420"/>
                    <a:pt x="295" y="420"/>
                  </a:cubicBezTo>
                  <a:cubicBezTo>
                    <a:pt x="557" y="420"/>
                    <a:pt x="826" y="323"/>
                    <a:pt x="1084" y="311"/>
                  </a:cubicBezTo>
                  <a:cubicBezTo>
                    <a:pt x="1303" y="299"/>
                    <a:pt x="1187" y="1"/>
                    <a:pt x="1015"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8256488" y="655013"/>
              <a:ext cx="58539" cy="16377"/>
            </a:xfrm>
            <a:custGeom>
              <a:avLst/>
              <a:gdLst/>
              <a:ahLst/>
              <a:cxnLst/>
              <a:rect l="l" t="t" r="r" b="b"/>
              <a:pathLst>
                <a:path w="1300" h="374" extrusionOk="0">
                  <a:moveTo>
                    <a:pt x="1072" y="1"/>
                  </a:moveTo>
                  <a:cubicBezTo>
                    <a:pt x="917" y="1"/>
                    <a:pt x="758" y="59"/>
                    <a:pt x="601" y="73"/>
                  </a:cubicBezTo>
                  <a:cubicBezTo>
                    <a:pt x="432" y="88"/>
                    <a:pt x="237" y="82"/>
                    <a:pt x="84" y="159"/>
                  </a:cubicBezTo>
                  <a:cubicBezTo>
                    <a:pt x="0" y="202"/>
                    <a:pt x="54" y="347"/>
                    <a:pt x="136" y="357"/>
                  </a:cubicBezTo>
                  <a:cubicBezTo>
                    <a:pt x="232" y="369"/>
                    <a:pt x="331" y="373"/>
                    <a:pt x="430" y="373"/>
                  </a:cubicBezTo>
                  <a:cubicBezTo>
                    <a:pt x="541" y="373"/>
                    <a:pt x="652" y="368"/>
                    <a:pt x="762" y="360"/>
                  </a:cubicBezTo>
                  <a:cubicBezTo>
                    <a:pt x="912" y="350"/>
                    <a:pt x="1131" y="357"/>
                    <a:pt x="1230" y="227"/>
                  </a:cubicBezTo>
                  <a:cubicBezTo>
                    <a:pt x="1299" y="136"/>
                    <a:pt x="1166" y="2"/>
                    <a:pt x="1076" y="1"/>
                  </a:cubicBezTo>
                  <a:cubicBezTo>
                    <a:pt x="1075" y="1"/>
                    <a:pt x="1073" y="1"/>
                    <a:pt x="1072"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4"/>
          <p:cNvGrpSpPr/>
          <p:nvPr/>
        </p:nvGrpSpPr>
        <p:grpSpPr>
          <a:xfrm>
            <a:off x="115179" y="4258929"/>
            <a:ext cx="849465" cy="758098"/>
            <a:chOff x="8486498" y="2718179"/>
            <a:chExt cx="1195588" cy="1066992"/>
          </a:xfrm>
        </p:grpSpPr>
        <p:sp>
          <p:nvSpPr>
            <p:cNvPr id="305" name="Google Shape;305;p4"/>
            <p:cNvSpPr/>
            <p:nvPr/>
          </p:nvSpPr>
          <p:spPr>
            <a:xfrm>
              <a:off x="8486498" y="2718179"/>
              <a:ext cx="1108490" cy="859599"/>
            </a:xfrm>
            <a:custGeom>
              <a:avLst/>
              <a:gdLst/>
              <a:ahLst/>
              <a:cxnLst/>
              <a:rect l="l" t="t" r="r" b="b"/>
              <a:pathLst>
                <a:path w="16222" h="12937" extrusionOk="0">
                  <a:moveTo>
                    <a:pt x="10278" y="1"/>
                  </a:moveTo>
                  <a:cubicBezTo>
                    <a:pt x="8747" y="1"/>
                    <a:pt x="7098" y="763"/>
                    <a:pt x="6022" y="3088"/>
                  </a:cubicBezTo>
                  <a:cubicBezTo>
                    <a:pt x="4501" y="6378"/>
                    <a:pt x="3864" y="8437"/>
                    <a:pt x="692" y="8437"/>
                  </a:cubicBezTo>
                  <a:cubicBezTo>
                    <a:pt x="474" y="8437"/>
                    <a:pt x="244" y="8428"/>
                    <a:pt x="1" y="8408"/>
                  </a:cubicBezTo>
                  <a:lnTo>
                    <a:pt x="1" y="8408"/>
                  </a:lnTo>
                  <a:cubicBezTo>
                    <a:pt x="1" y="8408"/>
                    <a:pt x="88" y="10386"/>
                    <a:pt x="2682" y="11968"/>
                  </a:cubicBezTo>
                  <a:cubicBezTo>
                    <a:pt x="3696" y="12587"/>
                    <a:pt x="5241" y="12936"/>
                    <a:pt x="6893" y="12936"/>
                  </a:cubicBezTo>
                  <a:cubicBezTo>
                    <a:pt x="9468" y="12936"/>
                    <a:pt x="12303" y="12086"/>
                    <a:pt x="13786" y="10078"/>
                  </a:cubicBezTo>
                  <a:cubicBezTo>
                    <a:pt x="16221" y="6780"/>
                    <a:pt x="15091" y="1726"/>
                    <a:pt x="12447" y="495"/>
                  </a:cubicBezTo>
                  <a:cubicBezTo>
                    <a:pt x="11817" y="201"/>
                    <a:pt x="11063" y="1"/>
                    <a:pt x="10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9249600" y="2859055"/>
              <a:ext cx="74961" cy="72890"/>
            </a:xfrm>
            <a:custGeom>
              <a:avLst/>
              <a:gdLst/>
              <a:ahLst/>
              <a:cxnLst/>
              <a:rect l="l" t="t" r="r" b="b"/>
              <a:pathLst>
                <a:path w="1097" h="1097" extrusionOk="0">
                  <a:moveTo>
                    <a:pt x="548" y="1"/>
                  </a:moveTo>
                  <a:cubicBezTo>
                    <a:pt x="246" y="1"/>
                    <a:pt x="1" y="247"/>
                    <a:pt x="1" y="549"/>
                  </a:cubicBezTo>
                  <a:cubicBezTo>
                    <a:pt x="1" y="851"/>
                    <a:pt x="246" y="1097"/>
                    <a:pt x="548" y="1097"/>
                  </a:cubicBezTo>
                  <a:cubicBezTo>
                    <a:pt x="850" y="1097"/>
                    <a:pt x="1096" y="851"/>
                    <a:pt x="1096" y="549"/>
                  </a:cubicBezTo>
                  <a:cubicBezTo>
                    <a:pt x="1096" y="247"/>
                    <a:pt x="850" y="1"/>
                    <a:pt x="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8873960" y="3051363"/>
              <a:ext cx="333531" cy="345846"/>
            </a:xfrm>
            <a:custGeom>
              <a:avLst/>
              <a:gdLst/>
              <a:ahLst/>
              <a:cxnLst/>
              <a:rect l="l" t="t" r="r" b="b"/>
              <a:pathLst>
                <a:path w="4881" h="5205" extrusionOk="0">
                  <a:moveTo>
                    <a:pt x="2774" y="1"/>
                  </a:moveTo>
                  <a:cubicBezTo>
                    <a:pt x="1782" y="1"/>
                    <a:pt x="812" y="345"/>
                    <a:pt x="484" y="1008"/>
                  </a:cubicBezTo>
                  <a:cubicBezTo>
                    <a:pt x="1" y="1987"/>
                    <a:pt x="1896" y="2163"/>
                    <a:pt x="1896" y="2163"/>
                  </a:cubicBezTo>
                  <a:cubicBezTo>
                    <a:pt x="1896" y="2163"/>
                    <a:pt x="616" y="3481"/>
                    <a:pt x="1144" y="4537"/>
                  </a:cubicBezTo>
                  <a:cubicBezTo>
                    <a:pt x="1369" y="4986"/>
                    <a:pt x="1826" y="5204"/>
                    <a:pt x="2330" y="5204"/>
                  </a:cubicBezTo>
                  <a:cubicBezTo>
                    <a:pt x="3009" y="5204"/>
                    <a:pt x="3774" y="4809"/>
                    <a:pt x="4177" y="4053"/>
                  </a:cubicBezTo>
                  <a:cubicBezTo>
                    <a:pt x="4881" y="2733"/>
                    <a:pt x="4830" y="501"/>
                    <a:pt x="4133" y="235"/>
                  </a:cubicBezTo>
                  <a:cubicBezTo>
                    <a:pt x="3719" y="78"/>
                    <a:pt x="3244" y="1"/>
                    <a:pt x="2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9449277" y="2895470"/>
              <a:ext cx="232809" cy="136279"/>
            </a:xfrm>
            <a:custGeom>
              <a:avLst/>
              <a:gdLst/>
              <a:ahLst/>
              <a:cxnLst/>
              <a:rect l="l" t="t" r="r" b="b"/>
              <a:pathLst>
                <a:path w="3407" h="2051" extrusionOk="0">
                  <a:moveTo>
                    <a:pt x="363" y="1"/>
                  </a:moveTo>
                  <a:lnTo>
                    <a:pt x="363" y="1"/>
                  </a:lnTo>
                  <a:cubicBezTo>
                    <a:pt x="0" y="1516"/>
                    <a:pt x="963" y="2051"/>
                    <a:pt x="963" y="2051"/>
                  </a:cubicBezTo>
                  <a:cubicBezTo>
                    <a:pt x="963" y="2051"/>
                    <a:pt x="3407" y="552"/>
                    <a:pt x="3275" y="289"/>
                  </a:cubicBezTo>
                  <a:cubicBezTo>
                    <a:pt x="3143" y="25"/>
                    <a:pt x="364" y="1"/>
                    <a:pt x="3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8913390" y="3574464"/>
              <a:ext cx="31160" cy="135814"/>
            </a:xfrm>
            <a:custGeom>
              <a:avLst/>
              <a:gdLst/>
              <a:ahLst/>
              <a:cxnLst/>
              <a:rect l="l" t="t" r="r" b="b"/>
              <a:pathLst>
                <a:path w="456" h="2044" extrusionOk="0">
                  <a:moveTo>
                    <a:pt x="262" y="1"/>
                  </a:moveTo>
                  <a:cubicBezTo>
                    <a:pt x="259" y="1"/>
                    <a:pt x="257" y="1"/>
                    <a:pt x="254" y="2"/>
                  </a:cubicBezTo>
                  <a:cubicBezTo>
                    <a:pt x="0" y="92"/>
                    <a:pt x="46" y="617"/>
                    <a:pt x="51" y="822"/>
                  </a:cubicBezTo>
                  <a:cubicBezTo>
                    <a:pt x="60" y="1185"/>
                    <a:pt x="57" y="1624"/>
                    <a:pt x="190" y="1966"/>
                  </a:cubicBezTo>
                  <a:cubicBezTo>
                    <a:pt x="202" y="1999"/>
                    <a:pt x="246" y="2044"/>
                    <a:pt x="284" y="2044"/>
                  </a:cubicBezTo>
                  <a:cubicBezTo>
                    <a:pt x="301" y="2044"/>
                    <a:pt x="317" y="2034"/>
                    <a:pt x="328" y="2011"/>
                  </a:cubicBezTo>
                  <a:cubicBezTo>
                    <a:pt x="455" y="1735"/>
                    <a:pt x="337" y="1342"/>
                    <a:pt x="305" y="1052"/>
                  </a:cubicBezTo>
                  <a:cubicBezTo>
                    <a:pt x="269" y="716"/>
                    <a:pt x="335" y="364"/>
                    <a:pt x="290" y="38"/>
                  </a:cubicBezTo>
                  <a:cubicBezTo>
                    <a:pt x="288" y="24"/>
                    <a:pt x="279" y="1"/>
                    <a:pt x="262"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9058808" y="3571208"/>
              <a:ext cx="29041" cy="147441"/>
            </a:xfrm>
            <a:custGeom>
              <a:avLst/>
              <a:gdLst/>
              <a:ahLst/>
              <a:cxnLst/>
              <a:rect l="l" t="t" r="r" b="b"/>
              <a:pathLst>
                <a:path w="425" h="2219" extrusionOk="0">
                  <a:moveTo>
                    <a:pt x="186" y="1"/>
                  </a:moveTo>
                  <a:cubicBezTo>
                    <a:pt x="144" y="1"/>
                    <a:pt x="110" y="24"/>
                    <a:pt x="103" y="86"/>
                  </a:cubicBezTo>
                  <a:cubicBezTo>
                    <a:pt x="61" y="445"/>
                    <a:pt x="58" y="811"/>
                    <a:pt x="45" y="1173"/>
                  </a:cubicBezTo>
                  <a:cubicBezTo>
                    <a:pt x="34" y="1504"/>
                    <a:pt x="1" y="1829"/>
                    <a:pt x="132" y="2141"/>
                  </a:cubicBezTo>
                  <a:cubicBezTo>
                    <a:pt x="144" y="2170"/>
                    <a:pt x="182" y="2219"/>
                    <a:pt x="218" y="2219"/>
                  </a:cubicBezTo>
                  <a:cubicBezTo>
                    <a:pt x="232" y="2219"/>
                    <a:pt x="246" y="2211"/>
                    <a:pt x="257" y="2191"/>
                  </a:cubicBezTo>
                  <a:cubicBezTo>
                    <a:pt x="424" y="1884"/>
                    <a:pt x="380" y="1504"/>
                    <a:pt x="390" y="1163"/>
                  </a:cubicBezTo>
                  <a:cubicBezTo>
                    <a:pt x="400" y="830"/>
                    <a:pt x="413" y="496"/>
                    <a:pt x="380" y="164"/>
                  </a:cubicBezTo>
                  <a:cubicBezTo>
                    <a:pt x="372" y="86"/>
                    <a:pt x="265" y="1"/>
                    <a:pt x="186"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8778701" y="3684440"/>
              <a:ext cx="425711" cy="100731"/>
            </a:xfrm>
            <a:custGeom>
              <a:avLst/>
              <a:gdLst/>
              <a:ahLst/>
              <a:cxnLst/>
              <a:rect l="l" t="t" r="r" b="b"/>
              <a:pathLst>
                <a:path w="6230" h="1516" extrusionOk="0">
                  <a:moveTo>
                    <a:pt x="2921" y="0"/>
                  </a:moveTo>
                  <a:cubicBezTo>
                    <a:pt x="2877" y="0"/>
                    <a:pt x="2832" y="1"/>
                    <a:pt x="2788" y="2"/>
                  </a:cubicBezTo>
                  <a:cubicBezTo>
                    <a:pt x="1888" y="25"/>
                    <a:pt x="509" y="79"/>
                    <a:pt x="11" y="963"/>
                  </a:cubicBezTo>
                  <a:cubicBezTo>
                    <a:pt x="0" y="982"/>
                    <a:pt x="4" y="1031"/>
                    <a:pt x="29" y="1031"/>
                  </a:cubicBezTo>
                  <a:cubicBezTo>
                    <a:pt x="33" y="1031"/>
                    <a:pt x="38" y="1029"/>
                    <a:pt x="43" y="1027"/>
                  </a:cubicBezTo>
                  <a:cubicBezTo>
                    <a:pt x="882" y="549"/>
                    <a:pt x="1783" y="392"/>
                    <a:pt x="2739" y="392"/>
                  </a:cubicBezTo>
                  <a:cubicBezTo>
                    <a:pt x="2767" y="392"/>
                    <a:pt x="2795" y="392"/>
                    <a:pt x="2822" y="393"/>
                  </a:cubicBezTo>
                  <a:cubicBezTo>
                    <a:pt x="4073" y="404"/>
                    <a:pt x="4997" y="1006"/>
                    <a:pt x="6096" y="1503"/>
                  </a:cubicBezTo>
                  <a:cubicBezTo>
                    <a:pt x="6114" y="1511"/>
                    <a:pt x="6129" y="1515"/>
                    <a:pt x="6142" y="1515"/>
                  </a:cubicBezTo>
                  <a:cubicBezTo>
                    <a:pt x="6229" y="1515"/>
                    <a:pt x="6209" y="1351"/>
                    <a:pt x="6158" y="1298"/>
                  </a:cubicBezTo>
                  <a:cubicBezTo>
                    <a:pt x="5312" y="419"/>
                    <a:pt x="4122" y="0"/>
                    <a:pt x="2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4"/>
          <p:cNvSpPr/>
          <p:nvPr/>
        </p:nvSpPr>
        <p:spPr>
          <a:xfrm>
            <a:off x="261926" y="35713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7402097" y="748648"/>
            <a:ext cx="157906" cy="15607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6"/>
          <p:cNvSpPr/>
          <p:nvPr/>
        </p:nvSpPr>
        <p:spPr>
          <a:xfrm>
            <a:off x="478337" y="9684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0" y="383188"/>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10800000">
            <a:off x="8665675" y="37355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8579172" y="36950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6"/>
          <p:cNvGrpSpPr/>
          <p:nvPr/>
        </p:nvGrpSpPr>
        <p:grpSpPr>
          <a:xfrm>
            <a:off x="8323052" y="4333293"/>
            <a:ext cx="646662" cy="405986"/>
            <a:chOff x="6925510" y="205316"/>
            <a:chExt cx="905688" cy="530354"/>
          </a:xfrm>
        </p:grpSpPr>
        <p:sp>
          <p:nvSpPr>
            <p:cNvPr id="360" name="Google Shape;360;p6"/>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6"/>
          <p:cNvSpPr/>
          <p:nvPr/>
        </p:nvSpPr>
        <p:spPr>
          <a:xfrm>
            <a:off x="8851501" y="47392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658801" y="23263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8"/>
        <p:cNvGrpSpPr/>
        <p:nvPr/>
      </p:nvGrpSpPr>
      <p:grpSpPr>
        <a:xfrm>
          <a:off x="0" y="0"/>
          <a:ext cx="0" cy="0"/>
          <a:chOff x="0" y="0"/>
          <a:chExt cx="0" cy="0"/>
        </a:xfrm>
      </p:grpSpPr>
      <p:sp>
        <p:nvSpPr>
          <p:cNvPr id="369" name="Google Shape;369;p7"/>
          <p:cNvSpPr txBox="1">
            <a:spLocks noGrp="1"/>
          </p:cNvSpPr>
          <p:nvPr>
            <p:ph type="subTitle" idx="1"/>
          </p:nvPr>
        </p:nvSpPr>
        <p:spPr>
          <a:xfrm>
            <a:off x="1069850" y="2212525"/>
            <a:ext cx="4449300" cy="183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7"/>
          <p:cNvSpPr txBox="1">
            <a:spLocks noGrp="1"/>
          </p:cNvSpPr>
          <p:nvPr>
            <p:ph type="title"/>
          </p:nvPr>
        </p:nvSpPr>
        <p:spPr>
          <a:xfrm>
            <a:off x="1069850" y="1148075"/>
            <a:ext cx="4032900" cy="755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1" name="Google Shape;371;p7"/>
          <p:cNvSpPr/>
          <p:nvPr/>
        </p:nvSpPr>
        <p:spPr>
          <a:xfrm>
            <a:off x="8430787" y="1273913"/>
            <a:ext cx="292795" cy="225879"/>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891763">
            <a:off x="8381822" y="1939036"/>
            <a:ext cx="390741" cy="550613"/>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8590550" y="2972200"/>
            <a:ext cx="292801" cy="289432"/>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ONE_COLUMN_TEXT_1_1">
    <p:spTree>
      <p:nvGrpSpPr>
        <p:cNvPr id="1" name="Shape 572"/>
        <p:cNvGrpSpPr/>
        <p:nvPr/>
      </p:nvGrpSpPr>
      <p:grpSpPr>
        <a:xfrm>
          <a:off x="0" y="0"/>
          <a:ext cx="0" cy="0"/>
          <a:chOff x="0" y="0"/>
          <a:chExt cx="0" cy="0"/>
        </a:xfrm>
      </p:grpSpPr>
      <p:sp>
        <p:nvSpPr>
          <p:cNvPr id="573" name="Google Shape;573;p14"/>
          <p:cNvSpPr txBox="1">
            <a:spLocks noGrp="1"/>
          </p:cNvSpPr>
          <p:nvPr>
            <p:ph type="subTitle" idx="1"/>
          </p:nvPr>
        </p:nvSpPr>
        <p:spPr>
          <a:xfrm>
            <a:off x="898075" y="3461650"/>
            <a:ext cx="2044500" cy="8691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4" name="Google Shape;574;p14"/>
          <p:cNvSpPr txBox="1">
            <a:spLocks noGrp="1"/>
          </p:cNvSpPr>
          <p:nvPr>
            <p:ph type="title"/>
          </p:nvPr>
        </p:nvSpPr>
        <p:spPr>
          <a:xfrm>
            <a:off x="713225" y="327000"/>
            <a:ext cx="73608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75" name="Google Shape;575;p14"/>
          <p:cNvSpPr txBox="1">
            <a:spLocks noGrp="1"/>
          </p:cNvSpPr>
          <p:nvPr>
            <p:ph type="subTitle" idx="2"/>
          </p:nvPr>
        </p:nvSpPr>
        <p:spPr>
          <a:xfrm>
            <a:off x="902978" y="2901966"/>
            <a:ext cx="2044500" cy="66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9pPr>
          </a:lstStyle>
          <a:p>
            <a:endParaRPr/>
          </a:p>
        </p:txBody>
      </p:sp>
      <p:sp>
        <p:nvSpPr>
          <p:cNvPr id="576" name="Google Shape;576;p14"/>
          <p:cNvSpPr txBox="1">
            <a:spLocks noGrp="1"/>
          </p:cNvSpPr>
          <p:nvPr>
            <p:ph type="subTitle" idx="3"/>
          </p:nvPr>
        </p:nvSpPr>
        <p:spPr>
          <a:xfrm>
            <a:off x="3551690" y="2901966"/>
            <a:ext cx="2044500" cy="66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9pPr>
          </a:lstStyle>
          <a:p>
            <a:endParaRPr/>
          </a:p>
        </p:txBody>
      </p:sp>
      <p:sp>
        <p:nvSpPr>
          <p:cNvPr id="577" name="Google Shape;577;p14"/>
          <p:cNvSpPr txBox="1">
            <a:spLocks noGrp="1"/>
          </p:cNvSpPr>
          <p:nvPr>
            <p:ph type="subTitle" idx="4"/>
          </p:nvPr>
        </p:nvSpPr>
        <p:spPr>
          <a:xfrm>
            <a:off x="6204600" y="2901966"/>
            <a:ext cx="2048400" cy="66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9pPr>
          </a:lstStyle>
          <a:p>
            <a:endParaRPr/>
          </a:p>
        </p:txBody>
      </p:sp>
      <p:sp>
        <p:nvSpPr>
          <p:cNvPr id="578" name="Google Shape;578;p14"/>
          <p:cNvSpPr txBox="1">
            <a:spLocks noGrp="1"/>
          </p:cNvSpPr>
          <p:nvPr>
            <p:ph type="subTitle" idx="5"/>
          </p:nvPr>
        </p:nvSpPr>
        <p:spPr>
          <a:xfrm>
            <a:off x="3547872" y="3461650"/>
            <a:ext cx="2044500" cy="86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79" name="Google Shape;579;p14"/>
          <p:cNvSpPr txBox="1">
            <a:spLocks noGrp="1"/>
          </p:cNvSpPr>
          <p:nvPr>
            <p:ph type="subTitle" idx="6"/>
          </p:nvPr>
        </p:nvSpPr>
        <p:spPr>
          <a:xfrm>
            <a:off x="6200422" y="3461650"/>
            <a:ext cx="2044500" cy="86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0" name="Google Shape;580;p14"/>
          <p:cNvSpPr/>
          <p:nvPr/>
        </p:nvSpPr>
        <p:spPr>
          <a:xfrm>
            <a:off x="478337" y="4670000"/>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4"/>
          <p:cNvSpPr/>
          <p:nvPr/>
        </p:nvSpPr>
        <p:spPr>
          <a:xfrm>
            <a:off x="0" y="408471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4"/>
          <p:cNvSpPr/>
          <p:nvPr/>
        </p:nvSpPr>
        <p:spPr>
          <a:xfrm rot="10800000">
            <a:off x="8665675" y="19040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4"/>
          <p:cNvSpPr/>
          <p:nvPr/>
        </p:nvSpPr>
        <p:spPr>
          <a:xfrm>
            <a:off x="8579172" y="149838"/>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4"/>
          <p:cNvSpPr/>
          <p:nvPr/>
        </p:nvSpPr>
        <p:spPr>
          <a:xfrm>
            <a:off x="368926" y="30540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14"/>
          <p:cNvGrpSpPr/>
          <p:nvPr/>
        </p:nvGrpSpPr>
        <p:grpSpPr>
          <a:xfrm>
            <a:off x="8310972" y="850982"/>
            <a:ext cx="670847" cy="406574"/>
            <a:chOff x="478326" y="2825649"/>
            <a:chExt cx="1012293" cy="613511"/>
          </a:xfrm>
        </p:grpSpPr>
        <p:sp>
          <p:nvSpPr>
            <p:cNvPr id="586" name="Google Shape;586;p14"/>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4"/>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4"/>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4"/>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4"/>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14"/>
          <p:cNvSpPr/>
          <p:nvPr/>
        </p:nvSpPr>
        <p:spPr>
          <a:xfrm>
            <a:off x="8851500" y="1314713"/>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4"/>
          <p:cNvSpPr/>
          <p:nvPr/>
        </p:nvSpPr>
        <p:spPr>
          <a:xfrm>
            <a:off x="8713601" y="47130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3">
  <p:cSld name="SECTION_HEADER_1">
    <p:spTree>
      <p:nvGrpSpPr>
        <p:cNvPr id="1" name="Shape 593"/>
        <p:cNvGrpSpPr/>
        <p:nvPr/>
      </p:nvGrpSpPr>
      <p:grpSpPr>
        <a:xfrm>
          <a:off x="0" y="0"/>
          <a:ext cx="0" cy="0"/>
          <a:chOff x="0" y="0"/>
          <a:chExt cx="0" cy="0"/>
        </a:xfrm>
      </p:grpSpPr>
      <p:sp>
        <p:nvSpPr>
          <p:cNvPr id="594" name="Google Shape;594;p15"/>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95" name="Google Shape;595;p15"/>
          <p:cNvSpPr txBox="1">
            <a:spLocks noGrp="1"/>
          </p:cNvSpPr>
          <p:nvPr>
            <p:ph type="subTitle" idx="1"/>
          </p:nvPr>
        </p:nvSpPr>
        <p:spPr>
          <a:xfrm>
            <a:off x="3031050" y="3550875"/>
            <a:ext cx="30819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6" name="Google Shape;596;p15"/>
          <p:cNvSpPr txBox="1">
            <a:spLocks noGrp="1"/>
          </p:cNvSpPr>
          <p:nvPr>
            <p:ph type="title" idx="2" hasCustomPrompt="1"/>
          </p:nvPr>
        </p:nvSpPr>
        <p:spPr>
          <a:xfrm>
            <a:off x="2920200" y="1188400"/>
            <a:ext cx="3303600" cy="11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grpSp>
        <p:nvGrpSpPr>
          <p:cNvPr id="597" name="Google Shape;597;p15"/>
          <p:cNvGrpSpPr/>
          <p:nvPr/>
        </p:nvGrpSpPr>
        <p:grpSpPr>
          <a:xfrm>
            <a:off x="526875" y="2273827"/>
            <a:ext cx="8202550" cy="2791402"/>
            <a:chOff x="526875" y="2273827"/>
            <a:chExt cx="8202550" cy="2791402"/>
          </a:xfrm>
        </p:grpSpPr>
        <p:sp>
          <p:nvSpPr>
            <p:cNvPr id="598" name="Google Shape;598;p15"/>
            <p:cNvSpPr/>
            <p:nvPr/>
          </p:nvSpPr>
          <p:spPr>
            <a:xfrm>
              <a:off x="526875" y="2273827"/>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913683" y="2558892"/>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15"/>
            <p:cNvGrpSpPr/>
            <p:nvPr/>
          </p:nvGrpSpPr>
          <p:grpSpPr>
            <a:xfrm>
              <a:off x="583859" y="2637610"/>
              <a:ext cx="1285323" cy="1420650"/>
              <a:chOff x="864897" y="3657567"/>
              <a:chExt cx="1174669" cy="1298583"/>
            </a:xfrm>
          </p:grpSpPr>
          <p:sp>
            <p:nvSpPr>
              <p:cNvPr id="601" name="Google Shape;601;p15"/>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5"/>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5"/>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5"/>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5"/>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5"/>
            <p:cNvSpPr/>
            <p:nvPr/>
          </p:nvSpPr>
          <p:spPr>
            <a:xfrm>
              <a:off x="595436" y="4306835"/>
              <a:ext cx="329589" cy="46444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5"/>
            <p:cNvSpPr/>
            <p:nvPr/>
          </p:nvSpPr>
          <p:spPr>
            <a:xfrm>
              <a:off x="8007789" y="2743064"/>
              <a:ext cx="433067" cy="471938"/>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5"/>
            <p:cNvSpPr/>
            <p:nvPr/>
          </p:nvSpPr>
          <p:spPr>
            <a:xfrm rot="-1840185">
              <a:off x="7117644" y="4340860"/>
              <a:ext cx="673005" cy="594293"/>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15"/>
            <p:cNvGrpSpPr/>
            <p:nvPr/>
          </p:nvGrpSpPr>
          <p:grpSpPr>
            <a:xfrm>
              <a:off x="7493935" y="3441390"/>
              <a:ext cx="1002925" cy="1428050"/>
              <a:chOff x="7747643" y="3663208"/>
              <a:chExt cx="653031" cy="929902"/>
            </a:xfrm>
          </p:grpSpPr>
          <p:sp>
            <p:nvSpPr>
              <p:cNvPr id="613" name="Google Shape;613;p15"/>
              <p:cNvSpPr/>
              <p:nvPr/>
            </p:nvSpPr>
            <p:spPr>
              <a:xfrm rot="-892429">
                <a:off x="7806375" y="3693931"/>
                <a:ext cx="304296" cy="497329"/>
              </a:xfrm>
              <a:custGeom>
                <a:avLst/>
                <a:gdLst/>
                <a:ahLst/>
                <a:cxnLst/>
                <a:rect l="l" t="t" r="r" b="b"/>
                <a:pathLst>
                  <a:path w="8481" h="13861" extrusionOk="0">
                    <a:moveTo>
                      <a:pt x="3648" y="0"/>
                    </a:moveTo>
                    <a:cubicBezTo>
                      <a:pt x="1362" y="0"/>
                      <a:pt x="655" y="3349"/>
                      <a:pt x="397" y="5065"/>
                    </a:cubicBezTo>
                    <a:cubicBezTo>
                      <a:pt x="1" y="7692"/>
                      <a:pt x="497" y="10926"/>
                      <a:pt x="2303" y="12966"/>
                    </a:cubicBezTo>
                    <a:cubicBezTo>
                      <a:pt x="2324" y="12989"/>
                      <a:pt x="2343" y="12998"/>
                      <a:pt x="2359" y="12998"/>
                    </a:cubicBezTo>
                    <a:cubicBezTo>
                      <a:pt x="2415" y="12998"/>
                      <a:pt x="2443" y="12889"/>
                      <a:pt x="2402" y="12829"/>
                    </a:cubicBezTo>
                    <a:cubicBezTo>
                      <a:pt x="1104" y="10935"/>
                      <a:pt x="516" y="8119"/>
                      <a:pt x="739" y="5855"/>
                    </a:cubicBezTo>
                    <a:cubicBezTo>
                      <a:pt x="845" y="4782"/>
                      <a:pt x="1029" y="3638"/>
                      <a:pt x="1396" y="2619"/>
                    </a:cubicBezTo>
                    <a:cubicBezTo>
                      <a:pt x="1805" y="1485"/>
                      <a:pt x="2776" y="468"/>
                      <a:pt x="3851" y="468"/>
                    </a:cubicBezTo>
                    <a:cubicBezTo>
                      <a:pt x="4306" y="468"/>
                      <a:pt x="4780" y="651"/>
                      <a:pt x="5238" y="1083"/>
                    </a:cubicBezTo>
                    <a:cubicBezTo>
                      <a:pt x="8480" y="4148"/>
                      <a:pt x="8307" y="10146"/>
                      <a:pt x="6221" y="13747"/>
                    </a:cubicBezTo>
                    <a:cubicBezTo>
                      <a:pt x="6203" y="13779"/>
                      <a:pt x="6220" y="13861"/>
                      <a:pt x="6258" y="13861"/>
                    </a:cubicBezTo>
                    <a:cubicBezTo>
                      <a:pt x="6266" y="13861"/>
                      <a:pt x="6275" y="13857"/>
                      <a:pt x="6284" y="13849"/>
                    </a:cubicBezTo>
                    <a:cubicBezTo>
                      <a:pt x="7100" y="13136"/>
                      <a:pt x="7477" y="11782"/>
                      <a:pt x="7700" y="10771"/>
                    </a:cubicBezTo>
                    <a:cubicBezTo>
                      <a:pt x="8024" y="9291"/>
                      <a:pt x="8040" y="7731"/>
                      <a:pt x="7910" y="6226"/>
                    </a:cubicBezTo>
                    <a:cubicBezTo>
                      <a:pt x="7781" y="4724"/>
                      <a:pt x="7388" y="3315"/>
                      <a:pt x="6536" y="2061"/>
                    </a:cubicBezTo>
                    <a:cubicBezTo>
                      <a:pt x="5963" y="1219"/>
                      <a:pt x="5176" y="236"/>
                      <a:pt x="4108" y="43"/>
                    </a:cubicBezTo>
                    <a:cubicBezTo>
                      <a:pt x="3948" y="14"/>
                      <a:pt x="3795" y="0"/>
                      <a:pt x="3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5"/>
              <p:cNvSpPr/>
              <p:nvPr/>
            </p:nvSpPr>
            <p:spPr>
              <a:xfrm rot="-892429">
                <a:off x="8110388" y="3818350"/>
                <a:ext cx="250261" cy="344517"/>
              </a:xfrm>
              <a:custGeom>
                <a:avLst/>
                <a:gdLst/>
                <a:ahLst/>
                <a:cxnLst/>
                <a:rect l="l" t="t" r="r" b="b"/>
                <a:pathLst>
                  <a:path w="6975" h="9602" extrusionOk="0">
                    <a:moveTo>
                      <a:pt x="4905" y="0"/>
                    </a:moveTo>
                    <a:cubicBezTo>
                      <a:pt x="4293" y="0"/>
                      <a:pt x="3627" y="178"/>
                      <a:pt x="3106" y="353"/>
                    </a:cubicBezTo>
                    <a:cubicBezTo>
                      <a:pt x="2216" y="651"/>
                      <a:pt x="1506" y="1180"/>
                      <a:pt x="817" y="1806"/>
                    </a:cubicBezTo>
                    <a:cubicBezTo>
                      <a:pt x="456" y="2134"/>
                      <a:pt x="15" y="2480"/>
                      <a:pt x="2" y="3000"/>
                    </a:cubicBezTo>
                    <a:cubicBezTo>
                      <a:pt x="1" y="3030"/>
                      <a:pt x="30" y="3088"/>
                      <a:pt x="60" y="3088"/>
                    </a:cubicBezTo>
                    <a:cubicBezTo>
                      <a:pt x="71" y="3088"/>
                      <a:pt x="82" y="3080"/>
                      <a:pt x="91" y="3061"/>
                    </a:cubicBezTo>
                    <a:cubicBezTo>
                      <a:pt x="528" y="2164"/>
                      <a:pt x="1796" y="1266"/>
                      <a:pt x="2662" y="871"/>
                    </a:cubicBezTo>
                    <a:cubicBezTo>
                      <a:pt x="3231" y="611"/>
                      <a:pt x="4166" y="298"/>
                      <a:pt x="4923" y="298"/>
                    </a:cubicBezTo>
                    <a:cubicBezTo>
                      <a:pt x="5102" y="298"/>
                      <a:pt x="5271" y="315"/>
                      <a:pt x="5423" y="355"/>
                    </a:cubicBezTo>
                    <a:cubicBezTo>
                      <a:pt x="6423" y="617"/>
                      <a:pt x="6324" y="1902"/>
                      <a:pt x="6198" y="2661"/>
                    </a:cubicBezTo>
                    <a:cubicBezTo>
                      <a:pt x="5720" y="5533"/>
                      <a:pt x="2938" y="8291"/>
                      <a:pt x="300" y="9339"/>
                    </a:cubicBezTo>
                    <a:cubicBezTo>
                      <a:pt x="158" y="9394"/>
                      <a:pt x="290" y="9602"/>
                      <a:pt x="416" y="9602"/>
                    </a:cubicBezTo>
                    <a:cubicBezTo>
                      <a:pt x="426" y="9602"/>
                      <a:pt x="435" y="9601"/>
                      <a:pt x="444" y="9598"/>
                    </a:cubicBezTo>
                    <a:cubicBezTo>
                      <a:pt x="2409" y="9079"/>
                      <a:pt x="4101" y="7276"/>
                      <a:pt x="5304" y="5729"/>
                    </a:cubicBezTo>
                    <a:cubicBezTo>
                      <a:pt x="6225" y="4545"/>
                      <a:pt x="6974" y="2598"/>
                      <a:pt x="6537" y="1081"/>
                    </a:cubicBezTo>
                    <a:cubicBezTo>
                      <a:pt x="6298" y="256"/>
                      <a:pt x="5640" y="0"/>
                      <a:pt x="4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5"/>
              <p:cNvSpPr/>
              <p:nvPr/>
            </p:nvSpPr>
            <p:spPr>
              <a:xfrm rot="-892429">
                <a:off x="8079654" y="3845787"/>
                <a:ext cx="224894" cy="135589"/>
              </a:xfrm>
              <a:custGeom>
                <a:avLst/>
                <a:gdLst/>
                <a:ahLst/>
                <a:cxnLst/>
                <a:rect l="l" t="t" r="r" b="b"/>
                <a:pathLst>
                  <a:path w="6268" h="3779" extrusionOk="0">
                    <a:moveTo>
                      <a:pt x="5968" y="1"/>
                    </a:moveTo>
                    <a:cubicBezTo>
                      <a:pt x="3701" y="1"/>
                      <a:pt x="1345" y="1876"/>
                      <a:pt x="59" y="3561"/>
                    </a:cubicBezTo>
                    <a:cubicBezTo>
                      <a:pt x="0" y="3637"/>
                      <a:pt x="92" y="3778"/>
                      <a:pt x="175" y="3778"/>
                    </a:cubicBezTo>
                    <a:cubicBezTo>
                      <a:pt x="196" y="3778"/>
                      <a:pt x="217" y="3769"/>
                      <a:pt x="234" y="3748"/>
                    </a:cubicBezTo>
                    <a:cubicBezTo>
                      <a:pt x="1755" y="1877"/>
                      <a:pt x="3850" y="538"/>
                      <a:pt x="6231" y="96"/>
                    </a:cubicBezTo>
                    <a:cubicBezTo>
                      <a:pt x="6262" y="90"/>
                      <a:pt x="6268" y="12"/>
                      <a:pt x="6232" y="9"/>
                    </a:cubicBezTo>
                    <a:cubicBezTo>
                      <a:pt x="6144" y="4"/>
                      <a:pt x="6056" y="1"/>
                      <a:pt x="5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5"/>
              <p:cNvSpPr/>
              <p:nvPr/>
            </p:nvSpPr>
            <p:spPr>
              <a:xfrm rot="-892429">
                <a:off x="8060083" y="3847339"/>
                <a:ext cx="276417" cy="285602"/>
              </a:xfrm>
              <a:custGeom>
                <a:avLst/>
                <a:gdLst/>
                <a:ahLst/>
                <a:cxnLst/>
                <a:rect l="l" t="t" r="r" b="b"/>
                <a:pathLst>
                  <a:path w="7704" h="7960" extrusionOk="0">
                    <a:moveTo>
                      <a:pt x="7346" y="1"/>
                    </a:moveTo>
                    <a:cubicBezTo>
                      <a:pt x="7323" y="1"/>
                      <a:pt x="7299" y="29"/>
                      <a:pt x="7299" y="67"/>
                    </a:cubicBezTo>
                    <a:cubicBezTo>
                      <a:pt x="7301" y="1521"/>
                      <a:pt x="5888" y="3511"/>
                      <a:pt x="4934" y="4531"/>
                    </a:cubicBezTo>
                    <a:cubicBezTo>
                      <a:pt x="3678" y="5876"/>
                      <a:pt x="1938" y="7243"/>
                      <a:pt x="139" y="7703"/>
                    </a:cubicBezTo>
                    <a:cubicBezTo>
                      <a:pt x="0" y="7738"/>
                      <a:pt x="119" y="7959"/>
                      <a:pt x="242" y="7959"/>
                    </a:cubicBezTo>
                    <a:cubicBezTo>
                      <a:pt x="249" y="7959"/>
                      <a:pt x="256" y="7959"/>
                      <a:pt x="263" y="7957"/>
                    </a:cubicBezTo>
                    <a:cubicBezTo>
                      <a:pt x="2217" y="7523"/>
                      <a:pt x="4247" y="5865"/>
                      <a:pt x="5486" y="4349"/>
                    </a:cubicBezTo>
                    <a:cubicBezTo>
                      <a:pt x="6290" y="3364"/>
                      <a:pt x="7703" y="1407"/>
                      <a:pt x="7384" y="44"/>
                    </a:cubicBezTo>
                    <a:cubicBezTo>
                      <a:pt x="7376" y="13"/>
                      <a:pt x="7361" y="1"/>
                      <a:pt x="7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5"/>
              <p:cNvSpPr/>
              <p:nvPr/>
            </p:nvSpPr>
            <p:spPr>
              <a:xfrm rot="-892429">
                <a:off x="8067179" y="3849233"/>
                <a:ext cx="255284" cy="236806"/>
              </a:xfrm>
              <a:custGeom>
                <a:avLst/>
                <a:gdLst/>
                <a:ahLst/>
                <a:cxnLst/>
                <a:rect l="l" t="t" r="r" b="b"/>
                <a:pathLst>
                  <a:path w="7115" h="6600" extrusionOk="0">
                    <a:moveTo>
                      <a:pt x="7095" y="0"/>
                    </a:moveTo>
                    <a:cubicBezTo>
                      <a:pt x="7093" y="0"/>
                      <a:pt x="7091" y="1"/>
                      <a:pt x="7088" y="2"/>
                    </a:cubicBezTo>
                    <a:cubicBezTo>
                      <a:pt x="5725" y="537"/>
                      <a:pt x="4407" y="1932"/>
                      <a:pt x="3350" y="2918"/>
                    </a:cubicBezTo>
                    <a:cubicBezTo>
                      <a:pt x="2234" y="3960"/>
                      <a:pt x="734" y="5121"/>
                      <a:pt x="18" y="6486"/>
                    </a:cubicBezTo>
                    <a:cubicBezTo>
                      <a:pt x="1" y="6519"/>
                      <a:pt x="16" y="6600"/>
                      <a:pt x="55" y="6600"/>
                    </a:cubicBezTo>
                    <a:cubicBezTo>
                      <a:pt x="62" y="6600"/>
                      <a:pt x="71" y="6596"/>
                      <a:pt x="81" y="6589"/>
                    </a:cubicBezTo>
                    <a:cubicBezTo>
                      <a:pt x="635" y="6150"/>
                      <a:pt x="1074" y="5510"/>
                      <a:pt x="1588" y="5012"/>
                    </a:cubicBezTo>
                    <a:cubicBezTo>
                      <a:pt x="2228" y="4390"/>
                      <a:pt x="2856" y="3755"/>
                      <a:pt x="3505" y="3144"/>
                    </a:cubicBezTo>
                    <a:cubicBezTo>
                      <a:pt x="4645" y="2069"/>
                      <a:pt x="6036" y="1200"/>
                      <a:pt x="7098" y="58"/>
                    </a:cubicBezTo>
                    <a:cubicBezTo>
                      <a:pt x="7106" y="49"/>
                      <a:pt x="7114" y="0"/>
                      <a:pt x="70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5"/>
              <p:cNvSpPr/>
              <p:nvPr/>
            </p:nvSpPr>
            <p:spPr>
              <a:xfrm rot="-892429">
                <a:off x="8173568" y="3741348"/>
                <a:ext cx="83959" cy="96158"/>
              </a:xfrm>
              <a:custGeom>
                <a:avLst/>
                <a:gdLst/>
                <a:ahLst/>
                <a:cxnLst/>
                <a:rect l="l" t="t" r="r" b="b"/>
                <a:pathLst>
                  <a:path w="2340" h="2680" extrusionOk="0">
                    <a:moveTo>
                      <a:pt x="1273" y="1"/>
                    </a:moveTo>
                    <a:cubicBezTo>
                      <a:pt x="1215" y="1"/>
                      <a:pt x="1159" y="25"/>
                      <a:pt x="1111" y="58"/>
                    </a:cubicBezTo>
                    <a:cubicBezTo>
                      <a:pt x="907" y="203"/>
                      <a:pt x="872" y="486"/>
                      <a:pt x="856" y="736"/>
                    </a:cubicBezTo>
                    <a:cubicBezTo>
                      <a:pt x="759" y="628"/>
                      <a:pt x="656" y="516"/>
                      <a:pt x="523" y="455"/>
                    </a:cubicBezTo>
                    <a:cubicBezTo>
                      <a:pt x="467" y="430"/>
                      <a:pt x="404" y="415"/>
                      <a:pt x="341" y="415"/>
                    </a:cubicBezTo>
                    <a:cubicBezTo>
                      <a:pt x="256" y="415"/>
                      <a:pt x="173" y="442"/>
                      <a:pt x="114" y="502"/>
                    </a:cubicBezTo>
                    <a:cubicBezTo>
                      <a:pt x="1" y="617"/>
                      <a:pt x="16" y="816"/>
                      <a:pt x="105" y="952"/>
                    </a:cubicBezTo>
                    <a:cubicBezTo>
                      <a:pt x="197" y="1094"/>
                      <a:pt x="343" y="1159"/>
                      <a:pt x="469" y="1260"/>
                    </a:cubicBezTo>
                    <a:cubicBezTo>
                      <a:pt x="113" y="1664"/>
                      <a:pt x="362" y="2378"/>
                      <a:pt x="816" y="2582"/>
                    </a:cubicBezTo>
                    <a:cubicBezTo>
                      <a:pt x="949" y="2643"/>
                      <a:pt x="1095" y="2680"/>
                      <a:pt x="1240" y="2680"/>
                    </a:cubicBezTo>
                    <a:cubicBezTo>
                      <a:pt x="1278" y="2680"/>
                      <a:pt x="1315" y="2677"/>
                      <a:pt x="1352" y="2672"/>
                    </a:cubicBezTo>
                    <a:cubicBezTo>
                      <a:pt x="1640" y="2632"/>
                      <a:pt x="1895" y="2411"/>
                      <a:pt x="2011" y="2151"/>
                    </a:cubicBezTo>
                    <a:cubicBezTo>
                      <a:pt x="2027" y="2115"/>
                      <a:pt x="2039" y="2079"/>
                      <a:pt x="2050" y="2044"/>
                    </a:cubicBezTo>
                    <a:cubicBezTo>
                      <a:pt x="2073" y="1966"/>
                      <a:pt x="2075" y="1883"/>
                      <a:pt x="2071" y="1803"/>
                    </a:cubicBezTo>
                    <a:cubicBezTo>
                      <a:pt x="2060" y="1594"/>
                      <a:pt x="1982" y="1435"/>
                      <a:pt x="1834" y="1290"/>
                    </a:cubicBezTo>
                    <a:cubicBezTo>
                      <a:pt x="1976" y="1220"/>
                      <a:pt x="2102" y="1118"/>
                      <a:pt x="2201" y="994"/>
                    </a:cubicBezTo>
                    <a:cubicBezTo>
                      <a:pt x="2278" y="896"/>
                      <a:pt x="2339" y="765"/>
                      <a:pt x="2291" y="652"/>
                    </a:cubicBezTo>
                    <a:cubicBezTo>
                      <a:pt x="2252" y="558"/>
                      <a:pt x="2145" y="505"/>
                      <a:pt x="2044" y="504"/>
                    </a:cubicBezTo>
                    <a:cubicBezTo>
                      <a:pt x="2043" y="504"/>
                      <a:pt x="2041" y="504"/>
                      <a:pt x="2040" y="504"/>
                    </a:cubicBezTo>
                    <a:cubicBezTo>
                      <a:pt x="1940" y="504"/>
                      <a:pt x="1844" y="546"/>
                      <a:pt x="1758" y="599"/>
                    </a:cubicBezTo>
                    <a:cubicBezTo>
                      <a:pt x="1671" y="652"/>
                      <a:pt x="1591" y="715"/>
                      <a:pt x="1502" y="764"/>
                    </a:cubicBezTo>
                    <a:cubicBezTo>
                      <a:pt x="1663" y="554"/>
                      <a:pt x="1645" y="262"/>
                      <a:pt x="1450" y="82"/>
                    </a:cubicBezTo>
                    <a:cubicBezTo>
                      <a:pt x="1405" y="41"/>
                      <a:pt x="1351" y="7"/>
                      <a:pt x="1292" y="2"/>
                    </a:cubicBezTo>
                    <a:cubicBezTo>
                      <a:pt x="1285" y="1"/>
                      <a:pt x="1279" y="1"/>
                      <a:pt x="1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5"/>
              <p:cNvSpPr/>
              <p:nvPr/>
            </p:nvSpPr>
            <p:spPr>
              <a:xfrm rot="-892429">
                <a:off x="7826021" y="4115558"/>
                <a:ext cx="481864" cy="187400"/>
              </a:xfrm>
              <a:custGeom>
                <a:avLst/>
                <a:gdLst/>
                <a:ahLst/>
                <a:cxnLst/>
                <a:rect l="l" t="t" r="r" b="b"/>
                <a:pathLst>
                  <a:path w="13430" h="5223" extrusionOk="0">
                    <a:moveTo>
                      <a:pt x="1329" y="0"/>
                    </a:moveTo>
                    <a:cubicBezTo>
                      <a:pt x="986" y="0"/>
                      <a:pt x="619" y="41"/>
                      <a:pt x="400" y="297"/>
                    </a:cubicBezTo>
                    <a:cubicBezTo>
                      <a:pt x="120" y="623"/>
                      <a:pt x="1" y="1360"/>
                      <a:pt x="75" y="1765"/>
                    </a:cubicBezTo>
                    <a:cubicBezTo>
                      <a:pt x="236" y="2630"/>
                      <a:pt x="1512" y="2408"/>
                      <a:pt x="2178" y="2513"/>
                    </a:cubicBezTo>
                    <a:cubicBezTo>
                      <a:pt x="3244" y="2678"/>
                      <a:pt x="4304" y="2886"/>
                      <a:pt x="5354" y="3135"/>
                    </a:cubicBezTo>
                    <a:cubicBezTo>
                      <a:pt x="7379" y="3615"/>
                      <a:pt x="9367" y="4248"/>
                      <a:pt x="11295" y="5029"/>
                    </a:cubicBezTo>
                    <a:cubicBezTo>
                      <a:pt x="11530" y="5124"/>
                      <a:pt x="11774" y="5223"/>
                      <a:pt x="12025" y="5223"/>
                    </a:cubicBezTo>
                    <a:cubicBezTo>
                      <a:pt x="12051" y="5223"/>
                      <a:pt x="12076" y="5222"/>
                      <a:pt x="12101" y="5220"/>
                    </a:cubicBezTo>
                    <a:cubicBezTo>
                      <a:pt x="12779" y="5166"/>
                      <a:pt x="13136" y="4411"/>
                      <a:pt x="13357" y="3768"/>
                    </a:cubicBezTo>
                    <a:cubicBezTo>
                      <a:pt x="13393" y="3664"/>
                      <a:pt x="13429" y="3544"/>
                      <a:pt x="13377" y="3445"/>
                    </a:cubicBezTo>
                    <a:cubicBezTo>
                      <a:pt x="13343" y="3378"/>
                      <a:pt x="13275" y="3336"/>
                      <a:pt x="13211" y="3297"/>
                    </a:cubicBezTo>
                    <a:cubicBezTo>
                      <a:pt x="9707" y="1201"/>
                      <a:pt x="5502" y="80"/>
                      <a:pt x="1426" y="1"/>
                    </a:cubicBezTo>
                    <a:cubicBezTo>
                      <a:pt x="1394" y="0"/>
                      <a:pt x="1362"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5"/>
              <p:cNvSpPr/>
              <p:nvPr/>
            </p:nvSpPr>
            <p:spPr>
              <a:xfrm rot="-892429">
                <a:off x="7886022" y="4223671"/>
                <a:ext cx="404615" cy="322917"/>
              </a:xfrm>
              <a:custGeom>
                <a:avLst/>
                <a:gdLst/>
                <a:ahLst/>
                <a:cxnLst/>
                <a:rect l="l" t="t" r="r" b="b"/>
                <a:pathLst>
                  <a:path w="11277" h="9000" extrusionOk="0">
                    <a:moveTo>
                      <a:pt x="775" y="1"/>
                    </a:moveTo>
                    <a:cubicBezTo>
                      <a:pt x="625" y="1"/>
                      <a:pt x="463" y="19"/>
                      <a:pt x="376" y="144"/>
                    </a:cubicBezTo>
                    <a:cubicBezTo>
                      <a:pt x="314" y="233"/>
                      <a:pt x="299" y="347"/>
                      <a:pt x="288" y="455"/>
                    </a:cubicBezTo>
                    <a:cubicBezTo>
                      <a:pt x="150" y="1668"/>
                      <a:pt x="111" y="2877"/>
                      <a:pt x="82" y="4094"/>
                    </a:cubicBezTo>
                    <a:cubicBezTo>
                      <a:pt x="72" y="4537"/>
                      <a:pt x="67" y="4978"/>
                      <a:pt x="70" y="5420"/>
                    </a:cubicBezTo>
                    <a:cubicBezTo>
                      <a:pt x="71" y="5590"/>
                      <a:pt x="41" y="5732"/>
                      <a:pt x="22" y="5897"/>
                    </a:cubicBezTo>
                    <a:cubicBezTo>
                      <a:pt x="1" y="6100"/>
                      <a:pt x="48" y="6334"/>
                      <a:pt x="73" y="6536"/>
                    </a:cubicBezTo>
                    <a:cubicBezTo>
                      <a:pt x="92" y="6692"/>
                      <a:pt x="121" y="6856"/>
                      <a:pt x="217" y="6982"/>
                    </a:cubicBezTo>
                    <a:cubicBezTo>
                      <a:pt x="321" y="7121"/>
                      <a:pt x="492" y="7192"/>
                      <a:pt x="655" y="7254"/>
                    </a:cubicBezTo>
                    <a:cubicBezTo>
                      <a:pt x="1391" y="7537"/>
                      <a:pt x="2144" y="7762"/>
                      <a:pt x="2902" y="7966"/>
                    </a:cubicBezTo>
                    <a:cubicBezTo>
                      <a:pt x="3827" y="8214"/>
                      <a:pt x="4761" y="8430"/>
                      <a:pt x="5688" y="8677"/>
                    </a:cubicBezTo>
                    <a:cubicBezTo>
                      <a:pt x="6176" y="8807"/>
                      <a:pt x="6762" y="9000"/>
                      <a:pt x="7311" y="9000"/>
                    </a:cubicBezTo>
                    <a:cubicBezTo>
                      <a:pt x="7694" y="9000"/>
                      <a:pt x="8059" y="8906"/>
                      <a:pt x="8359" y="8630"/>
                    </a:cubicBezTo>
                    <a:cubicBezTo>
                      <a:pt x="8681" y="8334"/>
                      <a:pt x="8875" y="7927"/>
                      <a:pt x="9061" y="7532"/>
                    </a:cubicBezTo>
                    <a:lnTo>
                      <a:pt x="10184" y="5145"/>
                    </a:lnTo>
                    <a:cubicBezTo>
                      <a:pt x="10372" y="4748"/>
                      <a:pt x="10559" y="4349"/>
                      <a:pt x="10746" y="3952"/>
                    </a:cubicBezTo>
                    <a:cubicBezTo>
                      <a:pt x="10914" y="3597"/>
                      <a:pt x="11111" y="3248"/>
                      <a:pt x="11254" y="2884"/>
                    </a:cubicBezTo>
                    <a:cubicBezTo>
                      <a:pt x="11265" y="2854"/>
                      <a:pt x="11277" y="2821"/>
                      <a:pt x="11265" y="2790"/>
                    </a:cubicBezTo>
                    <a:cubicBezTo>
                      <a:pt x="11255" y="2765"/>
                      <a:pt x="11231" y="2748"/>
                      <a:pt x="11209" y="2734"/>
                    </a:cubicBezTo>
                    <a:cubicBezTo>
                      <a:pt x="10805" y="2471"/>
                      <a:pt x="10348" y="2304"/>
                      <a:pt x="9894" y="2140"/>
                    </a:cubicBezTo>
                    <a:cubicBezTo>
                      <a:pt x="9235" y="1902"/>
                      <a:pt x="8617" y="1603"/>
                      <a:pt x="7954" y="1377"/>
                    </a:cubicBezTo>
                    <a:cubicBezTo>
                      <a:pt x="7282" y="1149"/>
                      <a:pt x="6595" y="961"/>
                      <a:pt x="5903" y="805"/>
                    </a:cubicBezTo>
                    <a:cubicBezTo>
                      <a:pt x="5015" y="604"/>
                      <a:pt x="4124" y="404"/>
                      <a:pt x="3223" y="264"/>
                    </a:cubicBezTo>
                    <a:cubicBezTo>
                      <a:pt x="2720" y="186"/>
                      <a:pt x="2217" y="103"/>
                      <a:pt x="1711" y="53"/>
                    </a:cubicBezTo>
                    <a:cubicBezTo>
                      <a:pt x="1445" y="26"/>
                      <a:pt x="1180" y="8"/>
                      <a:pt x="915" y="4"/>
                    </a:cubicBezTo>
                    <a:cubicBezTo>
                      <a:pt x="872" y="3"/>
                      <a:pt x="824" y="1"/>
                      <a:pt x="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15"/>
            <p:cNvGrpSpPr/>
            <p:nvPr/>
          </p:nvGrpSpPr>
          <p:grpSpPr>
            <a:xfrm rot="462603">
              <a:off x="2091009" y="3100681"/>
              <a:ext cx="299230" cy="321738"/>
              <a:chOff x="8667201" y="2266387"/>
              <a:chExt cx="389754" cy="378681"/>
            </a:xfrm>
          </p:grpSpPr>
          <p:sp>
            <p:nvSpPr>
              <p:cNvPr id="622" name="Google Shape;622;p15"/>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5"/>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5"/>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15"/>
            <p:cNvSpPr/>
            <p:nvPr/>
          </p:nvSpPr>
          <p:spPr>
            <a:xfrm>
              <a:off x="8556459" y="4524946"/>
              <a:ext cx="172966" cy="148976"/>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15"/>
            <p:cNvGrpSpPr/>
            <p:nvPr/>
          </p:nvGrpSpPr>
          <p:grpSpPr>
            <a:xfrm>
              <a:off x="1602191" y="4135312"/>
              <a:ext cx="648842" cy="866880"/>
              <a:chOff x="1517975" y="4132611"/>
              <a:chExt cx="698732" cy="933635"/>
            </a:xfrm>
          </p:grpSpPr>
          <p:sp>
            <p:nvSpPr>
              <p:cNvPr id="627" name="Google Shape;627;p15"/>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5"/>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5"/>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5"/>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5"/>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5"/>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5"/>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5"/>
            <p:cNvSpPr/>
            <p:nvPr/>
          </p:nvSpPr>
          <p:spPr>
            <a:xfrm>
              <a:off x="6992711" y="3214991"/>
              <a:ext cx="336852" cy="335879"/>
            </a:xfrm>
            <a:custGeom>
              <a:avLst/>
              <a:gdLst/>
              <a:ahLst/>
              <a:cxnLst/>
              <a:rect l="l" t="t" r="r" b="b"/>
              <a:pathLst>
                <a:path w="5003" h="4525" extrusionOk="0">
                  <a:moveTo>
                    <a:pt x="3838" y="0"/>
                  </a:moveTo>
                  <a:cubicBezTo>
                    <a:pt x="3629" y="0"/>
                    <a:pt x="3404" y="102"/>
                    <a:pt x="3225" y="232"/>
                  </a:cubicBezTo>
                  <a:cubicBezTo>
                    <a:pt x="2839" y="510"/>
                    <a:pt x="2696" y="1009"/>
                    <a:pt x="2628" y="1466"/>
                  </a:cubicBezTo>
                  <a:lnTo>
                    <a:pt x="2628" y="1466"/>
                  </a:lnTo>
                  <a:cubicBezTo>
                    <a:pt x="2646" y="1300"/>
                    <a:pt x="2358" y="776"/>
                    <a:pt x="2285" y="626"/>
                  </a:cubicBezTo>
                  <a:cubicBezTo>
                    <a:pt x="2170" y="394"/>
                    <a:pt x="2002" y="241"/>
                    <a:pt x="1762" y="124"/>
                  </a:cubicBezTo>
                  <a:cubicBezTo>
                    <a:pt x="1625" y="56"/>
                    <a:pt x="1468" y="11"/>
                    <a:pt x="1318" y="11"/>
                  </a:cubicBezTo>
                  <a:cubicBezTo>
                    <a:pt x="1196" y="11"/>
                    <a:pt x="1079" y="41"/>
                    <a:pt x="981" y="113"/>
                  </a:cubicBezTo>
                  <a:cubicBezTo>
                    <a:pt x="792" y="249"/>
                    <a:pt x="721" y="498"/>
                    <a:pt x="734" y="728"/>
                  </a:cubicBezTo>
                  <a:cubicBezTo>
                    <a:pt x="757" y="1219"/>
                    <a:pt x="1133" y="1671"/>
                    <a:pt x="1609" y="1790"/>
                  </a:cubicBezTo>
                  <a:cubicBezTo>
                    <a:pt x="1113" y="1807"/>
                    <a:pt x="643" y="1901"/>
                    <a:pt x="261" y="2222"/>
                  </a:cubicBezTo>
                  <a:cubicBezTo>
                    <a:pt x="187" y="2286"/>
                    <a:pt x="72" y="2435"/>
                    <a:pt x="48" y="2543"/>
                  </a:cubicBezTo>
                  <a:cubicBezTo>
                    <a:pt x="1" y="2763"/>
                    <a:pt x="48" y="2999"/>
                    <a:pt x="224" y="3141"/>
                  </a:cubicBezTo>
                  <a:cubicBezTo>
                    <a:pt x="397" y="3283"/>
                    <a:pt x="629" y="3330"/>
                    <a:pt x="856" y="3337"/>
                  </a:cubicBezTo>
                  <a:cubicBezTo>
                    <a:pt x="867" y="3337"/>
                    <a:pt x="878" y="3337"/>
                    <a:pt x="890" y="3337"/>
                  </a:cubicBezTo>
                  <a:cubicBezTo>
                    <a:pt x="1088" y="3337"/>
                    <a:pt x="1286" y="3310"/>
                    <a:pt x="1474" y="3253"/>
                  </a:cubicBezTo>
                  <a:cubicBezTo>
                    <a:pt x="1667" y="3195"/>
                    <a:pt x="1832" y="3070"/>
                    <a:pt x="2015" y="3006"/>
                  </a:cubicBezTo>
                  <a:lnTo>
                    <a:pt x="2015" y="3006"/>
                  </a:lnTo>
                  <a:cubicBezTo>
                    <a:pt x="1924" y="3249"/>
                    <a:pt x="1849" y="3476"/>
                    <a:pt x="1843" y="3736"/>
                  </a:cubicBezTo>
                  <a:cubicBezTo>
                    <a:pt x="1836" y="3959"/>
                    <a:pt x="1907" y="4192"/>
                    <a:pt x="2075" y="4341"/>
                  </a:cubicBezTo>
                  <a:cubicBezTo>
                    <a:pt x="2212" y="4463"/>
                    <a:pt x="2395" y="4524"/>
                    <a:pt x="2578" y="4524"/>
                  </a:cubicBezTo>
                  <a:cubicBezTo>
                    <a:pt x="2661" y="4524"/>
                    <a:pt x="2744" y="4512"/>
                    <a:pt x="2822" y="4486"/>
                  </a:cubicBezTo>
                  <a:cubicBezTo>
                    <a:pt x="2907" y="4459"/>
                    <a:pt x="2988" y="4418"/>
                    <a:pt x="3056" y="4365"/>
                  </a:cubicBezTo>
                  <a:cubicBezTo>
                    <a:pt x="3225" y="4236"/>
                    <a:pt x="3320" y="4030"/>
                    <a:pt x="3343" y="3820"/>
                  </a:cubicBezTo>
                  <a:cubicBezTo>
                    <a:pt x="3363" y="3644"/>
                    <a:pt x="3340" y="3469"/>
                    <a:pt x="3289" y="3303"/>
                  </a:cubicBezTo>
                  <a:cubicBezTo>
                    <a:pt x="3242" y="3148"/>
                    <a:pt x="3198" y="3006"/>
                    <a:pt x="3117" y="2861"/>
                  </a:cubicBezTo>
                  <a:lnTo>
                    <a:pt x="3117" y="2861"/>
                  </a:lnTo>
                  <a:cubicBezTo>
                    <a:pt x="3441" y="3070"/>
                    <a:pt x="3677" y="3348"/>
                    <a:pt x="4083" y="3378"/>
                  </a:cubicBezTo>
                  <a:cubicBezTo>
                    <a:pt x="4107" y="3379"/>
                    <a:pt x="4131" y="3380"/>
                    <a:pt x="4155" y="3380"/>
                  </a:cubicBezTo>
                  <a:cubicBezTo>
                    <a:pt x="4458" y="3380"/>
                    <a:pt x="4741" y="3243"/>
                    <a:pt x="4864" y="2948"/>
                  </a:cubicBezTo>
                  <a:cubicBezTo>
                    <a:pt x="5002" y="2610"/>
                    <a:pt x="4837" y="2178"/>
                    <a:pt x="4505" y="2022"/>
                  </a:cubicBezTo>
                  <a:cubicBezTo>
                    <a:pt x="4391" y="1969"/>
                    <a:pt x="4262" y="1944"/>
                    <a:pt x="4137" y="1921"/>
                  </a:cubicBezTo>
                  <a:cubicBezTo>
                    <a:pt x="3998" y="1897"/>
                    <a:pt x="3860" y="1874"/>
                    <a:pt x="3718" y="1847"/>
                  </a:cubicBezTo>
                  <a:cubicBezTo>
                    <a:pt x="4100" y="1627"/>
                    <a:pt x="4363" y="1219"/>
                    <a:pt x="4404" y="779"/>
                  </a:cubicBezTo>
                  <a:cubicBezTo>
                    <a:pt x="4418" y="617"/>
                    <a:pt x="4401" y="444"/>
                    <a:pt x="4323" y="302"/>
                  </a:cubicBezTo>
                  <a:cubicBezTo>
                    <a:pt x="4203" y="83"/>
                    <a:pt x="4026" y="0"/>
                    <a:pt x="38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5"/>
            <p:cNvSpPr/>
            <p:nvPr/>
          </p:nvSpPr>
          <p:spPr>
            <a:xfrm>
              <a:off x="1683214" y="2452905"/>
              <a:ext cx="185861" cy="107641"/>
            </a:xfrm>
            <a:custGeom>
              <a:avLst/>
              <a:gdLst/>
              <a:ahLst/>
              <a:cxnLst/>
              <a:rect l="l" t="t" r="r" b="b"/>
              <a:pathLst>
                <a:path w="5736" h="3322" extrusionOk="0">
                  <a:moveTo>
                    <a:pt x="1456" y="289"/>
                  </a:moveTo>
                  <a:cubicBezTo>
                    <a:pt x="2032" y="289"/>
                    <a:pt x="2534" y="879"/>
                    <a:pt x="2778" y="1349"/>
                  </a:cubicBezTo>
                  <a:cubicBezTo>
                    <a:pt x="2792" y="1372"/>
                    <a:pt x="2806" y="1386"/>
                    <a:pt x="2823" y="1389"/>
                  </a:cubicBezTo>
                  <a:cubicBezTo>
                    <a:pt x="2826" y="1391"/>
                    <a:pt x="2830" y="1392"/>
                    <a:pt x="2834" y="1392"/>
                  </a:cubicBezTo>
                  <a:cubicBezTo>
                    <a:pt x="2839" y="1392"/>
                    <a:pt x="2844" y="1391"/>
                    <a:pt x="2849" y="1389"/>
                  </a:cubicBezTo>
                  <a:cubicBezTo>
                    <a:pt x="2853" y="1389"/>
                    <a:pt x="2856" y="1386"/>
                    <a:pt x="2859" y="1383"/>
                  </a:cubicBezTo>
                  <a:lnTo>
                    <a:pt x="2863" y="1383"/>
                  </a:lnTo>
                  <a:cubicBezTo>
                    <a:pt x="3248" y="1157"/>
                    <a:pt x="3548" y="835"/>
                    <a:pt x="3974" y="663"/>
                  </a:cubicBezTo>
                  <a:cubicBezTo>
                    <a:pt x="4137" y="596"/>
                    <a:pt x="4304" y="556"/>
                    <a:pt x="4451" y="556"/>
                  </a:cubicBezTo>
                  <a:cubicBezTo>
                    <a:pt x="4750" y="556"/>
                    <a:pt x="4961" y="727"/>
                    <a:pt x="4863" y="1197"/>
                  </a:cubicBezTo>
                  <a:cubicBezTo>
                    <a:pt x="4752" y="1737"/>
                    <a:pt x="4262" y="2133"/>
                    <a:pt x="3819" y="2414"/>
                  </a:cubicBezTo>
                  <a:cubicBezTo>
                    <a:pt x="3414" y="2670"/>
                    <a:pt x="2940" y="2788"/>
                    <a:pt x="2531" y="3022"/>
                  </a:cubicBezTo>
                  <a:cubicBezTo>
                    <a:pt x="1930" y="2569"/>
                    <a:pt x="1234" y="2058"/>
                    <a:pt x="903" y="1376"/>
                  </a:cubicBezTo>
                  <a:cubicBezTo>
                    <a:pt x="707" y="974"/>
                    <a:pt x="784" y="406"/>
                    <a:pt x="1295" y="305"/>
                  </a:cubicBezTo>
                  <a:cubicBezTo>
                    <a:pt x="1349" y="294"/>
                    <a:pt x="1403" y="289"/>
                    <a:pt x="1456" y="289"/>
                  </a:cubicBezTo>
                  <a:close/>
                  <a:moveTo>
                    <a:pt x="1324" y="1"/>
                  </a:moveTo>
                  <a:cubicBezTo>
                    <a:pt x="992" y="1"/>
                    <a:pt x="692" y="144"/>
                    <a:pt x="524" y="497"/>
                  </a:cubicBezTo>
                  <a:cubicBezTo>
                    <a:pt x="0" y="1586"/>
                    <a:pt x="1683" y="2748"/>
                    <a:pt x="2390" y="3278"/>
                  </a:cubicBezTo>
                  <a:cubicBezTo>
                    <a:pt x="2429" y="3309"/>
                    <a:pt x="2473" y="3322"/>
                    <a:pt x="2515" y="3322"/>
                  </a:cubicBezTo>
                  <a:cubicBezTo>
                    <a:pt x="2555" y="3322"/>
                    <a:pt x="2593" y="3310"/>
                    <a:pt x="2623" y="3292"/>
                  </a:cubicBezTo>
                  <a:cubicBezTo>
                    <a:pt x="3715" y="3208"/>
                    <a:pt x="5735" y="1968"/>
                    <a:pt x="5218" y="683"/>
                  </a:cubicBezTo>
                  <a:cubicBezTo>
                    <a:pt x="5079" y="337"/>
                    <a:pt x="4787" y="201"/>
                    <a:pt x="4452" y="201"/>
                  </a:cubicBezTo>
                  <a:cubicBezTo>
                    <a:pt x="3854" y="201"/>
                    <a:pt x="3116" y="636"/>
                    <a:pt x="2856" y="1096"/>
                  </a:cubicBezTo>
                  <a:cubicBezTo>
                    <a:pt x="2686" y="510"/>
                    <a:pt x="1949" y="1"/>
                    <a:pt x="1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636"/>
        <p:cNvGrpSpPr/>
        <p:nvPr/>
      </p:nvGrpSpPr>
      <p:grpSpPr>
        <a:xfrm>
          <a:off x="0" y="0"/>
          <a:ext cx="0" cy="0"/>
          <a:chOff x="0" y="0"/>
          <a:chExt cx="0" cy="0"/>
        </a:xfrm>
      </p:grpSpPr>
      <p:sp>
        <p:nvSpPr>
          <p:cNvPr id="637" name="Google Shape;637;p16"/>
          <p:cNvSpPr txBox="1">
            <a:spLocks noGrp="1"/>
          </p:cNvSpPr>
          <p:nvPr>
            <p:ph type="title"/>
          </p:nvPr>
        </p:nvSpPr>
        <p:spPr>
          <a:xfrm>
            <a:off x="713225" y="3008376"/>
            <a:ext cx="771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8" name="Google Shape;638;p16"/>
          <p:cNvSpPr txBox="1">
            <a:spLocks noGrp="1"/>
          </p:cNvSpPr>
          <p:nvPr>
            <p:ph type="subTitle" idx="1"/>
          </p:nvPr>
        </p:nvSpPr>
        <p:spPr>
          <a:xfrm>
            <a:off x="1839623" y="3758175"/>
            <a:ext cx="5464500" cy="49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9" name="Google Shape;639;p16"/>
          <p:cNvSpPr txBox="1">
            <a:spLocks noGrp="1"/>
          </p:cNvSpPr>
          <p:nvPr>
            <p:ph type="title" idx="2" hasCustomPrompt="1"/>
          </p:nvPr>
        </p:nvSpPr>
        <p:spPr>
          <a:xfrm>
            <a:off x="3097425" y="1699161"/>
            <a:ext cx="2949000" cy="10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sp>
        <p:nvSpPr>
          <p:cNvPr id="640" name="Google Shape;640;p16"/>
          <p:cNvSpPr/>
          <p:nvPr/>
        </p:nvSpPr>
        <p:spPr>
          <a:xfrm>
            <a:off x="8504603" y="1404835"/>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rot="-2089191">
            <a:off x="4969419" y="569023"/>
            <a:ext cx="737496" cy="673307"/>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366390" y="31957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rot="4884482">
            <a:off x="409449" y="1372481"/>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 name="Google Shape;644;p16"/>
          <p:cNvGrpSpPr/>
          <p:nvPr/>
        </p:nvGrpSpPr>
        <p:grpSpPr>
          <a:xfrm>
            <a:off x="6412996" y="206415"/>
            <a:ext cx="698711" cy="666171"/>
            <a:chOff x="984375" y="2346230"/>
            <a:chExt cx="468336" cy="446495"/>
          </a:xfrm>
        </p:grpSpPr>
        <p:sp>
          <p:nvSpPr>
            <p:cNvPr id="645" name="Google Shape;645;p16"/>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16"/>
          <p:cNvGrpSpPr/>
          <p:nvPr/>
        </p:nvGrpSpPr>
        <p:grpSpPr>
          <a:xfrm rot="1036574" flipH="1">
            <a:off x="7642524" y="378323"/>
            <a:ext cx="1214157" cy="735853"/>
            <a:chOff x="478326" y="2825649"/>
            <a:chExt cx="1012293" cy="613511"/>
          </a:xfrm>
        </p:grpSpPr>
        <p:sp>
          <p:nvSpPr>
            <p:cNvPr id="650" name="Google Shape;650;p16"/>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16"/>
          <p:cNvGrpSpPr/>
          <p:nvPr/>
        </p:nvGrpSpPr>
        <p:grpSpPr>
          <a:xfrm rot="-464938">
            <a:off x="942235" y="505365"/>
            <a:ext cx="1240161" cy="1256344"/>
            <a:chOff x="918850" y="1629150"/>
            <a:chExt cx="442250" cy="453124"/>
          </a:xfrm>
        </p:grpSpPr>
        <p:sp>
          <p:nvSpPr>
            <p:cNvPr id="656" name="Google Shape;656;p16"/>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16"/>
          <p:cNvSpPr/>
          <p:nvPr/>
        </p:nvSpPr>
        <p:spPr>
          <a:xfrm>
            <a:off x="7222487" y="1157491"/>
            <a:ext cx="250079" cy="247342"/>
          </a:xfrm>
          <a:custGeom>
            <a:avLst/>
            <a:gdLst/>
            <a:ahLst/>
            <a:cxnLst/>
            <a:rect l="l" t="t" r="r" b="b"/>
            <a:pathLst>
              <a:path w="6430" h="6358" extrusionOk="0">
                <a:moveTo>
                  <a:pt x="2637" y="366"/>
                </a:moveTo>
                <a:cubicBezTo>
                  <a:pt x="3100" y="812"/>
                  <a:pt x="3519" y="1315"/>
                  <a:pt x="3928" y="1822"/>
                </a:cubicBezTo>
                <a:cubicBezTo>
                  <a:pt x="3492" y="1964"/>
                  <a:pt x="3059" y="2106"/>
                  <a:pt x="2624" y="2251"/>
                </a:cubicBezTo>
                <a:cubicBezTo>
                  <a:pt x="2651" y="1619"/>
                  <a:pt x="2657" y="991"/>
                  <a:pt x="2637" y="366"/>
                </a:cubicBezTo>
                <a:close/>
                <a:moveTo>
                  <a:pt x="5675" y="1508"/>
                </a:moveTo>
                <a:lnTo>
                  <a:pt x="5675" y="1508"/>
                </a:lnTo>
                <a:cubicBezTo>
                  <a:pt x="5408" y="1877"/>
                  <a:pt x="5138" y="2245"/>
                  <a:pt x="4867" y="2610"/>
                </a:cubicBezTo>
                <a:cubicBezTo>
                  <a:pt x="4695" y="2390"/>
                  <a:pt x="4519" y="2174"/>
                  <a:pt x="4343" y="1958"/>
                </a:cubicBezTo>
                <a:cubicBezTo>
                  <a:pt x="4789" y="1805"/>
                  <a:pt x="5232" y="1657"/>
                  <a:pt x="5675" y="1508"/>
                </a:cubicBezTo>
                <a:close/>
                <a:moveTo>
                  <a:pt x="2303" y="2641"/>
                </a:moveTo>
                <a:lnTo>
                  <a:pt x="2303" y="2641"/>
                </a:lnTo>
                <a:cubicBezTo>
                  <a:pt x="2286" y="2948"/>
                  <a:pt x="2272" y="3252"/>
                  <a:pt x="2262" y="3559"/>
                </a:cubicBezTo>
                <a:cubicBezTo>
                  <a:pt x="1724" y="3438"/>
                  <a:pt x="1188" y="3316"/>
                  <a:pt x="650" y="3191"/>
                </a:cubicBezTo>
                <a:cubicBezTo>
                  <a:pt x="1201" y="3006"/>
                  <a:pt x="1752" y="2823"/>
                  <a:pt x="2303" y="2641"/>
                </a:cubicBezTo>
                <a:close/>
                <a:moveTo>
                  <a:pt x="4104" y="2039"/>
                </a:moveTo>
                <a:cubicBezTo>
                  <a:pt x="4229" y="2198"/>
                  <a:pt x="4357" y="2357"/>
                  <a:pt x="4485" y="2515"/>
                </a:cubicBezTo>
                <a:cubicBezTo>
                  <a:pt x="4530" y="2566"/>
                  <a:pt x="4611" y="2674"/>
                  <a:pt x="4719" y="2813"/>
                </a:cubicBezTo>
                <a:cubicBezTo>
                  <a:pt x="4445" y="3184"/>
                  <a:pt x="4171" y="3553"/>
                  <a:pt x="3894" y="3918"/>
                </a:cubicBezTo>
                <a:cubicBezTo>
                  <a:pt x="3590" y="3853"/>
                  <a:pt x="3286" y="3792"/>
                  <a:pt x="2982" y="3725"/>
                </a:cubicBezTo>
                <a:cubicBezTo>
                  <a:pt x="2836" y="3691"/>
                  <a:pt x="2691" y="3658"/>
                  <a:pt x="2546" y="3624"/>
                </a:cubicBezTo>
                <a:cubicBezTo>
                  <a:pt x="2573" y="3262"/>
                  <a:pt x="2593" y="2900"/>
                  <a:pt x="2610" y="2539"/>
                </a:cubicBezTo>
                <a:cubicBezTo>
                  <a:pt x="3110" y="2373"/>
                  <a:pt x="3604" y="2204"/>
                  <a:pt x="4104" y="2039"/>
                </a:cubicBezTo>
                <a:close/>
                <a:moveTo>
                  <a:pt x="4861" y="3001"/>
                </a:moveTo>
                <a:cubicBezTo>
                  <a:pt x="5219" y="3468"/>
                  <a:pt x="5726" y="4124"/>
                  <a:pt x="6023" y="4418"/>
                </a:cubicBezTo>
                <a:cubicBezTo>
                  <a:pt x="5892" y="4380"/>
                  <a:pt x="5759" y="4353"/>
                  <a:pt x="5746" y="4350"/>
                </a:cubicBezTo>
                <a:cubicBezTo>
                  <a:pt x="5381" y="4259"/>
                  <a:pt x="5016" y="4171"/>
                  <a:pt x="4651" y="4083"/>
                </a:cubicBezTo>
                <a:cubicBezTo>
                  <a:pt x="4482" y="4046"/>
                  <a:pt x="4310" y="4009"/>
                  <a:pt x="4140" y="3971"/>
                </a:cubicBezTo>
                <a:cubicBezTo>
                  <a:pt x="4381" y="3650"/>
                  <a:pt x="4621" y="3326"/>
                  <a:pt x="4861" y="3001"/>
                </a:cubicBezTo>
                <a:close/>
                <a:moveTo>
                  <a:pt x="2532" y="3847"/>
                </a:moveTo>
                <a:cubicBezTo>
                  <a:pt x="2938" y="3934"/>
                  <a:pt x="3343" y="4026"/>
                  <a:pt x="3746" y="4113"/>
                </a:cubicBezTo>
                <a:cubicBezTo>
                  <a:pt x="3296" y="4712"/>
                  <a:pt x="2840" y="5303"/>
                  <a:pt x="2373" y="5885"/>
                </a:cubicBezTo>
                <a:cubicBezTo>
                  <a:pt x="2424" y="5208"/>
                  <a:pt x="2482" y="4529"/>
                  <a:pt x="2532" y="3847"/>
                </a:cubicBezTo>
                <a:close/>
                <a:moveTo>
                  <a:pt x="2601" y="0"/>
                </a:moveTo>
                <a:cubicBezTo>
                  <a:pt x="2589" y="0"/>
                  <a:pt x="2576" y="10"/>
                  <a:pt x="2573" y="31"/>
                </a:cubicBezTo>
                <a:cubicBezTo>
                  <a:pt x="2570" y="45"/>
                  <a:pt x="2570" y="61"/>
                  <a:pt x="2566" y="75"/>
                </a:cubicBezTo>
                <a:cubicBezTo>
                  <a:pt x="2498" y="89"/>
                  <a:pt x="2471" y="190"/>
                  <a:pt x="2535" y="261"/>
                </a:cubicBezTo>
                <a:cubicBezTo>
                  <a:pt x="2424" y="950"/>
                  <a:pt x="2360" y="1650"/>
                  <a:pt x="2316" y="2353"/>
                </a:cubicBezTo>
                <a:lnTo>
                  <a:pt x="126" y="3083"/>
                </a:lnTo>
                <a:cubicBezTo>
                  <a:pt x="1" y="3123"/>
                  <a:pt x="102" y="3302"/>
                  <a:pt x="191" y="3323"/>
                </a:cubicBezTo>
                <a:cubicBezTo>
                  <a:pt x="876" y="3485"/>
                  <a:pt x="1565" y="3634"/>
                  <a:pt x="2255" y="3786"/>
                </a:cubicBezTo>
                <a:cubicBezTo>
                  <a:pt x="2228" y="4594"/>
                  <a:pt x="2205" y="5405"/>
                  <a:pt x="2147" y="6199"/>
                </a:cubicBezTo>
                <a:cubicBezTo>
                  <a:pt x="2142" y="6256"/>
                  <a:pt x="2207" y="6357"/>
                  <a:pt x="2271" y="6357"/>
                </a:cubicBezTo>
                <a:cubicBezTo>
                  <a:pt x="2290" y="6357"/>
                  <a:pt x="2309" y="6348"/>
                  <a:pt x="2326" y="6327"/>
                </a:cubicBezTo>
                <a:cubicBezTo>
                  <a:pt x="2897" y="5621"/>
                  <a:pt x="3448" y="4898"/>
                  <a:pt x="3992" y="4171"/>
                </a:cubicBezTo>
                <a:cubicBezTo>
                  <a:pt x="4763" y="4344"/>
                  <a:pt x="5533" y="4519"/>
                  <a:pt x="6297" y="4718"/>
                </a:cubicBezTo>
                <a:cubicBezTo>
                  <a:pt x="6307" y="4721"/>
                  <a:pt x="6316" y="4722"/>
                  <a:pt x="6325" y="4722"/>
                </a:cubicBezTo>
                <a:cubicBezTo>
                  <a:pt x="6405" y="4722"/>
                  <a:pt x="6430" y="4620"/>
                  <a:pt x="6378" y="4553"/>
                </a:cubicBezTo>
                <a:cubicBezTo>
                  <a:pt x="5922" y="3982"/>
                  <a:pt x="5472" y="3387"/>
                  <a:pt x="5012" y="2795"/>
                </a:cubicBezTo>
                <a:cubicBezTo>
                  <a:pt x="5371" y="2316"/>
                  <a:pt x="5726" y="1836"/>
                  <a:pt x="6087" y="1356"/>
                </a:cubicBezTo>
                <a:cubicBezTo>
                  <a:pt x="6137" y="1291"/>
                  <a:pt x="6065" y="1149"/>
                  <a:pt x="5979" y="1149"/>
                </a:cubicBezTo>
                <a:cubicBezTo>
                  <a:pt x="5971" y="1149"/>
                  <a:pt x="5963" y="1151"/>
                  <a:pt x="5956" y="1153"/>
                </a:cubicBezTo>
                <a:cubicBezTo>
                  <a:pt x="5361" y="1346"/>
                  <a:pt x="4766" y="1546"/>
                  <a:pt x="4168" y="1741"/>
                </a:cubicBezTo>
                <a:cubicBezTo>
                  <a:pt x="3691" y="1167"/>
                  <a:pt x="3192" y="613"/>
                  <a:pt x="2657" y="113"/>
                </a:cubicBezTo>
                <a:cubicBezTo>
                  <a:pt x="2647" y="102"/>
                  <a:pt x="2640" y="99"/>
                  <a:pt x="2630" y="96"/>
                </a:cubicBezTo>
                <a:lnTo>
                  <a:pt x="2630" y="35"/>
                </a:lnTo>
                <a:cubicBezTo>
                  <a:pt x="2629" y="12"/>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16"/>
          <p:cNvGrpSpPr/>
          <p:nvPr/>
        </p:nvGrpSpPr>
        <p:grpSpPr>
          <a:xfrm>
            <a:off x="3078207" y="194296"/>
            <a:ext cx="1049512" cy="690415"/>
            <a:chOff x="6925510" y="205316"/>
            <a:chExt cx="905688" cy="530354"/>
          </a:xfrm>
        </p:grpSpPr>
        <p:sp>
          <p:nvSpPr>
            <p:cNvPr id="670" name="Google Shape;670;p16"/>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16"/>
          <p:cNvSpPr/>
          <p:nvPr/>
        </p:nvSpPr>
        <p:spPr>
          <a:xfrm rot="4884592">
            <a:off x="4555988" y="344177"/>
            <a:ext cx="263290" cy="293496"/>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2261458" y="232619"/>
            <a:ext cx="421602" cy="41683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5926576" y="598309"/>
            <a:ext cx="170818" cy="188692"/>
          </a:xfrm>
          <a:custGeom>
            <a:avLst/>
            <a:gdLst/>
            <a:ahLst/>
            <a:cxnLst/>
            <a:rect l="l" t="t" r="r" b="b"/>
            <a:pathLst>
              <a:path w="6128" h="7091" extrusionOk="0">
                <a:moveTo>
                  <a:pt x="2717" y="0"/>
                </a:moveTo>
                <a:cubicBezTo>
                  <a:pt x="2679" y="0"/>
                  <a:pt x="2639" y="6"/>
                  <a:pt x="2596" y="19"/>
                </a:cubicBezTo>
                <a:cubicBezTo>
                  <a:pt x="2167" y="151"/>
                  <a:pt x="2529" y="1263"/>
                  <a:pt x="1886" y="2412"/>
                </a:cubicBezTo>
                <a:cubicBezTo>
                  <a:pt x="1248" y="3558"/>
                  <a:pt x="1" y="3645"/>
                  <a:pt x="55" y="4082"/>
                </a:cubicBezTo>
                <a:cubicBezTo>
                  <a:pt x="109" y="4521"/>
                  <a:pt x="1860" y="4082"/>
                  <a:pt x="2407" y="5011"/>
                </a:cubicBezTo>
                <a:cubicBezTo>
                  <a:pt x="2943" y="5919"/>
                  <a:pt x="3006" y="7091"/>
                  <a:pt x="3365" y="7091"/>
                </a:cubicBezTo>
                <a:cubicBezTo>
                  <a:pt x="3374" y="7091"/>
                  <a:pt x="3382" y="7090"/>
                  <a:pt x="3390" y="7089"/>
                </a:cubicBezTo>
                <a:cubicBezTo>
                  <a:pt x="3772" y="7035"/>
                  <a:pt x="3556" y="4902"/>
                  <a:pt x="4431" y="4355"/>
                </a:cubicBezTo>
                <a:cubicBezTo>
                  <a:pt x="5303" y="3808"/>
                  <a:pt x="6127" y="3885"/>
                  <a:pt x="6074" y="3365"/>
                </a:cubicBezTo>
                <a:cubicBezTo>
                  <a:pt x="6019" y="2845"/>
                  <a:pt x="4306" y="2821"/>
                  <a:pt x="3870" y="2165"/>
                </a:cubicBezTo>
                <a:cubicBezTo>
                  <a:pt x="3460" y="1549"/>
                  <a:pt x="3325" y="0"/>
                  <a:pt x="27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5736855" y="763141"/>
            <a:ext cx="108267" cy="119612"/>
          </a:xfrm>
          <a:custGeom>
            <a:avLst/>
            <a:gdLst/>
            <a:ahLst/>
            <a:cxnLst/>
            <a:rect l="l" t="t" r="r" b="b"/>
            <a:pathLst>
              <a:path w="3884" h="4495" extrusionOk="0">
                <a:moveTo>
                  <a:pt x="1723" y="0"/>
                </a:moveTo>
                <a:cubicBezTo>
                  <a:pt x="1699" y="0"/>
                  <a:pt x="1673" y="4"/>
                  <a:pt x="1647" y="13"/>
                </a:cubicBezTo>
                <a:cubicBezTo>
                  <a:pt x="1372" y="94"/>
                  <a:pt x="1602" y="800"/>
                  <a:pt x="1196" y="1526"/>
                </a:cubicBezTo>
                <a:cubicBezTo>
                  <a:pt x="788" y="2256"/>
                  <a:pt x="0" y="2310"/>
                  <a:pt x="34" y="2588"/>
                </a:cubicBezTo>
                <a:cubicBezTo>
                  <a:pt x="68" y="2864"/>
                  <a:pt x="1176" y="2588"/>
                  <a:pt x="1525" y="3176"/>
                </a:cubicBezTo>
                <a:cubicBezTo>
                  <a:pt x="1862" y="3751"/>
                  <a:pt x="1904" y="4495"/>
                  <a:pt x="2131" y="4495"/>
                </a:cubicBezTo>
                <a:cubicBezTo>
                  <a:pt x="2136" y="4495"/>
                  <a:pt x="2141" y="4494"/>
                  <a:pt x="2146" y="4494"/>
                </a:cubicBezTo>
                <a:cubicBezTo>
                  <a:pt x="2390" y="4456"/>
                  <a:pt x="2251" y="3104"/>
                  <a:pt x="2806" y="2760"/>
                </a:cubicBezTo>
                <a:cubicBezTo>
                  <a:pt x="3360" y="2412"/>
                  <a:pt x="3883" y="2463"/>
                  <a:pt x="3846" y="2131"/>
                </a:cubicBezTo>
                <a:cubicBezTo>
                  <a:pt x="3812" y="1803"/>
                  <a:pt x="2728" y="1786"/>
                  <a:pt x="2450" y="1371"/>
                </a:cubicBezTo>
                <a:cubicBezTo>
                  <a:pt x="2190" y="980"/>
                  <a:pt x="2106" y="0"/>
                  <a:pt x="1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2568350" y="1117475"/>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4185912" y="910166"/>
            <a:ext cx="250079" cy="247342"/>
          </a:xfrm>
          <a:custGeom>
            <a:avLst/>
            <a:gdLst/>
            <a:ahLst/>
            <a:cxnLst/>
            <a:rect l="l" t="t" r="r" b="b"/>
            <a:pathLst>
              <a:path w="6430" h="6358" extrusionOk="0">
                <a:moveTo>
                  <a:pt x="2637" y="366"/>
                </a:moveTo>
                <a:cubicBezTo>
                  <a:pt x="3100" y="812"/>
                  <a:pt x="3519" y="1315"/>
                  <a:pt x="3928" y="1822"/>
                </a:cubicBezTo>
                <a:cubicBezTo>
                  <a:pt x="3492" y="1964"/>
                  <a:pt x="3059" y="2106"/>
                  <a:pt x="2624" y="2251"/>
                </a:cubicBezTo>
                <a:cubicBezTo>
                  <a:pt x="2651" y="1619"/>
                  <a:pt x="2657" y="991"/>
                  <a:pt x="2637" y="366"/>
                </a:cubicBezTo>
                <a:close/>
                <a:moveTo>
                  <a:pt x="5675" y="1508"/>
                </a:moveTo>
                <a:lnTo>
                  <a:pt x="5675" y="1508"/>
                </a:lnTo>
                <a:cubicBezTo>
                  <a:pt x="5408" y="1877"/>
                  <a:pt x="5138" y="2245"/>
                  <a:pt x="4867" y="2610"/>
                </a:cubicBezTo>
                <a:cubicBezTo>
                  <a:pt x="4695" y="2390"/>
                  <a:pt x="4519" y="2174"/>
                  <a:pt x="4343" y="1958"/>
                </a:cubicBezTo>
                <a:cubicBezTo>
                  <a:pt x="4789" y="1805"/>
                  <a:pt x="5232" y="1657"/>
                  <a:pt x="5675" y="1508"/>
                </a:cubicBezTo>
                <a:close/>
                <a:moveTo>
                  <a:pt x="2303" y="2641"/>
                </a:moveTo>
                <a:lnTo>
                  <a:pt x="2303" y="2641"/>
                </a:lnTo>
                <a:cubicBezTo>
                  <a:pt x="2286" y="2948"/>
                  <a:pt x="2272" y="3252"/>
                  <a:pt x="2262" y="3559"/>
                </a:cubicBezTo>
                <a:cubicBezTo>
                  <a:pt x="1724" y="3438"/>
                  <a:pt x="1188" y="3316"/>
                  <a:pt x="650" y="3191"/>
                </a:cubicBezTo>
                <a:cubicBezTo>
                  <a:pt x="1201" y="3006"/>
                  <a:pt x="1752" y="2823"/>
                  <a:pt x="2303" y="2641"/>
                </a:cubicBezTo>
                <a:close/>
                <a:moveTo>
                  <a:pt x="4104" y="2039"/>
                </a:moveTo>
                <a:cubicBezTo>
                  <a:pt x="4229" y="2198"/>
                  <a:pt x="4357" y="2357"/>
                  <a:pt x="4485" y="2515"/>
                </a:cubicBezTo>
                <a:cubicBezTo>
                  <a:pt x="4530" y="2566"/>
                  <a:pt x="4611" y="2674"/>
                  <a:pt x="4719" y="2813"/>
                </a:cubicBezTo>
                <a:cubicBezTo>
                  <a:pt x="4445" y="3184"/>
                  <a:pt x="4171" y="3553"/>
                  <a:pt x="3894" y="3918"/>
                </a:cubicBezTo>
                <a:cubicBezTo>
                  <a:pt x="3590" y="3853"/>
                  <a:pt x="3286" y="3792"/>
                  <a:pt x="2982" y="3725"/>
                </a:cubicBezTo>
                <a:cubicBezTo>
                  <a:pt x="2836" y="3691"/>
                  <a:pt x="2691" y="3658"/>
                  <a:pt x="2546" y="3624"/>
                </a:cubicBezTo>
                <a:cubicBezTo>
                  <a:pt x="2573" y="3262"/>
                  <a:pt x="2593" y="2900"/>
                  <a:pt x="2610" y="2539"/>
                </a:cubicBezTo>
                <a:cubicBezTo>
                  <a:pt x="3110" y="2373"/>
                  <a:pt x="3604" y="2204"/>
                  <a:pt x="4104" y="2039"/>
                </a:cubicBezTo>
                <a:close/>
                <a:moveTo>
                  <a:pt x="4861" y="3001"/>
                </a:moveTo>
                <a:cubicBezTo>
                  <a:pt x="5219" y="3468"/>
                  <a:pt x="5726" y="4124"/>
                  <a:pt x="6023" y="4418"/>
                </a:cubicBezTo>
                <a:cubicBezTo>
                  <a:pt x="5892" y="4380"/>
                  <a:pt x="5759" y="4353"/>
                  <a:pt x="5746" y="4350"/>
                </a:cubicBezTo>
                <a:cubicBezTo>
                  <a:pt x="5381" y="4259"/>
                  <a:pt x="5016" y="4171"/>
                  <a:pt x="4651" y="4083"/>
                </a:cubicBezTo>
                <a:cubicBezTo>
                  <a:pt x="4482" y="4046"/>
                  <a:pt x="4310" y="4009"/>
                  <a:pt x="4140" y="3971"/>
                </a:cubicBezTo>
                <a:cubicBezTo>
                  <a:pt x="4381" y="3650"/>
                  <a:pt x="4621" y="3326"/>
                  <a:pt x="4861" y="3001"/>
                </a:cubicBezTo>
                <a:close/>
                <a:moveTo>
                  <a:pt x="2532" y="3847"/>
                </a:moveTo>
                <a:cubicBezTo>
                  <a:pt x="2938" y="3934"/>
                  <a:pt x="3343" y="4026"/>
                  <a:pt x="3746" y="4113"/>
                </a:cubicBezTo>
                <a:cubicBezTo>
                  <a:pt x="3296" y="4712"/>
                  <a:pt x="2840" y="5303"/>
                  <a:pt x="2373" y="5885"/>
                </a:cubicBezTo>
                <a:cubicBezTo>
                  <a:pt x="2424" y="5208"/>
                  <a:pt x="2482" y="4529"/>
                  <a:pt x="2532" y="3847"/>
                </a:cubicBezTo>
                <a:close/>
                <a:moveTo>
                  <a:pt x="2601" y="0"/>
                </a:moveTo>
                <a:cubicBezTo>
                  <a:pt x="2589" y="0"/>
                  <a:pt x="2576" y="10"/>
                  <a:pt x="2573" y="31"/>
                </a:cubicBezTo>
                <a:cubicBezTo>
                  <a:pt x="2570" y="45"/>
                  <a:pt x="2570" y="61"/>
                  <a:pt x="2566" y="75"/>
                </a:cubicBezTo>
                <a:cubicBezTo>
                  <a:pt x="2498" y="89"/>
                  <a:pt x="2471" y="190"/>
                  <a:pt x="2535" y="261"/>
                </a:cubicBezTo>
                <a:cubicBezTo>
                  <a:pt x="2424" y="950"/>
                  <a:pt x="2360" y="1650"/>
                  <a:pt x="2316" y="2353"/>
                </a:cubicBezTo>
                <a:lnTo>
                  <a:pt x="126" y="3083"/>
                </a:lnTo>
                <a:cubicBezTo>
                  <a:pt x="1" y="3123"/>
                  <a:pt x="102" y="3302"/>
                  <a:pt x="191" y="3323"/>
                </a:cubicBezTo>
                <a:cubicBezTo>
                  <a:pt x="876" y="3485"/>
                  <a:pt x="1565" y="3634"/>
                  <a:pt x="2255" y="3786"/>
                </a:cubicBezTo>
                <a:cubicBezTo>
                  <a:pt x="2228" y="4594"/>
                  <a:pt x="2205" y="5405"/>
                  <a:pt x="2147" y="6199"/>
                </a:cubicBezTo>
                <a:cubicBezTo>
                  <a:pt x="2142" y="6256"/>
                  <a:pt x="2207" y="6357"/>
                  <a:pt x="2271" y="6357"/>
                </a:cubicBezTo>
                <a:cubicBezTo>
                  <a:pt x="2290" y="6357"/>
                  <a:pt x="2309" y="6348"/>
                  <a:pt x="2326" y="6327"/>
                </a:cubicBezTo>
                <a:cubicBezTo>
                  <a:pt x="2897" y="5621"/>
                  <a:pt x="3448" y="4898"/>
                  <a:pt x="3992" y="4171"/>
                </a:cubicBezTo>
                <a:cubicBezTo>
                  <a:pt x="4763" y="4344"/>
                  <a:pt x="5533" y="4519"/>
                  <a:pt x="6297" y="4718"/>
                </a:cubicBezTo>
                <a:cubicBezTo>
                  <a:pt x="6307" y="4721"/>
                  <a:pt x="6316" y="4722"/>
                  <a:pt x="6325" y="4722"/>
                </a:cubicBezTo>
                <a:cubicBezTo>
                  <a:pt x="6405" y="4722"/>
                  <a:pt x="6430" y="4620"/>
                  <a:pt x="6378" y="4553"/>
                </a:cubicBezTo>
                <a:cubicBezTo>
                  <a:pt x="5922" y="3982"/>
                  <a:pt x="5472" y="3387"/>
                  <a:pt x="5012" y="2795"/>
                </a:cubicBezTo>
                <a:cubicBezTo>
                  <a:pt x="5371" y="2316"/>
                  <a:pt x="5726" y="1836"/>
                  <a:pt x="6087" y="1356"/>
                </a:cubicBezTo>
                <a:cubicBezTo>
                  <a:pt x="6137" y="1291"/>
                  <a:pt x="6065" y="1149"/>
                  <a:pt x="5979" y="1149"/>
                </a:cubicBezTo>
                <a:cubicBezTo>
                  <a:pt x="5971" y="1149"/>
                  <a:pt x="5963" y="1151"/>
                  <a:pt x="5956" y="1153"/>
                </a:cubicBezTo>
                <a:cubicBezTo>
                  <a:pt x="5361" y="1346"/>
                  <a:pt x="4766" y="1546"/>
                  <a:pt x="4168" y="1741"/>
                </a:cubicBezTo>
                <a:cubicBezTo>
                  <a:pt x="3691" y="1167"/>
                  <a:pt x="3192" y="613"/>
                  <a:pt x="2657" y="113"/>
                </a:cubicBezTo>
                <a:cubicBezTo>
                  <a:pt x="2647" y="102"/>
                  <a:pt x="2640" y="99"/>
                  <a:pt x="2630" y="96"/>
                </a:cubicBezTo>
                <a:lnTo>
                  <a:pt x="2630" y="35"/>
                </a:lnTo>
                <a:cubicBezTo>
                  <a:pt x="2629" y="12"/>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TITLE_ONLY_1">
    <p:spTree>
      <p:nvGrpSpPr>
        <p:cNvPr id="1" name="Shape 682"/>
        <p:cNvGrpSpPr/>
        <p:nvPr/>
      </p:nvGrpSpPr>
      <p:grpSpPr>
        <a:xfrm>
          <a:off x="0" y="0"/>
          <a:ext cx="0" cy="0"/>
          <a:chOff x="0" y="0"/>
          <a:chExt cx="0" cy="0"/>
        </a:xfrm>
      </p:grpSpPr>
      <p:sp>
        <p:nvSpPr>
          <p:cNvPr id="683" name="Google Shape;683;p17"/>
          <p:cNvSpPr/>
          <p:nvPr/>
        </p:nvSpPr>
        <p:spPr>
          <a:xfrm>
            <a:off x="664748" y="3698468"/>
            <a:ext cx="367634" cy="425467"/>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1241944" y="4123846"/>
            <a:ext cx="233011" cy="269666"/>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7763929" y="2571751"/>
            <a:ext cx="221246" cy="190539"/>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rot="-2204089">
            <a:off x="792512" y="1097533"/>
            <a:ext cx="277348" cy="160626"/>
          </a:xfrm>
          <a:custGeom>
            <a:avLst/>
            <a:gdLst/>
            <a:ahLst/>
            <a:cxnLst/>
            <a:rect l="l" t="t" r="r" b="b"/>
            <a:pathLst>
              <a:path w="5736" h="3322" extrusionOk="0">
                <a:moveTo>
                  <a:pt x="1456" y="289"/>
                </a:moveTo>
                <a:cubicBezTo>
                  <a:pt x="2032" y="289"/>
                  <a:pt x="2534" y="879"/>
                  <a:pt x="2778" y="1349"/>
                </a:cubicBezTo>
                <a:cubicBezTo>
                  <a:pt x="2792" y="1372"/>
                  <a:pt x="2806" y="1386"/>
                  <a:pt x="2823" y="1389"/>
                </a:cubicBezTo>
                <a:cubicBezTo>
                  <a:pt x="2826" y="1391"/>
                  <a:pt x="2830" y="1392"/>
                  <a:pt x="2834" y="1392"/>
                </a:cubicBezTo>
                <a:cubicBezTo>
                  <a:pt x="2839" y="1392"/>
                  <a:pt x="2844" y="1391"/>
                  <a:pt x="2849" y="1389"/>
                </a:cubicBezTo>
                <a:cubicBezTo>
                  <a:pt x="2853" y="1389"/>
                  <a:pt x="2856" y="1386"/>
                  <a:pt x="2859" y="1383"/>
                </a:cubicBezTo>
                <a:lnTo>
                  <a:pt x="2863" y="1383"/>
                </a:lnTo>
                <a:cubicBezTo>
                  <a:pt x="3248" y="1157"/>
                  <a:pt x="3548" y="835"/>
                  <a:pt x="3974" y="663"/>
                </a:cubicBezTo>
                <a:cubicBezTo>
                  <a:pt x="4137" y="596"/>
                  <a:pt x="4304" y="556"/>
                  <a:pt x="4451" y="556"/>
                </a:cubicBezTo>
                <a:cubicBezTo>
                  <a:pt x="4750" y="556"/>
                  <a:pt x="4961" y="727"/>
                  <a:pt x="4863" y="1197"/>
                </a:cubicBezTo>
                <a:cubicBezTo>
                  <a:pt x="4752" y="1737"/>
                  <a:pt x="4262" y="2133"/>
                  <a:pt x="3819" y="2414"/>
                </a:cubicBezTo>
                <a:cubicBezTo>
                  <a:pt x="3414" y="2670"/>
                  <a:pt x="2940" y="2788"/>
                  <a:pt x="2531" y="3022"/>
                </a:cubicBezTo>
                <a:cubicBezTo>
                  <a:pt x="1930" y="2569"/>
                  <a:pt x="1234" y="2058"/>
                  <a:pt x="903" y="1376"/>
                </a:cubicBezTo>
                <a:cubicBezTo>
                  <a:pt x="707" y="974"/>
                  <a:pt x="784" y="406"/>
                  <a:pt x="1295" y="305"/>
                </a:cubicBezTo>
                <a:cubicBezTo>
                  <a:pt x="1349" y="294"/>
                  <a:pt x="1403" y="289"/>
                  <a:pt x="1456" y="289"/>
                </a:cubicBezTo>
                <a:close/>
                <a:moveTo>
                  <a:pt x="1324" y="1"/>
                </a:moveTo>
                <a:cubicBezTo>
                  <a:pt x="992" y="1"/>
                  <a:pt x="692" y="144"/>
                  <a:pt x="524" y="497"/>
                </a:cubicBezTo>
                <a:cubicBezTo>
                  <a:pt x="0" y="1586"/>
                  <a:pt x="1683" y="2748"/>
                  <a:pt x="2390" y="3278"/>
                </a:cubicBezTo>
                <a:cubicBezTo>
                  <a:pt x="2429" y="3309"/>
                  <a:pt x="2473" y="3322"/>
                  <a:pt x="2515" y="3322"/>
                </a:cubicBezTo>
                <a:cubicBezTo>
                  <a:pt x="2555" y="3322"/>
                  <a:pt x="2593" y="3310"/>
                  <a:pt x="2623" y="3292"/>
                </a:cubicBezTo>
                <a:cubicBezTo>
                  <a:pt x="3715" y="3208"/>
                  <a:pt x="5735" y="1968"/>
                  <a:pt x="5218" y="683"/>
                </a:cubicBezTo>
                <a:cubicBezTo>
                  <a:pt x="5079" y="337"/>
                  <a:pt x="4787" y="201"/>
                  <a:pt x="4452" y="201"/>
                </a:cubicBezTo>
                <a:cubicBezTo>
                  <a:pt x="3854" y="201"/>
                  <a:pt x="3116" y="636"/>
                  <a:pt x="2856" y="1096"/>
                </a:cubicBezTo>
                <a:cubicBezTo>
                  <a:pt x="2686" y="510"/>
                  <a:pt x="1949" y="1"/>
                  <a:pt x="1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8108264" y="509977"/>
            <a:ext cx="390729" cy="366336"/>
          </a:xfrm>
          <a:custGeom>
            <a:avLst/>
            <a:gdLst/>
            <a:ahLst/>
            <a:cxnLst/>
            <a:rect l="l" t="t" r="r" b="b"/>
            <a:pathLst>
              <a:path w="6453" h="6222" extrusionOk="0">
                <a:moveTo>
                  <a:pt x="2237" y="0"/>
                </a:moveTo>
                <a:cubicBezTo>
                  <a:pt x="2228" y="0"/>
                  <a:pt x="2220" y="3"/>
                  <a:pt x="2214" y="8"/>
                </a:cubicBezTo>
                <a:cubicBezTo>
                  <a:pt x="2062" y="142"/>
                  <a:pt x="1795" y="2240"/>
                  <a:pt x="1795" y="2240"/>
                </a:cubicBezTo>
                <a:cubicBezTo>
                  <a:pt x="1795" y="2240"/>
                  <a:pt x="77" y="2857"/>
                  <a:pt x="39" y="3236"/>
                </a:cubicBezTo>
                <a:cubicBezTo>
                  <a:pt x="0" y="3617"/>
                  <a:pt x="2043" y="4113"/>
                  <a:pt x="2043" y="4113"/>
                </a:cubicBezTo>
                <a:cubicBezTo>
                  <a:pt x="2043" y="4113"/>
                  <a:pt x="1641" y="6059"/>
                  <a:pt x="2042" y="6212"/>
                </a:cubicBezTo>
                <a:cubicBezTo>
                  <a:pt x="2058" y="6218"/>
                  <a:pt x="2076" y="6221"/>
                  <a:pt x="2095" y="6221"/>
                </a:cubicBezTo>
                <a:cubicBezTo>
                  <a:pt x="2551" y="6221"/>
                  <a:pt x="3805" y="4532"/>
                  <a:pt x="3805" y="4532"/>
                </a:cubicBezTo>
                <a:cubicBezTo>
                  <a:pt x="3805" y="4532"/>
                  <a:pt x="5142" y="5085"/>
                  <a:pt x="5634" y="5085"/>
                </a:cubicBezTo>
                <a:cubicBezTo>
                  <a:pt x="5720" y="5085"/>
                  <a:pt x="5781" y="5068"/>
                  <a:pt x="5804" y="5028"/>
                </a:cubicBezTo>
                <a:cubicBezTo>
                  <a:pt x="5956" y="4762"/>
                  <a:pt x="5002" y="3236"/>
                  <a:pt x="5002" y="3236"/>
                </a:cubicBezTo>
                <a:cubicBezTo>
                  <a:pt x="5002" y="3236"/>
                  <a:pt x="6452" y="1478"/>
                  <a:pt x="6300" y="1210"/>
                </a:cubicBezTo>
                <a:cubicBezTo>
                  <a:pt x="6272" y="1163"/>
                  <a:pt x="6168" y="1143"/>
                  <a:pt x="6015" y="1143"/>
                </a:cubicBezTo>
                <a:cubicBezTo>
                  <a:pt x="5313" y="1143"/>
                  <a:pt x="3589" y="1555"/>
                  <a:pt x="3589" y="1555"/>
                </a:cubicBezTo>
                <a:cubicBezTo>
                  <a:pt x="3589" y="1555"/>
                  <a:pt x="2459" y="0"/>
                  <a:pt x="2237" y="0"/>
                </a:cubicBezTo>
                <a:close/>
              </a:path>
            </a:pathLst>
          </a:custGeom>
          <a:solidFill>
            <a:srgbClr val="FFD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txBox="1">
            <a:spLocks noGrp="1"/>
          </p:cNvSpPr>
          <p:nvPr>
            <p:ph type="subTitle" idx="1"/>
          </p:nvPr>
        </p:nvSpPr>
        <p:spPr>
          <a:xfrm>
            <a:off x="6133750" y="3907558"/>
            <a:ext cx="2112300" cy="7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89" name="Google Shape;689;p17"/>
          <p:cNvSpPr txBox="1">
            <a:spLocks noGrp="1"/>
          </p:cNvSpPr>
          <p:nvPr>
            <p:ph type="subTitle" idx="2"/>
          </p:nvPr>
        </p:nvSpPr>
        <p:spPr>
          <a:xfrm>
            <a:off x="6133750" y="3448375"/>
            <a:ext cx="2112300" cy="33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0" name="Google Shape;690;p17"/>
          <p:cNvSpPr txBox="1">
            <a:spLocks noGrp="1"/>
          </p:cNvSpPr>
          <p:nvPr>
            <p:ph type="subTitle" idx="3"/>
          </p:nvPr>
        </p:nvSpPr>
        <p:spPr>
          <a:xfrm>
            <a:off x="2711175" y="3907558"/>
            <a:ext cx="2112300" cy="7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91" name="Google Shape;691;p17"/>
          <p:cNvSpPr txBox="1">
            <a:spLocks noGrp="1"/>
          </p:cNvSpPr>
          <p:nvPr>
            <p:ph type="subTitle" idx="4"/>
          </p:nvPr>
        </p:nvSpPr>
        <p:spPr>
          <a:xfrm>
            <a:off x="2711175" y="3448375"/>
            <a:ext cx="2112300" cy="33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2" name="Google Shape;692;p17"/>
          <p:cNvSpPr txBox="1">
            <a:spLocks noGrp="1"/>
          </p:cNvSpPr>
          <p:nvPr>
            <p:ph type="subTitle" idx="5"/>
          </p:nvPr>
        </p:nvSpPr>
        <p:spPr>
          <a:xfrm>
            <a:off x="4815950" y="2086608"/>
            <a:ext cx="2112300" cy="7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93" name="Google Shape;693;p17"/>
          <p:cNvSpPr txBox="1">
            <a:spLocks noGrp="1"/>
          </p:cNvSpPr>
          <p:nvPr>
            <p:ph type="subTitle" idx="6"/>
          </p:nvPr>
        </p:nvSpPr>
        <p:spPr>
          <a:xfrm>
            <a:off x="4815950" y="1627425"/>
            <a:ext cx="2112300" cy="33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4" name="Google Shape;694;p17"/>
          <p:cNvSpPr txBox="1">
            <a:spLocks noGrp="1"/>
          </p:cNvSpPr>
          <p:nvPr>
            <p:ph type="subTitle" idx="7"/>
          </p:nvPr>
        </p:nvSpPr>
        <p:spPr>
          <a:xfrm>
            <a:off x="1012375" y="2086608"/>
            <a:ext cx="2112300" cy="71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dk1"/>
                </a:solidFill>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a:endParaRPr/>
          </a:p>
        </p:txBody>
      </p:sp>
      <p:sp>
        <p:nvSpPr>
          <p:cNvPr id="695" name="Google Shape;695;p17"/>
          <p:cNvSpPr txBox="1">
            <a:spLocks noGrp="1"/>
          </p:cNvSpPr>
          <p:nvPr>
            <p:ph type="subTitle" idx="8"/>
          </p:nvPr>
        </p:nvSpPr>
        <p:spPr>
          <a:xfrm>
            <a:off x="1012375" y="1627425"/>
            <a:ext cx="2112300" cy="33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a:spcBef>
                <a:spcPts val="0"/>
              </a:spcBef>
              <a:spcAft>
                <a:spcPts val="0"/>
              </a:spcAft>
              <a:buClr>
                <a:schemeClr val="dk1"/>
              </a:buClr>
              <a:buSzPts val="1400"/>
              <a:buNone/>
              <a:defRPr b="1">
                <a:solidFill>
                  <a:schemeClr val="dk1"/>
                </a:solidFill>
              </a:defRPr>
            </a:lvl2pPr>
            <a:lvl3pPr lvl="2" algn="ctr">
              <a:spcBef>
                <a:spcPts val="0"/>
              </a:spcBef>
              <a:spcAft>
                <a:spcPts val="0"/>
              </a:spcAft>
              <a:buClr>
                <a:schemeClr val="dk1"/>
              </a:buClr>
              <a:buSzPts val="1400"/>
              <a:buNone/>
              <a:defRPr b="1">
                <a:solidFill>
                  <a:schemeClr val="dk1"/>
                </a:solidFill>
              </a:defRPr>
            </a:lvl3pPr>
            <a:lvl4pPr lvl="3" algn="ctr">
              <a:spcBef>
                <a:spcPts val="0"/>
              </a:spcBef>
              <a:spcAft>
                <a:spcPts val="0"/>
              </a:spcAft>
              <a:buClr>
                <a:schemeClr val="dk1"/>
              </a:buClr>
              <a:buSzPts val="1400"/>
              <a:buNone/>
              <a:defRPr b="1">
                <a:solidFill>
                  <a:schemeClr val="dk1"/>
                </a:solidFill>
              </a:defRPr>
            </a:lvl4pPr>
            <a:lvl5pPr lvl="4" algn="ctr">
              <a:spcBef>
                <a:spcPts val="0"/>
              </a:spcBef>
              <a:spcAft>
                <a:spcPts val="0"/>
              </a:spcAft>
              <a:buClr>
                <a:schemeClr val="dk1"/>
              </a:buClr>
              <a:buSzPts val="1400"/>
              <a:buNone/>
              <a:defRPr b="1">
                <a:solidFill>
                  <a:schemeClr val="dk1"/>
                </a:solidFill>
              </a:defRPr>
            </a:lvl5pPr>
            <a:lvl6pPr lvl="5" algn="ctr">
              <a:spcBef>
                <a:spcPts val="0"/>
              </a:spcBef>
              <a:spcAft>
                <a:spcPts val="0"/>
              </a:spcAft>
              <a:buClr>
                <a:schemeClr val="dk1"/>
              </a:buClr>
              <a:buSzPts val="1400"/>
              <a:buNone/>
              <a:defRPr b="1">
                <a:solidFill>
                  <a:schemeClr val="dk1"/>
                </a:solidFill>
              </a:defRPr>
            </a:lvl6pPr>
            <a:lvl7pPr lvl="6" algn="ctr">
              <a:spcBef>
                <a:spcPts val="0"/>
              </a:spcBef>
              <a:spcAft>
                <a:spcPts val="0"/>
              </a:spcAft>
              <a:buClr>
                <a:schemeClr val="dk1"/>
              </a:buClr>
              <a:buSzPts val="1400"/>
              <a:buNone/>
              <a:defRPr b="1">
                <a:solidFill>
                  <a:schemeClr val="dk1"/>
                </a:solidFill>
              </a:defRPr>
            </a:lvl7pPr>
            <a:lvl8pPr lvl="7" algn="ctr">
              <a:spcBef>
                <a:spcPts val="0"/>
              </a:spcBef>
              <a:spcAft>
                <a:spcPts val="0"/>
              </a:spcAft>
              <a:buClr>
                <a:schemeClr val="dk1"/>
              </a:buClr>
              <a:buSzPts val="1400"/>
              <a:buNone/>
              <a:defRPr b="1">
                <a:solidFill>
                  <a:schemeClr val="dk1"/>
                </a:solidFill>
              </a:defRPr>
            </a:lvl8pPr>
            <a:lvl9pPr lvl="8" algn="ctr">
              <a:spcBef>
                <a:spcPts val="0"/>
              </a:spcBef>
              <a:spcAft>
                <a:spcPts val="0"/>
              </a:spcAft>
              <a:buClr>
                <a:schemeClr val="dk1"/>
              </a:buClr>
              <a:buSzPts val="1400"/>
              <a:buNone/>
              <a:defRPr b="1">
                <a:solidFill>
                  <a:schemeClr val="dk1"/>
                </a:solidFill>
              </a:defRPr>
            </a:lvl9pPr>
          </a:lstStyle>
          <a:p>
            <a:endParaRPr/>
          </a:p>
        </p:txBody>
      </p:sp>
      <p:sp>
        <p:nvSpPr>
          <p:cNvPr id="696" name="Google Shape;696;p1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60" r:id="rId6"/>
    <p:sldLayoutId id="2147483661" r:id="rId7"/>
    <p:sldLayoutId id="2147483662" r:id="rId8"/>
    <p:sldLayoutId id="2147483663" r:id="rId9"/>
    <p:sldLayoutId id="2147483666" r:id="rId10"/>
    <p:sldLayoutId id="2147483667"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1" y="4729163"/>
            <a:ext cx="9144000" cy="430452"/>
          </a:xfrm>
          <a:prstGeom prst="rect">
            <a:avLst/>
          </a:prstGeom>
        </p:spPr>
      </p:pic>
      <p:pic>
        <p:nvPicPr>
          <p:cNvPr id="18" name="Picture 17"/>
          <p:cNvPicPr>
            <a:picLocks noChangeAspect="1"/>
          </p:cNvPicPr>
          <p:nvPr userDrawn="1"/>
        </p:nvPicPr>
        <p:blipFill>
          <a:blip r:embed="rId4"/>
          <a:stretch>
            <a:fillRect/>
          </a:stretch>
        </p:blipFill>
        <p:spPr>
          <a:xfrm>
            <a:off x="1" y="-25152"/>
            <a:ext cx="9144793" cy="468065"/>
          </a:xfrm>
          <a:prstGeom prst="rect">
            <a:avLst/>
          </a:prstGeom>
        </p:spPr>
      </p:pic>
      <p:pic>
        <p:nvPicPr>
          <p:cNvPr id="13" name="Picture 4" descr="Poster of candy shop with homes cupcake and caramels Premium Vecto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6">
                    <a14:imgEffect>
                      <a14:backgroundRemoval t="30240" b="90419" l="4633" r="29712">
                        <a14:foregroundMark x1="13099" y1="57784" x2="14217" y2="76946"/>
                        <a14:foregroundMark x1="21725" y1="55689" x2="17252" y2="78443"/>
                        <a14:foregroundMark x1="20767" y1="83832" x2="20767" y2="83832"/>
                        <a14:foregroundMark x1="7188" y1="83832" x2="20607" y2="80240"/>
                      </a14:backgroundRemoval>
                    </a14:imgEffect>
                  </a14:imgLayer>
                </a14:imgProps>
              </a:ext>
              <a:ext uri="{28A0092B-C50C-407E-A947-70E740481C1C}">
                <a14:useLocalDpi xmlns:a14="http://schemas.microsoft.com/office/drawing/2010/main" val="0"/>
              </a:ext>
            </a:extLst>
          </a:blip>
          <a:srcRect l="1649" t="29844" r="70236" b="6284"/>
          <a:stretch/>
        </p:blipFill>
        <p:spPr bwMode="auto">
          <a:xfrm>
            <a:off x="-78377" y="4506472"/>
            <a:ext cx="538843" cy="6531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oster of candy shop with homes cupcake and caramels Premium Vector"/>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ackgroundRemoval t="40120" b="93713" l="36422" r="68051">
                        <a14:foregroundMark x1="41534" y1="74251" x2="43770" y2="87126"/>
                        <a14:foregroundMark x1="50639" y1="55389" x2="56230" y2="59581"/>
                        <a14:foregroundMark x1="56869" y1="47904" x2="65495" y2="59880"/>
                        <a14:foregroundMark x1="49840" y1="58982" x2="53674" y2="65569"/>
                        <a14:foregroundMark x1="51757" y1="52994" x2="54473" y2="56287"/>
                        <a14:foregroundMark x1="60703" y1="46707" x2="61981" y2="65569"/>
                        <a14:foregroundMark x1="45367" y1="51198" x2="45367" y2="51198"/>
                      </a14:backgroundRemoval>
                    </a14:imgEffect>
                  </a14:imgLayer>
                </a14:imgProps>
              </a:ext>
              <a:ext uri="{28A0092B-C50C-407E-A947-70E740481C1C}">
                <a14:useLocalDpi xmlns:a14="http://schemas.microsoft.com/office/drawing/2010/main" val="0"/>
              </a:ext>
            </a:extLst>
          </a:blip>
          <a:srcRect l="33173" t="39521" r="31683"/>
          <a:stretch/>
        </p:blipFill>
        <p:spPr bwMode="auto">
          <a:xfrm>
            <a:off x="8507555" y="11014"/>
            <a:ext cx="636446" cy="58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9885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jpe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7.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8.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9.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1.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2.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3.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4.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5.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6.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7.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9.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8.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9.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7.wav"/><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slide" Target="slide20.xml"/><Relationship Id="rId1" Type="http://schemas.openxmlformats.org/officeDocument/2006/relationships/slideLayout" Target="../slideLayouts/slideLayout1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slide" Target="slide23.xml"/><Relationship Id="rId39" Type="http://schemas.openxmlformats.org/officeDocument/2006/relationships/slide" Target="slide22.xml"/><Relationship Id="rId21" Type="http://schemas.openxmlformats.org/officeDocument/2006/relationships/image" Target="../media/image14.png"/><Relationship Id="rId34" Type="http://schemas.openxmlformats.org/officeDocument/2006/relationships/slide" Target="slide15.xml"/><Relationship Id="rId7" Type="http://schemas.openxmlformats.org/officeDocument/2006/relationships/image" Target="../media/image7.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slide" Target="slide14.xml"/><Relationship Id="rId38" Type="http://schemas.openxmlformats.org/officeDocument/2006/relationships/slide" Target="slide21.xml"/><Relationship Id="rId2" Type="http://schemas.openxmlformats.org/officeDocument/2006/relationships/slide" Target="slide17.xml"/><Relationship Id="rId16" Type="http://schemas.openxmlformats.org/officeDocument/2006/relationships/image" Target="../media/image25.png"/><Relationship Id="rId20" Type="http://schemas.openxmlformats.org/officeDocument/2006/relationships/image" Target="../media/image13.png"/><Relationship Id="rId29" Type="http://schemas.openxmlformats.org/officeDocument/2006/relationships/slide" Target="slide9.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20.png"/><Relationship Id="rId24" Type="http://schemas.openxmlformats.org/officeDocument/2006/relationships/image" Target="../media/image29.png"/><Relationship Id="rId32" Type="http://schemas.openxmlformats.org/officeDocument/2006/relationships/slide" Target="slide13.xml"/><Relationship Id="rId37" Type="http://schemas.openxmlformats.org/officeDocument/2006/relationships/slide" Target="slide18.xml"/><Relationship Id="rId40" Type="http://schemas.openxmlformats.org/officeDocument/2006/relationships/slide" Target="slide16.xml"/><Relationship Id="rId5" Type="http://schemas.openxmlformats.org/officeDocument/2006/relationships/image" Target="../media/image11.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slide" Target="slide10.xml"/><Relationship Id="rId36" Type="http://schemas.openxmlformats.org/officeDocument/2006/relationships/slide" Target="slide20.xml"/><Relationship Id="rId10" Type="http://schemas.openxmlformats.org/officeDocument/2006/relationships/image" Target="../media/image19.png"/><Relationship Id="rId19" Type="http://schemas.openxmlformats.org/officeDocument/2006/relationships/slide" Target="slide7.xml"/><Relationship Id="rId31" Type="http://schemas.openxmlformats.org/officeDocument/2006/relationships/slide" Target="slide12.xml"/><Relationship Id="rId4" Type="http://schemas.openxmlformats.org/officeDocument/2006/relationships/image" Target="../media/image9.png"/><Relationship Id="rId9" Type="http://schemas.openxmlformats.org/officeDocument/2006/relationships/image" Target="../media/image10.png"/><Relationship Id="rId14" Type="http://schemas.openxmlformats.org/officeDocument/2006/relationships/image" Target="../media/image23.png"/><Relationship Id="rId22" Type="http://schemas.openxmlformats.org/officeDocument/2006/relationships/image" Target="../media/image17.png"/><Relationship Id="rId27" Type="http://schemas.openxmlformats.org/officeDocument/2006/relationships/slide" Target="slide8.xml"/><Relationship Id="rId30" Type="http://schemas.openxmlformats.org/officeDocument/2006/relationships/slide" Target="slide11.xml"/><Relationship Id="rId35" Type="http://schemas.openxmlformats.org/officeDocument/2006/relationships/slide" Target="slide19.xml"/><Relationship Id="rId8" Type="http://schemas.openxmlformats.org/officeDocument/2006/relationships/image" Target="../media/image8.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33.jpg"/><Relationship Id="rId5" Type="http://schemas.openxmlformats.org/officeDocument/2006/relationships/slideLayout" Target="../slideLayouts/slideLayout16.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04;p49">
            <a:extLst>
              <a:ext uri="{FF2B5EF4-FFF2-40B4-BE49-F238E27FC236}">
                <a16:creationId xmlns:a16="http://schemas.microsoft.com/office/drawing/2014/main" id="{B4C3E496-A11F-4197-909F-A2D4268B5442}"/>
              </a:ext>
            </a:extLst>
          </p:cNvPr>
          <p:cNvSpPr txBox="1">
            <a:spLocks/>
          </p:cNvSpPr>
          <p:nvPr/>
        </p:nvSpPr>
        <p:spPr>
          <a:xfrm>
            <a:off x="1806663" y="411758"/>
            <a:ext cx="5530674"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70C0"/>
                </a:solidFill>
                <a:latin typeface="+mj-lt"/>
              </a:rPr>
              <a:t>The Online Classroom Rules</a:t>
            </a:r>
          </a:p>
        </p:txBody>
      </p:sp>
      <p:sp>
        <p:nvSpPr>
          <p:cNvPr id="3" name="Google Shape;875;p28">
            <a:extLst>
              <a:ext uri="{FF2B5EF4-FFF2-40B4-BE49-F238E27FC236}">
                <a16:creationId xmlns:a16="http://schemas.microsoft.com/office/drawing/2014/main" id="{E08D8B5D-9B71-4C61-B89F-7BA67183A143}"/>
              </a:ext>
            </a:extLst>
          </p:cNvPr>
          <p:cNvSpPr txBox="1"/>
          <p:nvPr/>
        </p:nvSpPr>
        <p:spPr>
          <a:xfrm>
            <a:off x="3734909" y="1187883"/>
            <a:ext cx="3926008" cy="383992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1" hangingPunct="1">
              <a:lnSpc>
                <a:spcPct val="2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Be on time.</a:t>
            </a:r>
            <a:endParaRPr kumimoji="0"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endParaRPr>
          </a:p>
          <a:p>
            <a:pPr marL="0" marR="0" lvl="0" indent="0" algn="l" defTabSz="914400" rtl="0" eaLnBrk="1" fontAlgn="auto" latinLnBrk="1" hangingPunct="1">
              <a:lnSpc>
                <a:spcPct val="20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Mute yourself.</a:t>
            </a:r>
          </a:p>
          <a:p>
            <a:pPr marL="0" marR="0" lvl="0" indent="0" algn="l" defTabSz="914400" rtl="0" eaLnBrk="1" fontAlgn="auto" latinLnBrk="1" hangingPunct="1">
              <a:lnSpc>
                <a:spcPct val="20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Turn on Camera.</a:t>
            </a:r>
          </a:p>
          <a:p>
            <a:pPr marL="0" marR="0" lvl="0" indent="0" algn="l" defTabSz="914400" rtl="0" eaLnBrk="1" fontAlgn="auto" latinLnBrk="1" hangingPunct="1">
              <a:lnSpc>
                <a:spcPct val="200000"/>
              </a:lnSpc>
              <a:spcBef>
                <a:spcPts val="1000"/>
              </a:spcBef>
              <a:spcAft>
                <a:spcPts val="0"/>
              </a:spcAft>
              <a:buClrTx/>
              <a:buSzTx/>
              <a:buFontTx/>
              <a:buNone/>
              <a:tabLst/>
              <a:defRPr/>
            </a:pPr>
            <a:r>
              <a:rPr kumimoji="0" lang="en"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Raise your hand to talk.</a:t>
            </a:r>
          </a:p>
          <a:p>
            <a:pPr marL="0" marR="0" lvl="0" indent="0" algn="l" defTabSz="914400" rtl="0" eaLnBrk="1" fontAlgn="auto" latinLnBrk="1" hangingPunct="1">
              <a:lnSpc>
                <a:spcPct val="200000"/>
              </a:lnSpc>
              <a:spcBef>
                <a:spcPts val="1000"/>
              </a:spcBef>
              <a:spcAft>
                <a:spcPts val="0"/>
              </a:spcAft>
              <a:buClrTx/>
              <a:buSzTx/>
              <a:buFontTx/>
              <a:buNone/>
              <a:tabLst/>
              <a:defRPr/>
            </a:pPr>
            <a:r>
              <a:rPr kumimoji="0" lang="en"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Prepare your supplies.</a:t>
            </a:r>
            <a:endParaRPr kumimoji="0"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endParaRPr>
          </a:p>
        </p:txBody>
      </p:sp>
      <p:sp>
        <p:nvSpPr>
          <p:cNvPr id="4" name="Google Shape;876;p28">
            <a:extLst>
              <a:ext uri="{FF2B5EF4-FFF2-40B4-BE49-F238E27FC236}">
                <a16:creationId xmlns:a16="http://schemas.microsoft.com/office/drawing/2014/main" id="{62474B77-8633-43A9-855A-BF9192963927}"/>
              </a:ext>
            </a:extLst>
          </p:cNvPr>
          <p:cNvSpPr/>
          <p:nvPr/>
        </p:nvSpPr>
        <p:spPr>
          <a:xfrm>
            <a:off x="3284039" y="1469737"/>
            <a:ext cx="390387" cy="3903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5" name="Google Shape;877;p28">
            <a:extLst>
              <a:ext uri="{FF2B5EF4-FFF2-40B4-BE49-F238E27FC236}">
                <a16:creationId xmlns:a16="http://schemas.microsoft.com/office/drawing/2014/main" id="{2691B128-911D-4868-A7FB-D2341E78BDB6}"/>
              </a:ext>
            </a:extLst>
          </p:cNvPr>
          <p:cNvSpPr/>
          <p:nvPr/>
        </p:nvSpPr>
        <p:spPr>
          <a:xfrm>
            <a:off x="3278486" y="2154296"/>
            <a:ext cx="390387" cy="3903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6" name="Google Shape;876;p28">
            <a:extLst>
              <a:ext uri="{FF2B5EF4-FFF2-40B4-BE49-F238E27FC236}">
                <a16:creationId xmlns:a16="http://schemas.microsoft.com/office/drawing/2014/main" id="{80734A9F-5307-4B5B-BD5E-5B2BD420B786}"/>
              </a:ext>
            </a:extLst>
          </p:cNvPr>
          <p:cNvSpPr/>
          <p:nvPr/>
        </p:nvSpPr>
        <p:spPr>
          <a:xfrm>
            <a:off x="3323045" y="3645961"/>
            <a:ext cx="371051" cy="37105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7" name="Google Shape;877;p28">
            <a:extLst>
              <a:ext uri="{FF2B5EF4-FFF2-40B4-BE49-F238E27FC236}">
                <a16:creationId xmlns:a16="http://schemas.microsoft.com/office/drawing/2014/main" id="{0F85298A-0F84-4DC5-AD71-35CF28B51071}"/>
              </a:ext>
            </a:extLst>
          </p:cNvPr>
          <p:cNvSpPr/>
          <p:nvPr/>
        </p:nvSpPr>
        <p:spPr>
          <a:xfrm>
            <a:off x="3324632" y="4364394"/>
            <a:ext cx="390388" cy="390388"/>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dirty="0">
              <a:ln>
                <a:noFill/>
              </a:ln>
              <a:solidFill>
                <a:srgbClr val="0070C0"/>
              </a:solidFill>
              <a:effectLst/>
              <a:uLnTx/>
              <a:uFillTx/>
              <a:latin typeface="+mj-lt"/>
              <a:ea typeface="Calibri"/>
              <a:cs typeface="Calibri"/>
              <a:sym typeface="Calibri"/>
            </a:endParaRPr>
          </a:p>
        </p:txBody>
      </p:sp>
      <p:sp>
        <p:nvSpPr>
          <p:cNvPr id="8" name="Google Shape;877;p28">
            <a:extLst>
              <a:ext uri="{FF2B5EF4-FFF2-40B4-BE49-F238E27FC236}">
                <a16:creationId xmlns:a16="http://schemas.microsoft.com/office/drawing/2014/main" id="{28150FCA-EEAA-420D-B02E-653922970C63}"/>
              </a:ext>
            </a:extLst>
          </p:cNvPr>
          <p:cNvSpPr/>
          <p:nvPr/>
        </p:nvSpPr>
        <p:spPr>
          <a:xfrm>
            <a:off x="3308994" y="2872446"/>
            <a:ext cx="390387" cy="3903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9" name="Google Shape;881;p28">
            <a:extLst>
              <a:ext uri="{FF2B5EF4-FFF2-40B4-BE49-F238E27FC236}">
                <a16:creationId xmlns:a16="http://schemas.microsoft.com/office/drawing/2014/main" id="{69675D90-31B1-4577-B29C-5B11F4458077}"/>
              </a:ext>
            </a:extLst>
          </p:cNvPr>
          <p:cNvSpPr/>
          <p:nvPr/>
        </p:nvSpPr>
        <p:spPr>
          <a:xfrm>
            <a:off x="3314280" y="1322934"/>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10" name="Google Shape;881;p28">
            <a:extLst>
              <a:ext uri="{FF2B5EF4-FFF2-40B4-BE49-F238E27FC236}">
                <a16:creationId xmlns:a16="http://schemas.microsoft.com/office/drawing/2014/main" id="{40B0A6E8-7D00-4BA6-B30E-1723330CDFB9}"/>
              </a:ext>
            </a:extLst>
          </p:cNvPr>
          <p:cNvSpPr/>
          <p:nvPr/>
        </p:nvSpPr>
        <p:spPr>
          <a:xfrm>
            <a:off x="3315092" y="2023797"/>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11" name="Google Shape;881;p28">
            <a:extLst>
              <a:ext uri="{FF2B5EF4-FFF2-40B4-BE49-F238E27FC236}">
                <a16:creationId xmlns:a16="http://schemas.microsoft.com/office/drawing/2014/main" id="{FD3D441E-5811-4AD0-8C58-8004C4C7D964}"/>
              </a:ext>
            </a:extLst>
          </p:cNvPr>
          <p:cNvSpPr/>
          <p:nvPr/>
        </p:nvSpPr>
        <p:spPr>
          <a:xfrm>
            <a:off x="3342186" y="2705089"/>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12" name="Google Shape;881;p28">
            <a:extLst>
              <a:ext uri="{FF2B5EF4-FFF2-40B4-BE49-F238E27FC236}">
                <a16:creationId xmlns:a16="http://schemas.microsoft.com/office/drawing/2014/main" id="{BB2DACBD-3B6C-4C26-98B7-D3FE58711507}"/>
              </a:ext>
            </a:extLst>
          </p:cNvPr>
          <p:cNvSpPr/>
          <p:nvPr/>
        </p:nvSpPr>
        <p:spPr>
          <a:xfrm>
            <a:off x="3346826" y="3467650"/>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13" name="Google Shape;881;p28">
            <a:extLst>
              <a:ext uri="{FF2B5EF4-FFF2-40B4-BE49-F238E27FC236}">
                <a16:creationId xmlns:a16="http://schemas.microsoft.com/office/drawing/2014/main" id="{EDA16413-22EA-4EBB-A977-27F17ADEBD1D}"/>
              </a:ext>
            </a:extLst>
          </p:cNvPr>
          <p:cNvSpPr/>
          <p:nvPr/>
        </p:nvSpPr>
        <p:spPr>
          <a:xfrm>
            <a:off x="3348413" y="4153003"/>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Tree>
    <p:extLst>
      <p:ext uri="{BB962C8B-B14F-4D97-AF65-F5344CB8AC3E}">
        <p14:creationId xmlns:p14="http://schemas.microsoft.com/office/powerpoint/2010/main" val="802605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b="1" kern="1200" dirty="0">
                  <a:solidFill>
                    <a:srgbClr val="002060"/>
                  </a:solidFill>
                  <a:latin typeface="Calibri"/>
                  <a:ea typeface="+mn-ea"/>
                  <a:cs typeface="+mn-cs"/>
                </a:rPr>
                <a:t>bread and water</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srgbClr val="002060"/>
                  </a:solidFill>
                  <a:latin typeface="Calibri"/>
                  <a:ea typeface="+mn-ea"/>
                  <a:cs typeface="+mn-cs"/>
                </a:rPr>
                <a:t>rice and lemonade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srgbClr val="002060"/>
                  </a:solidFill>
                  <a:latin typeface="Calibri"/>
                  <a:ea typeface="+mn-ea"/>
                  <a:cs typeface="+mn-cs"/>
                </a:rPr>
                <a:t>bread and juice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srgbClr val="002060"/>
                  </a:solidFill>
                  <a:latin typeface="Calibri"/>
                  <a:ea typeface="+mn-ea"/>
                  <a:cs typeface="+mn-cs"/>
                </a:rPr>
                <a:t>bread and milk</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22529" y="1151527"/>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br>
              <a:rPr lang="en-US" sz="2700" b="1" kern="1200" dirty="0">
                <a:solidFill>
                  <a:srgbClr val="002060"/>
                </a:solidFill>
                <a:latin typeface="Calibri"/>
              </a:rPr>
            </a:br>
            <a:r>
              <a:rPr lang="en-US" sz="2700" b="1" kern="1200" dirty="0">
                <a:solidFill>
                  <a:srgbClr val="002060"/>
                </a:solidFill>
                <a:latin typeface="Calibri"/>
              </a:rPr>
              <a:t>I'd like some _______.</a:t>
            </a: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405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26" name="Picture 2" descr="https://s.sachmem.vn/public/images/TA4SBT/U13-B-2-9-tpwbyfnqfpefylrc.jpg"/>
          <p:cNvPicPr>
            <a:picLocks noChangeAspect="1" noChangeArrowheads="1"/>
          </p:cNvPicPr>
          <p:nvPr/>
        </p:nvPicPr>
        <p:blipFill rotWithShape="1">
          <a:blip r:embed="rId13">
            <a:extLst>
              <a:ext uri="{28A0092B-C50C-407E-A947-70E740481C1C}">
                <a14:useLocalDpi xmlns:a14="http://schemas.microsoft.com/office/drawing/2010/main" val="0"/>
              </a:ext>
            </a:extLst>
          </a:blip>
          <a:srcRect t="4195" r="604" b="2472"/>
          <a:stretch/>
        </p:blipFill>
        <p:spPr bwMode="auto">
          <a:xfrm>
            <a:off x="1143000" y="2543391"/>
            <a:ext cx="2611138" cy="185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5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 It's chicken.</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It's orange juice.</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Yes, please. I love noodles.</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No, thanks. I'd like some milk.</a:t>
              </a: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51050" y="1967302"/>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your favourite food?</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91073" y="1151822"/>
            <a:ext cx="1372436" cy="929982"/>
          </a:xfrm>
          <a:prstGeom prst="rect">
            <a:avLst/>
          </a:prstGeom>
        </p:spPr>
      </p:pic>
    </p:spTree>
    <p:extLst>
      <p:ext uri="{BB962C8B-B14F-4D97-AF65-F5344CB8AC3E}">
        <p14:creationId xmlns:p14="http://schemas.microsoft.com/office/powerpoint/2010/main" val="3280158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700" b="1" kern="1200" dirty="0">
                  <a:solidFill>
                    <a:prstClr val="white"/>
                  </a:solidFill>
                  <a:latin typeface="Calibri"/>
                  <a:ea typeface="+mn-ea"/>
                  <a:cs typeface="+mn-cs"/>
                </a:rPr>
                <a:t>No, thanks.</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 It's fish.</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700" b="1" kern="1200" dirty="0">
                  <a:solidFill>
                    <a:prstClr val="white"/>
                  </a:solidFill>
                  <a:latin typeface="Calibri"/>
                  <a:ea typeface="+mn-ea"/>
                  <a:cs typeface="+mn-cs"/>
                </a:rPr>
                <a:t>Yes, please.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It's orange juice.</a:t>
              </a: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22529" y="1151527"/>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your favourite drink?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spTree>
    <p:extLst>
      <p:ext uri="{BB962C8B-B14F-4D97-AF65-F5344CB8AC3E}">
        <p14:creationId xmlns:p14="http://schemas.microsoft.com/office/powerpoint/2010/main" val="1752561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fontAlgn="ctr">
                <a:buClrTx/>
              </a:pPr>
              <a:r>
                <a:rPr lang="en-US" sz="2400" b="1" kern="1200" dirty="0">
                  <a:solidFill>
                    <a:prstClr val="white"/>
                  </a:solidFill>
                  <a:latin typeface="Calibri"/>
                  <a:ea typeface="+mn-ea"/>
                  <a:cs typeface="+mn-cs"/>
                </a:rPr>
                <a:t>No, thanks. I'd like </a:t>
              </a:r>
            </a:p>
            <a:p>
              <a:pPr algn="ctr" defTabSz="685800" fontAlgn="ctr">
                <a:buClrTx/>
              </a:pPr>
              <a:r>
                <a:rPr lang="en-US" sz="2400" b="1" kern="1200" dirty="0">
                  <a:solidFill>
                    <a:prstClr val="white"/>
                  </a:solidFill>
                  <a:latin typeface="Calibri"/>
                  <a:ea typeface="+mn-ea"/>
                  <a:cs typeface="+mn-cs"/>
                </a:rPr>
                <a:t>some bread.</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It's orange juice.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fontAlgn="ctr">
                <a:buClrTx/>
              </a:pPr>
              <a:r>
                <a:rPr lang="en-US" sz="2400" b="1" kern="1200" dirty="0">
                  <a:solidFill>
                    <a:prstClr val="white"/>
                  </a:solidFill>
                  <a:latin typeface="Calibri"/>
                  <a:ea typeface="+mn-ea"/>
                  <a:cs typeface="+mn-cs"/>
                </a:rPr>
                <a:t>Yes, please. I love milk.</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It's vegetable.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76979" y="3789910"/>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Would you like some milk?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45293" y="1194455"/>
            <a:ext cx="1372436" cy="929982"/>
          </a:xfrm>
          <a:prstGeom prst="rect">
            <a:avLst/>
          </a:prstGeom>
        </p:spPr>
      </p:pic>
    </p:spTree>
    <p:extLst>
      <p:ext uri="{BB962C8B-B14F-4D97-AF65-F5344CB8AC3E}">
        <p14:creationId xmlns:p14="http://schemas.microsoft.com/office/powerpoint/2010/main" val="3609703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1253" fill="hold"/>
                                        <p:tgtEl>
                                          <p:spTgt spid="3"/>
                                        </p:tgtEl>
                                      </p:cBhvr>
                                    </p:cmd>
                                  </p:childTnLst>
                                </p:cTn>
                              </p:par>
                            </p:childTnLst>
                          </p:cTn>
                        </p:par>
                        <p:par>
                          <p:cTn id="18" fill="hold">
                            <p:stCondLst>
                              <p:cond delay="1253"/>
                            </p:stCondLst>
                            <p:childTnLst>
                              <p:par>
                                <p:cTn id="19" presetID="1" presetClass="entr" presetSubtype="0" fill="hold" nodeType="afterEffect">
                                  <p:stCondLst>
                                    <p:cond delay="75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1" fill="hold" display="0">
                  <p:stCondLst>
                    <p:cond delay="indefinite"/>
                  </p:stCondLst>
                  <p:endCondLst>
                    <p:cond evt="onStopAudio" delay="0">
                      <p:tgtEl>
                        <p:sldTgt/>
                      </p:tgtEl>
                    </p:cond>
                  </p:endCondLst>
                </p:cTn>
                <p:tgtEl>
                  <p:spTgt spid="3"/>
                </p:tgtEl>
              </p:cMediaNode>
            </p:audio>
            <p:audio>
              <p:cMediaNode vol="80000" showWhenStopped="0">
                <p:cTn id="22" fill="hold" display="0">
                  <p:stCondLst>
                    <p:cond delay="indefinite"/>
                  </p:stCondLst>
                  <p:endCondLst>
                    <p:cond evt="onStopAudio" delay="0">
                      <p:tgtEl>
                        <p:sldTgt/>
                      </p:tgtEl>
                    </p:cond>
                  </p:endCondLst>
                </p:cTn>
                <p:tgtEl>
                  <p:spTgt spid="2"/>
                </p:tgtEl>
              </p:cMediaNode>
            </p:audio>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3"/>
                  </p:tgtEl>
                </p:cond>
              </p:nextCondLst>
            </p:seq>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What's your </a:t>
              </a:r>
            </a:p>
            <a:p>
              <a:pPr algn="ctr" defTabSz="685800">
                <a:buClrTx/>
              </a:pPr>
              <a:r>
                <a:rPr lang="en-US" sz="2100" b="1" kern="1200" dirty="0">
                  <a:solidFill>
                    <a:prstClr val="white"/>
                  </a:solidFill>
                  <a:latin typeface="Calibri"/>
                  <a:ea typeface="+mn-ea"/>
                  <a:cs typeface="+mn-cs"/>
                </a:rPr>
                <a:t>favourite food?</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Would you like </a:t>
              </a:r>
            </a:p>
            <a:p>
              <a:pPr algn="ctr" defTabSz="685800">
                <a:buClrTx/>
              </a:pPr>
              <a:r>
                <a:rPr lang="en-US" sz="2100" b="1" kern="1200" dirty="0">
                  <a:solidFill>
                    <a:prstClr val="white"/>
                  </a:solidFill>
                  <a:latin typeface="Calibri"/>
                  <a:ea typeface="+mn-ea"/>
                  <a:cs typeface="+mn-cs"/>
                </a:rPr>
                <a:t>some milk?</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Would you like </a:t>
              </a:r>
            </a:p>
            <a:p>
              <a:pPr algn="ctr" defTabSz="685800">
                <a:buClrTx/>
              </a:pPr>
              <a:r>
                <a:rPr lang="en-US" sz="2100" b="1" kern="1200" dirty="0">
                  <a:solidFill>
                    <a:prstClr val="white"/>
                  </a:solidFill>
                  <a:latin typeface="Calibri"/>
                  <a:ea typeface="+mn-ea"/>
                  <a:cs typeface="+mn-cs"/>
                </a:rPr>
                <a:t>some vegetable?</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What's your </a:t>
              </a:r>
            </a:p>
            <a:p>
              <a:pPr algn="ctr" defTabSz="685800">
                <a:buClrTx/>
              </a:pPr>
              <a:r>
                <a:rPr lang="en-US" sz="2100" b="1" kern="1200" dirty="0">
                  <a:solidFill>
                    <a:prstClr val="white"/>
                  </a:solidFill>
                  <a:latin typeface="Calibri"/>
                  <a:ea typeface="+mn-ea"/>
                  <a:cs typeface="+mn-cs"/>
                </a:rPr>
                <a:t>favourite drink?</a:t>
              </a: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51050" y="1967302"/>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ctr">
              <a:buClrTx/>
            </a:pPr>
            <a:r>
              <a:rPr lang="en-US" sz="2700" b="1" kern="1200" dirty="0">
                <a:solidFill>
                  <a:srgbClr val="002060"/>
                </a:solidFill>
                <a:latin typeface="Calibri"/>
              </a:rPr>
              <a:t>____________? </a:t>
            </a:r>
          </a:p>
          <a:p>
            <a:pPr algn="ctr" defTabSz="685800" fontAlgn="ctr">
              <a:buClrTx/>
            </a:pPr>
            <a:r>
              <a:rPr lang="en-US" sz="2700" b="1" kern="1200" dirty="0">
                <a:solidFill>
                  <a:srgbClr val="002060"/>
                </a:solidFill>
                <a:latin typeface="Calibri"/>
              </a:rPr>
              <a:t>It's chicken.</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91073" y="1151822"/>
            <a:ext cx="1372436" cy="929982"/>
          </a:xfrm>
          <a:prstGeom prst="rect">
            <a:avLst/>
          </a:prstGeom>
        </p:spPr>
      </p:pic>
    </p:spTree>
    <p:extLst>
      <p:ext uri="{BB962C8B-B14F-4D97-AF65-F5344CB8AC3E}">
        <p14:creationId xmlns:p14="http://schemas.microsoft.com/office/powerpoint/2010/main" val="3972391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Would you like </a:t>
              </a:r>
            </a:p>
            <a:p>
              <a:pPr algn="ctr" defTabSz="685800">
                <a:buClrTx/>
              </a:pPr>
              <a:r>
                <a:rPr lang="en-US" sz="2400" b="1" kern="1200" dirty="0">
                  <a:solidFill>
                    <a:prstClr val="white"/>
                  </a:solidFill>
                  <a:latin typeface="Calibri"/>
                  <a:ea typeface="+mn-ea"/>
                  <a:cs typeface="+mn-cs"/>
                </a:rPr>
                <a:t>some chicken?</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700" b="1" kern="1200" dirty="0">
                  <a:solidFill>
                    <a:prstClr val="white"/>
                  </a:solidFill>
                  <a:latin typeface="Calibri"/>
                  <a:ea typeface="+mn-ea"/>
                  <a:cs typeface="+mn-cs"/>
                </a:rPr>
                <a:t>Would you like </a:t>
              </a:r>
            </a:p>
            <a:p>
              <a:pPr algn="ctr" defTabSz="685800">
                <a:buClrTx/>
              </a:pPr>
              <a:r>
                <a:rPr lang="en-US" sz="2700" b="1" kern="1200" dirty="0">
                  <a:solidFill>
                    <a:prstClr val="white"/>
                  </a:solidFill>
                  <a:latin typeface="Calibri"/>
                  <a:ea typeface="+mn-ea"/>
                  <a:cs typeface="+mn-cs"/>
                </a:rPr>
                <a:t>some water?</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What's your </a:t>
              </a:r>
            </a:p>
            <a:p>
              <a:pPr algn="ctr" defTabSz="685800">
                <a:buClrTx/>
              </a:pPr>
              <a:r>
                <a:rPr lang="en-US" sz="2400" b="1" kern="1200" dirty="0">
                  <a:solidFill>
                    <a:prstClr val="white"/>
                  </a:solidFill>
                  <a:latin typeface="Calibri"/>
                  <a:ea typeface="+mn-ea"/>
                  <a:cs typeface="+mn-cs"/>
                </a:rPr>
                <a:t>favourite food?</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What's your </a:t>
              </a:r>
            </a:p>
            <a:p>
              <a:pPr algn="ctr" defTabSz="685800">
                <a:buClrTx/>
              </a:pPr>
              <a:r>
                <a:rPr lang="en-US" sz="2400" b="1" kern="1200" dirty="0">
                  <a:solidFill>
                    <a:prstClr val="white"/>
                  </a:solidFill>
                  <a:latin typeface="Calibri"/>
                  <a:ea typeface="+mn-ea"/>
                  <a:cs typeface="+mn-cs"/>
                </a:rPr>
                <a:t>favourite drink?</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92110" y="2873075"/>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ctr">
              <a:buClrTx/>
            </a:pPr>
            <a:r>
              <a:rPr lang="en-US" sz="2700" b="1" kern="1200" dirty="0">
                <a:solidFill>
                  <a:srgbClr val="002060"/>
                </a:solidFill>
                <a:latin typeface="Calibri"/>
              </a:rPr>
              <a:t>_____________?</a:t>
            </a:r>
          </a:p>
          <a:p>
            <a:pPr algn="ctr" defTabSz="685800" fontAlgn="ctr">
              <a:buClrTx/>
            </a:pPr>
            <a:r>
              <a:rPr lang="en-US" sz="2700" b="1" kern="1200" dirty="0">
                <a:solidFill>
                  <a:srgbClr val="002060"/>
                </a:solidFill>
                <a:latin typeface="Calibri"/>
              </a:rPr>
              <a:t>No, thanks. I'd like some milk.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728793" y="1182690"/>
            <a:ext cx="1372436" cy="929982"/>
          </a:xfrm>
          <a:prstGeom prst="rect">
            <a:avLst/>
          </a:prstGeom>
        </p:spPr>
      </p:pic>
    </p:spTree>
    <p:extLst>
      <p:ext uri="{BB962C8B-B14F-4D97-AF65-F5344CB8AC3E}">
        <p14:creationId xmlns:p14="http://schemas.microsoft.com/office/powerpoint/2010/main" val="4011339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201" fill="hold"/>
                                        <p:tgtEl>
                                          <p:spTgt spid="2"/>
                                        </p:tgtEl>
                                      </p:cBhvr>
                                    </p:cmd>
                                  </p:childTnLst>
                                </p:cTn>
                              </p:par>
                            </p:childTnLst>
                          </p:cTn>
                        </p:par>
                      </p:childTnLst>
                    </p:cTn>
                  </p:par>
                </p:childTnLst>
              </p:cTn>
              <p:nextCondLst>
                <p:cond evt="onClick" delay="0">
                  <p:tgtEl>
                    <p:spTgt spid="84"/>
                  </p:tgtEl>
                </p:cond>
              </p:nextCondLst>
            </p:seq>
            <p:seq concurrent="1" nextAc="seek">
              <p:cTn id="17" restart="whenNotActive" fill="hold" evtFilter="cancelBubble" nodeType="interactiveSeq">
                <p:stCondLst>
                  <p:cond evt="onClick" delay="0">
                    <p:tgtEl>
                      <p:spTgt spid="8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253" fill="hold"/>
                                        <p:tgtEl>
                                          <p:spTgt spid="3"/>
                                        </p:tgtEl>
                                      </p:cBhvr>
                                    </p:cmd>
                                  </p:childTnLst>
                                </p:cTn>
                              </p:par>
                            </p:childTnLst>
                          </p:cTn>
                        </p:par>
                        <p:par>
                          <p:cTn id="25" fill="hold">
                            <p:stCondLst>
                              <p:cond delay="1253"/>
                            </p:stCondLst>
                            <p:childTnLst>
                              <p:par>
                                <p:cTn id="26" presetID="1" presetClass="entr" presetSubtype="0" fill="hold" nodeType="afterEffect">
                                  <p:stCondLst>
                                    <p:cond delay="75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audio>
              <p:cMediaNode vol="80000" showWhenStopped="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What's your </a:t>
              </a:r>
            </a:p>
            <a:p>
              <a:pPr algn="ctr" defTabSz="685800">
                <a:buClrTx/>
              </a:pPr>
              <a:r>
                <a:rPr lang="en-US" sz="2100" b="1" kern="1200" dirty="0">
                  <a:solidFill>
                    <a:prstClr val="white"/>
                  </a:solidFill>
                  <a:latin typeface="Calibri"/>
                  <a:ea typeface="+mn-ea"/>
                  <a:cs typeface="+mn-cs"/>
                </a:rPr>
                <a:t>favourite food?</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What's your </a:t>
              </a:r>
            </a:p>
            <a:p>
              <a:pPr algn="ctr" defTabSz="685800">
                <a:buClrTx/>
              </a:pPr>
              <a:r>
                <a:rPr lang="en-US" sz="2400" b="1" kern="1200" dirty="0">
                  <a:solidFill>
                    <a:prstClr val="white"/>
                  </a:solidFill>
                  <a:latin typeface="Calibri"/>
                  <a:ea typeface="+mn-ea"/>
                  <a:cs typeface="+mn-cs"/>
                </a:rPr>
                <a:t>favourite drink?</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Would you like </a:t>
              </a:r>
            </a:p>
            <a:p>
              <a:pPr algn="ctr" defTabSz="685800">
                <a:buClrTx/>
              </a:pPr>
              <a:r>
                <a:rPr lang="en-US" sz="2100" b="1" kern="1200" dirty="0">
                  <a:solidFill>
                    <a:prstClr val="white"/>
                  </a:solidFill>
                  <a:latin typeface="Calibri"/>
                  <a:ea typeface="+mn-ea"/>
                  <a:cs typeface="+mn-cs"/>
                </a:rPr>
                <a:t>some water?</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700" b="1" kern="1200" dirty="0">
                  <a:solidFill>
                    <a:prstClr val="white"/>
                  </a:solidFill>
                  <a:latin typeface="Calibri"/>
                  <a:ea typeface="+mn-ea"/>
                  <a:cs typeface="+mn-cs"/>
                </a:rPr>
                <a:t>Would you like </a:t>
              </a:r>
            </a:p>
            <a:p>
              <a:pPr algn="ctr" defTabSz="685800">
                <a:buClrTx/>
              </a:pPr>
              <a:r>
                <a:rPr lang="en-US" sz="2700" b="1" kern="1200" dirty="0">
                  <a:solidFill>
                    <a:prstClr val="white"/>
                  </a:solidFill>
                  <a:latin typeface="Calibri"/>
                  <a:ea typeface="+mn-ea"/>
                  <a:cs typeface="+mn-cs"/>
                </a:rPr>
                <a:t>some lemonade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22529" y="1151527"/>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ctr">
              <a:buClrTx/>
            </a:pPr>
            <a:endParaRPr lang="en-US" sz="2700" b="1" kern="1200" dirty="0">
              <a:solidFill>
                <a:srgbClr val="002060"/>
              </a:solidFill>
              <a:latin typeface="Calibri"/>
            </a:endParaRPr>
          </a:p>
          <a:p>
            <a:pPr algn="ctr" defTabSz="685800" fontAlgn="ctr">
              <a:buClrTx/>
            </a:pPr>
            <a:endParaRPr lang="en-US" sz="2700" b="1" kern="1200" dirty="0">
              <a:solidFill>
                <a:srgbClr val="002060"/>
              </a:solidFill>
              <a:latin typeface="Calibri"/>
            </a:endParaRPr>
          </a:p>
          <a:p>
            <a:pPr algn="ctr" defTabSz="685800" fontAlgn="ctr">
              <a:buClrTx/>
            </a:pPr>
            <a:r>
              <a:rPr lang="en-US" sz="2700" b="1" kern="1200" dirty="0">
                <a:solidFill>
                  <a:srgbClr val="002060"/>
                </a:solidFill>
                <a:latin typeface="Calibri"/>
              </a:rPr>
              <a:t>___________?</a:t>
            </a:r>
          </a:p>
          <a:p>
            <a:pPr algn="ctr" defTabSz="685800" fontAlgn="ctr">
              <a:buClrTx/>
            </a:pPr>
            <a:r>
              <a:rPr lang="en-US" sz="2700" b="1" kern="1200" dirty="0">
                <a:solidFill>
                  <a:srgbClr val="002060"/>
                </a:solidFill>
                <a:latin typeface="Calibri"/>
              </a:rPr>
              <a:t>Yes, please. I love lemonade.</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spTree>
    <p:extLst>
      <p:ext uri="{BB962C8B-B14F-4D97-AF65-F5344CB8AC3E}">
        <p14:creationId xmlns:p14="http://schemas.microsoft.com/office/powerpoint/2010/main" val="1194197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Would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00" b="1" kern="1200" dirty="0">
                  <a:solidFill>
                    <a:prstClr val="white"/>
                  </a:solidFill>
                  <a:latin typeface="Calibri"/>
                  <a:ea typeface="宋体" panose="02010600030101010101" pitchFamily="2" charset="-122"/>
                  <a:cs typeface="+mn-cs"/>
                  <a:sym typeface="Arial" panose="020B0604020202020204" pitchFamily="34" charset="0"/>
                </a:rPr>
                <a:t>Are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What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Do</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51050" y="1967302"/>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700" b="1" kern="1200" dirty="0">
                <a:solidFill>
                  <a:prstClr val="black"/>
                </a:solidFill>
                <a:latin typeface="Calibri"/>
              </a:rPr>
              <a:t>Mai: __________ you like some beef?</a:t>
            </a:r>
          </a:p>
          <a:p>
            <a:pPr defTabSz="685800">
              <a:buClrTx/>
            </a:pPr>
            <a:r>
              <a:rPr lang="en-US" sz="2700" b="1" kern="1200" dirty="0">
                <a:solidFill>
                  <a:prstClr val="black"/>
                </a:solidFill>
                <a:latin typeface="Calibri"/>
              </a:rPr>
              <a:t>Linda: Yes, please. I love beef.</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91073" y="1151822"/>
            <a:ext cx="1372436" cy="929982"/>
          </a:xfrm>
          <a:prstGeom prst="rect">
            <a:avLst/>
          </a:prstGeom>
        </p:spPr>
      </p:pic>
    </p:spTree>
    <p:extLst>
      <p:ext uri="{BB962C8B-B14F-4D97-AF65-F5344CB8AC3E}">
        <p14:creationId xmlns:p14="http://schemas.microsoft.com/office/powerpoint/2010/main" val="3715547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where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what</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When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Would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92110" y="2873075"/>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black"/>
                </a:solidFill>
                <a:latin typeface="Calibri"/>
              </a:rPr>
              <a:t>__________ is your favourite food?</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728793" y="1182690"/>
            <a:ext cx="1372436" cy="929982"/>
          </a:xfrm>
          <a:prstGeom prst="rect">
            <a:avLst/>
          </a:prstGeom>
        </p:spPr>
      </p:pic>
    </p:spTree>
    <p:extLst>
      <p:ext uri="{BB962C8B-B14F-4D97-AF65-F5344CB8AC3E}">
        <p14:creationId xmlns:p14="http://schemas.microsoft.com/office/powerpoint/2010/main" val="1810573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201" fill="hold"/>
                                        <p:tgtEl>
                                          <p:spTgt spid="2"/>
                                        </p:tgtEl>
                                      </p:cBhvr>
                                    </p:cmd>
                                  </p:childTnLst>
                                </p:cTn>
                              </p:par>
                            </p:childTnLst>
                          </p:cTn>
                        </p:par>
                      </p:childTnLst>
                    </p:cTn>
                  </p:par>
                </p:childTnLst>
              </p:cTn>
              <p:nextCondLst>
                <p:cond evt="onClick" delay="0">
                  <p:tgtEl>
                    <p:spTgt spid="84"/>
                  </p:tgtEl>
                </p:cond>
              </p:nextCondLst>
            </p:seq>
            <p:seq concurrent="1" nextAc="seek">
              <p:cTn id="17" restart="whenNotActive" fill="hold" evtFilter="cancelBubble" nodeType="interactiveSeq">
                <p:stCondLst>
                  <p:cond evt="onClick" delay="0">
                    <p:tgtEl>
                      <p:spTgt spid="8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253" fill="hold"/>
                                        <p:tgtEl>
                                          <p:spTgt spid="3"/>
                                        </p:tgtEl>
                                      </p:cBhvr>
                                    </p:cmd>
                                  </p:childTnLst>
                                </p:cTn>
                              </p:par>
                            </p:childTnLst>
                          </p:cTn>
                        </p:par>
                        <p:par>
                          <p:cTn id="25" fill="hold">
                            <p:stCondLst>
                              <p:cond delay="1253"/>
                            </p:stCondLst>
                            <p:childTnLst>
                              <p:par>
                                <p:cTn id="26" presetID="1" presetClass="entr" presetSubtype="0" fill="hold" nodeType="afterEffect">
                                  <p:stCondLst>
                                    <p:cond delay="75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audio>
              <p:cMediaNode vol="80000" showWhenStopped="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my</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you</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your</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the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76979" y="3789910"/>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_____ favourite food?</a:t>
            </a:r>
            <a:endParaRPr lang="en-US" sz="36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45293" y="1194455"/>
            <a:ext cx="1372436" cy="929982"/>
          </a:xfrm>
          <a:prstGeom prst="rect">
            <a:avLst/>
          </a:prstGeom>
        </p:spPr>
      </p:pic>
    </p:spTree>
    <p:extLst>
      <p:ext uri="{BB962C8B-B14F-4D97-AF65-F5344CB8AC3E}">
        <p14:creationId xmlns:p14="http://schemas.microsoft.com/office/powerpoint/2010/main" val="1296890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1253" fill="hold"/>
                                        <p:tgtEl>
                                          <p:spTgt spid="3"/>
                                        </p:tgtEl>
                                      </p:cBhvr>
                                    </p:cmd>
                                  </p:childTnLst>
                                </p:cTn>
                              </p:par>
                            </p:childTnLst>
                          </p:cTn>
                        </p:par>
                        <p:par>
                          <p:cTn id="18" fill="hold">
                            <p:stCondLst>
                              <p:cond delay="1253"/>
                            </p:stCondLst>
                            <p:childTnLst>
                              <p:par>
                                <p:cTn id="19" presetID="1" presetClass="entr" presetSubtype="0" fill="hold" nodeType="afterEffect">
                                  <p:stCondLst>
                                    <p:cond delay="75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1" fill="hold" display="0">
                  <p:stCondLst>
                    <p:cond delay="indefinite"/>
                  </p:stCondLst>
                  <p:endCondLst>
                    <p:cond evt="onStopAudio" delay="0">
                      <p:tgtEl>
                        <p:sldTgt/>
                      </p:tgtEl>
                    </p:cond>
                  </p:endCondLst>
                </p:cTn>
                <p:tgtEl>
                  <p:spTgt spid="3"/>
                </p:tgtEl>
              </p:cMediaNode>
            </p:audio>
            <p:audio>
              <p:cMediaNode vol="80000" showWhenStopped="0">
                <p:cTn id="22" fill="hold" display="0">
                  <p:stCondLst>
                    <p:cond delay="indefinite"/>
                  </p:stCondLst>
                  <p:endCondLst>
                    <p:cond evt="onStopAudio" delay="0">
                      <p:tgtEl>
                        <p:sldTgt/>
                      </p:tgtEl>
                    </p:cond>
                  </p:endCondLst>
                </p:cTn>
                <p:tgtEl>
                  <p:spTgt spid="2"/>
                </p:tgtEl>
              </p:cMediaNode>
            </p:audio>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3"/>
                  </p:tgtEl>
                </p:cond>
              </p:nextCondLst>
            </p:seq>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3"/>
          <p:cNvSpPr txBox="1">
            <a:spLocks noGrp="1"/>
          </p:cNvSpPr>
          <p:nvPr>
            <p:ph type="ctrTitle"/>
          </p:nvPr>
        </p:nvSpPr>
        <p:spPr>
          <a:xfrm>
            <a:off x="1907397" y="1402675"/>
            <a:ext cx="5286305" cy="210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5400" dirty="0"/>
              <a:t>Unit 13: Would you like some milk?</a:t>
            </a:r>
            <a:endParaRPr sz="5400" dirty="0"/>
          </a:p>
        </p:txBody>
      </p:sp>
      <p:sp>
        <p:nvSpPr>
          <p:cNvPr id="1117" name="Google Shape;1117;p33"/>
          <p:cNvSpPr txBox="1">
            <a:spLocks noGrp="1"/>
          </p:cNvSpPr>
          <p:nvPr>
            <p:ph type="subTitle" idx="1"/>
          </p:nvPr>
        </p:nvSpPr>
        <p:spPr>
          <a:xfrm>
            <a:off x="4041060" y="3508675"/>
            <a:ext cx="1422480" cy="44610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t>Lesson 3</a:t>
            </a:r>
            <a:endParaRPr dirty="0"/>
          </a:p>
        </p:txBody>
      </p:sp>
      <p:sp>
        <p:nvSpPr>
          <p:cNvPr id="4" name="Google Shape;1117;p33">
            <a:extLst>
              <a:ext uri="{FF2B5EF4-FFF2-40B4-BE49-F238E27FC236}">
                <a16:creationId xmlns:a16="http://schemas.microsoft.com/office/drawing/2014/main" id="{F8BF50C1-35A0-4FEF-BEA9-411493FF89DB}"/>
              </a:ext>
            </a:extLst>
          </p:cNvPr>
          <p:cNvSpPr txBox="1">
            <a:spLocks/>
          </p:cNvSpPr>
          <p:nvPr/>
        </p:nvSpPr>
        <p:spPr>
          <a:xfrm>
            <a:off x="3682920" y="3954780"/>
            <a:ext cx="2138760" cy="4461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9pPr>
          </a:lstStyle>
          <a:p>
            <a:pPr marL="0" indent="0"/>
            <a:r>
              <a:rPr lang="vi-VN" dirty="0"/>
              <a:t>Teacher: Ngoc Khue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100" kern="1200" dirty="0">
                  <a:solidFill>
                    <a:prstClr val="white"/>
                  </a:solidFill>
                  <a:latin typeface="Calibri"/>
                  <a:ea typeface="+mn-ea"/>
                  <a:cs typeface="+mn-cs"/>
                </a:rPr>
                <a:t>rice</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100" b="1" kern="1200">
                  <a:solidFill>
                    <a:prstClr val="white"/>
                  </a:solidFill>
                  <a:latin typeface="Calibri"/>
                  <a:ea typeface="印品黑体" panose="00000500000000000000" pitchFamily="2" charset="-122"/>
                  <a:cs typeface="+mn-cs"/>
                  <a:sym typeface="Arial" panose="020B0604020202020204" pitchFamily="34" charset="0"/>
                </a:rPr>
                <a:t>B</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kern="1200" dirty="0">
                  <a:solidFill>
                    <a:prstClr val="white"/>
                  </a:solidFill>
                  <a:latin typeface="Calibri"/>
                  <a:ea typeface="+mn-ea"/>
                  <a:cs typeface="+mn-cs"/>
                </a:rPr>
                <a:t>pork</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100" b="1" kern="1200">
                  <a:solidFill>
                    <a:prstClr val="white"/>
                  </a:solidFill>
                  <a:latin typeface="Calibri"/>
                  <a:ea typeface="印品黑体" panose="00000500000000000000" pitchFamily="2" charset="-122"/>
                  <a:cs typeface="+mn-cs"/>
                  <a:sym typeface="Arial" panose="020B0604020202020204" pitchFamily="34" charset="0"/>
                </a:rPr>
                <a:t>C</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kern="1200" dirty="0">
                  <a:solidFill>
                    <a:prstClr val="white"/>
                  </a:solidFill>
                  <a:latin typeface="Calibri"/>
                  <a:ea typeface="+mn-ea"/>
                  <a:cs typeface="+mn-cs"/>
                </a:rPr>
                <a:t>bread</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100" b="1" kern="1200">
                  <a:solidFill>
                    <a:prstClr val="white"/>
                  </a:solidFill>
                  <a:latin typeface="Calibri"/>
                  <a:ea typeface="印品黑体" panose="00000500000000000000" pitchFamily="2" charset="-122"/>
                  <a:cs typeface="+mn-cs"/>
                  <a:sym typeface="Arial" panose="020B0604020202020204" pitchFamily="34" charset="0"/>
                </a:rPr>
                <a:t>D</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100" kern="1200" dirty="0">
                  <a:solidFill>
                    <a:prstClr val="white"/>
                  </a:solidFill>
                  <a:latin typeface="Calibri"/>
                  <a:ea typeface="+mn-ea"/>
                  <a:cs typeface="+mn-cs"/>
                </a:rPr>
                <a:t>beef</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100" b="1" kern="1200">
                  <a:solidFill>
                    <a:prstClr val="white"/>
                  </a:solidFill>
                  <a:latin typeface="Calibri"/>
                  <a:ea typeface="印品黑体" panose="00000500000000000000" pitchFamily="2" charset="-122"/>
                  <a:cs typeface="+mn-cs"/>
                  <a:sym typeface="Arial" panose="020B0604020202020204" pitchFamily="34" charset="0"/>
                </a:rPr>
                <a:t>A</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92110" y="2873075"/>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b="1" kern="1200" dirty="0">
              <a:solidFill>
                <a:srgbClr val="002060"/>
              </a:solidFill>
              <a:latin typeface="Calibri"/>
            </a:endParaRPr>
          </a:p>
          <a:p>
            <a:pPr algn="ctr" defTabSz="685800">
              <a:buClrTx/>
            </a:pPr>
            <a:endParaRPr lang="en-US" sz="2400" b="1" kern="1200" dirty="0">
              <a:solidFill>
                <a:srgbClr val="002060"/>
              </a:solidFill>
              <a:latin typeface="Calibri"/>
            </a:endParaRPr>
          </a:p>
          <a:p>
            <a:pPr algn="ctr" defTabSz="685800">
              <a:buClrTx/>
            </a:pPr>
            <a:endParaRPr lang="en-US" sz="2400" b="1" kern="1200" dirty="0">
              <a:solidFill>
                <a:srgbClr val="002060"/>
              </a:solidFill>
              <a:latin typeface="Calibri"/>
            </a:endParaRPr>
          </a:p>
          <a:p>
            <a:pPr algn="ctr" defTabSz="685800">
              <a:buClrTx/>
            </a:pPr>
            <a:endParaRPr lang="en-US" sz="2400" b="1" kern="1200" dirty="0">
              <a:solidFill>
                <a:srgbClr val="002060"/>
              </a:solidFill>
              <a:latin typeface="Calibri"/>
            </a:endParaRPr>
          </a:p>
          <a:p>
            <a:pPr algn="ctr" defTabSz="685800">
              <a:buClrTx/>
            </a:pPr>
            <a:r>
              <a:rPr lang="en-US" sz="2400" b="1" kern="1200" dirty="0">
                <a:solidFill>
                  <a:srgbClr val="002060"/>
                </a:solidFill>
                <a:latin typeface="Calibri"/>
              </a:rPr>
              <a:t>Would you like some_____?</a:t>
            </a:r>
          </a:p>
          <a:p>
            <a:pPr algn="ctr" defTabSz="685800">
              <a:buClrTx/>
            </a:pPr>
            <a:r>
              <a:rPr lang="en-US" sz="2400" b="1" kern="1200" dirty="0">
                <a:solidFill>
                  <a:srgbClr val="002060"/>
                </a:solidFill>
                <a:latin typeface="Calibri"/>
              </a:rPr>
              <a:t>Yes,please</a:t>
            </a:r>
            <a:endParaRPr lang="en-US" sz="33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728793" y="1182690"/>
            <a:ext cx="1372436" cy="929982"/>
          </a:xfrm>
          <a:prstGeom prst="rect">
            <a:avLst/>
          </a:prstGeom>
        </p:spPr>
      </p:pic>
      <p:pic>
        <p:nvPicPr>
          <p:cNvPr id="25" name="Picture 4" descr="https://s.sachmem.vn/public/images/v2/TA4T2SHS/U13-L1-2-b.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817"/>
          <a:stretch/>
        </p:blipFill>
        <p:spPr bwMode="auto">
          <a:xfrm>
            <a:off x="1220587" y="1692488"/>
            <a:ext cx="2487702" cy="147857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419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4"/>
                  </p:tgtEl>
                </p:cond>
              </p:nextCondLst>
            </p:seq>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cTn>
                              </p:par>
                            </p:childTnLst>
                          </p:cTn>
                        </p:par>
                        <p:par>
                          <p:cTn id="28" fill="hold">
                            <p:stCondLst>
                              <p:cond delay="0"/>
                            </p:stCondLst>
                            <p:childTnLst>
                              <p:par>
                                <p:cTn id="29" presetID="1" presetClass="mediacall" presetSubtype="0" fill="hold" nodeType="afterEffect">
                                  <p:stCondLst>
                                    <p:cond delay="0"/>
                                  </p:stCondLst>
                                  <p:childTnLst>
                                    <p:cmd type="call" cmd="playFrom(0.0)">
                                      <p:cBhvr>
                                        <p:cTn id="30" dur="1253" fill="hold"/>
                                        <p:tgtEl>
                                          <p:spTgt spid="3"/>
                                        </p:tgtEl>
                                      </p:cBhvr>
                                    </p:cmd>
                                  </p:childTnLst>
                                </p:cTn>
                              </p:par>
                            </p:childTnLst>
                          </p:cTn>
                        </p:par>
                        <p:par>
                          <p:cTn id="31" fill="hold">
                            <p:stCondLst>
                              <p:cond delay="1253"/>
                            </p:stCondLst>
                            <p:childTnLst>
                              <p:par>
                                <p:cTn id="32" presetID="1" presetClass="entr" presetSubtype="0" fill="hold" nodeType="afterEffect">
                                  <p:stCondLst>
                                    <p:cond delay="750"/>
                                  </p:stCondLst>
                                  <p:childTnLst>
                                    <p:set>
                                      <p:cBhvr>
                                        <p:cTn id="33"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34" fill="hold" display="0">
                  <p:stCondLst>
                    <p:cond delay="indefinite"/>
                  </p:stCondLst>
                  <p:endCondLst>
                    <p:cond evt="onStopAudio" delay="0">
                      <p:tgtEl>
                        <p:sldTgt/>
                      </p:tgtEl>
                    </p:cond>
                  </p:endCondLst>
                </p:cTn>
                <p:tgtEl>
                  <p:spTgt spid="3"/>
                </p:tgtEl>
              </p:cMediaNode>
            </p:audio>
            <p:audio>
              <p:cMediaNode vol="80000" showWhenStopped="0">
                <p:cTn id="35" fill="hold" display="0">
                  <p:stCondLst>
                    <p:cond delay="indefinite"/>
                  </p:stCondLst>
                  <p:endCondLst>
                    <p:cond evt="onStopAudio" delay="0">
                      <p:tgtEl>
                        <p:sldTgt/>
                      </p:tgtEl>
                    </p:cond>
                  </p:endCondLst>
                </p:cTn>
                <p:tgtEl>
                  <p:spTgt spid="2"/>
                </p:tgtEl>
              </p:cMediaNode>
            </p:audio>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700" kern="1200" dirty="0">
                  <a:solidFill>
                    <a:prstClr val="white"/>
                  </a:solidFill>
                  <a:latin typeface="Calibri"/>
                  <a:ea typeface="+mn-ea"/>
                  <a:cs typeface="+mn-cs"/>
                </a:rPr>
                <a:t>It’s water.</a:t>
              </a:r>
              <a:endParaRPr lang="zh-CN" altLang="zh-CN" sz="27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It’s orange.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It’s orange juice.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It’s lemonade.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76979" y="3789910"/>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your favourite drink?</a:t>
            </a: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45293" y="1194455"/>
            <a:ext cx="1372436" cy="929982"/>
          </a:xfrm>
          <a:prstGeom prst="rect">
            <a:avLst/>
          </a:prstGeom>
        </p:spPr>
      </p:pic>
      <p:pic>
        <p:nvPicPr>
          <p:cNvPr id="25" name="Picture 24"/>
          <p:cNvPicPr>
            <a:picLocks noChangeAspect="1"/>
          </p:cNvPicPr>
          <p:nvPr/>
        </p:nvPicPr>
        <p:blipFill>
          <a:blip r:embed="rId13"/>
          <a:stretch>
            <a:fillRect/>
          </a:stretch>
        </p:blipFill>
        <p:spPr>
          <a:xfrm>
            <a:off x="1701269" y="2743541"/>
            <a:ext cx="1321760" cy="1573193"/>
          </a:xfrm>
          <a:prstGeom prst="rect">
            <a:avLst/>
          </a:prstGeom>
        </p:spPr>
      </p:pic>
    </p:spTree>
    <p:extLst>
      <p:ext uri="{BB962C8B-B14F-4D97-AF65-F5344CB8AC3E}">
        <p14:creationId xmlns:p14="http://schemas.microsoft.com/office/powerpoint/2010/main" val="82878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1253" fill="hold"/>
                                        <p:tgtEl>
                                          <p:spTgt spid="3"/>
                                        </p:tgtEl>
                                      </p:cBhvr>
                                    </p:cmd>
                                  </p:childTnLst>
                                </p:cTn>
                              </p:par>
                            </p:childTnLst>
                          </p:cTn>
                        </p:par>
                        <p:par>
                          <p:cTn id="24" fill="hold">
                            <p:stCondLst>
                              <p:cond delay="1253"/>
                            </p:stCondLst>
                            <p:childTnLst>
                              <p:par>
                                <p:cTn id="25" presetID="1" presetClass="entr" presetSubtype="0" fill="hold" nodeType="afterEffect">
                                  <p:stCondLst>
                                    <p:cond delay="75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8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7"/>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1201" fill="hold"/>
                                        <p:tgtEl>
                                          <p:spTgt spid="2"/>
                                        </p:tgtEl>
                                      </p:cBhvr>
                                    </p:cmd>
                                  </p:childTnLst>
                                </p:cTn>
                              </p:par>
                            </p:childTnLst>
                          </p:cTn>
                        </p:par>
                      </p:childTnLst>
                    </p:cTn>
                  </p:par>
                </p:childTnLst>
              </p:cTn>
              <p:nextCondLst>
                <p:cond evt="onClick" delay="0">
                  <p:tgtEl>
                    <p:spTgt spid="83"/>
                  </p:tgtEl>
                </p:cond>
              </p:nextCondLst>
            </p:seq>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No, I love beef.</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00" kern="1200" dirty="0">
                  <a:solidFill>
                    <a:prstClr val="white"/>
                  </a:solidFill>
                  <a:latin typeface="Calibri"/>
                  <a:ea typeface="宋体" panose="02010600030101010101" pitchFamily="2" charset="-122"/>
                  <a:cs typeface="+mn-cs"/>
                  <a:sym typeface="Arial" panose="020B0604020202020204" pitchFamily="34" charset="0"/>
                </a:rPr>
                <a:t>Yes, I love beef.</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It’s beef.</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 love water.</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76979" y="3789910"/>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your favourite food?</a:t>
            </a: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45293" y="1194455"/>
            <a:ext cx="1372436" cy="929982"/>
          </a:xfrm>
          <a:prstGeom prst="rect">
            <a:avLst/>
          </a:prstGeom>
        </p:spPr>
      </p:pic>
      <p:pic>
        <p:nvPicPr>
          <p:cNvPr id="25" name="Picture 2" descr="https://s.sachmem.vn/public/images/v2/TA4T2SHS/U13-L1-2-a.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484" t="6008"/>
          <a:stretch/>
        </p:blipFill>
        <p:spPr bwMode="auto">
          <a:xfrm>
            <a:off x="1196555" y="2806195"/>
            <a:ext cx="2544185" cy="141637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3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1253" fill="hold"/>
                                        <p:tgtEl>
                                          <p:spTgt spid="3"/>
                                        </p:tgtEl>
                                      </p:cBhvr>
                                    </p:cmd>
                                  </p:childTnLst>
                                </p:cTn>
                              </p:par>
                            </p:childTnLst>
                          </p:cTn>
                        </p:par>
                        <p:par>
                          <p:cTn id="24" fill="hold">
                            <p:stCondLst>
                              <p:cond delay="1253"/>
                            </p:stCondLst>
                            <p:childTnLst>
                              <p:par>
                                <p:cTn id="25" presetID="1" presetClass="entr" presetSubtype="0" fill="hold" nodeType="afterEffect">
                                  <p:stCondLst>
                                    <p:cond delay="75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8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7"/>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1201" fill="hold"/>
                                        <p:tgtEl>
                                          <p:spTgt spid="2"/>
                                        </p:tgtEl>
                                      </p:cBhvr>
                                    </p:cmd>
                                  </p:childTnLst>
                                </p:cTn>
                              </p:par>
                            </p:childTnLst>
                          </p:cTn>
                        </p:par>
                      </p:childTnLst>
                    </p:cTn>
                  </p:par>
                </p:childTnLst>
              </p:cTn>
              <p:nextCondLst>
                <p:cond evt="onClick" delay="0">
                  <p:tgtEl>
                    <p:spTgt spid="83"/>
                  </p:tgtEl>
                </p:cond>
              </p:nextCondLst>
            </p:seq>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41"/>
          <p:cNvSpPr/>
          <p:nvPr/>
        </p:nvSpPr>
        <p:spPr>
          <a:xfrm rot="-899977">
            <a:off x="3770814" y="1491126"/>
            <a:ext cx="1602322" cy="142973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1"/>
          <p:cNvSpPr txBox="1">
            <a:spLocks noGrp="1"/>
          </p:cNvSpPr>
          <p:nvPr>
            <p:ph type="title"/>
          </p:nvPr>
        </p:nvSpPr>
        <p:spPr>
          <a:xfrm>
            <a:off x="713225" y="3008376"/>
            <a:ext cx="7717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PHONICS</a:t>
            </a:r>
            <a:endParaRPr dirty="0"/>
          </a:p>
        </p:txBody>
      </p:sp>
      <p:sp>
        <p:nvSpPr>
          <p:cNvPr id="1283" name="Google Shape;1283;p41"/>
          <p:cNvSpPr txBox="1">
            <a:spLocks noGrp="1"/>
          </p:cNvSpPr>
          <p:nvPr>
            <p:ph type="title" idx="2"/>
          </p:nvPr>
        </p:nvSpPr>
        <p:spPr>
          <a:xfrm>
            <a:off x="3097425" y="1699161"/>
            <a:ext cx="2949000" cy="106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39" name="Rectangle 38">
            <a:extLst>
              <a:ext uri="{FF2B5EF4-FFF2-40B4-BE49-F238E27FC236}">
                <a16:creationId xmlns:a16="http://schemas.microsoft.com/office/drawing/2014/main" id="{1FB47D67-B3AA-42DE-9372-EF08C574B903}"/>
              </a:ext>
            </a:extLst>
          </p:cNvPr>
          <p:cNvSpPr/>
          <p:nvPr/>
        </p:nvSpPr>
        <p:spPr>
          <a:xfrm>
            <a:off x="944797" y="506199"/>
            <a:ext cx="1819729" cy="323165"/>
          </a:xfrm>
          <a:prstGeom prst="rect">
            <a:avLst/>
          </a:prstGeom>
        </p:spPr>
        <p:txBody>
          <a:bodyPr wrap="none">
            <a:spAutoFit/>
          </a:bodyPr>
          <a:lstStyle/>
          <a:p>
            <a:r>
              <a:rPr lang="en-US" altLang="en-US" sz="1500" b="1" dirty="0">
                <a:latin typeface="Times New Roman" panose="02020603050405020304" pitchFamily="18" charset="0"/>
                <a:cs typeface="Times New Roman" panose="02020603050405020304" pitchFamily="18" charset="0"/>
              </a:rPr>
              <a:t>1. Listen and repeat</a:t>
            </a:r>
            <a:endParaRPr lang="en-US" sz="1500" dirty="0">
              <a:latin typeface="Times New Roman" panose="02020603050405020304" pitchFamily="18" charset="0"/>
              <a:cs typeface="Times New Roman" panose="02020603050405020304" pitchFamily="18" charset="0"/>
            </a:endParaRPr>
          </a:p>
        </p:txBody>
      </p:sp>
      <p:graphicFrame>
        <p:nvGraphicFramePr>
          <p:cNvPr id="40" name="Table 39">
            <a:extLst>
              <a:ext uri="{FF2B5EF4-FFF2-40B4-BE49-F238E27FC236}">
                <a16:creationId xmlns:a16="http://schemas.microsoft.com/office/drawing/2014/main" id="{C39262EC-3966-47E0-98C7-B9061018F2F7}"/>
              </a:ext>
            </a:extLst>
          </p:cNvPr>
          <p:cNvGraphicFramePr>
            <a:graphicFrameLocks noGrp="1"/>
          </p:cNvGraphicFramePr>
          <p:nvPr>
            <p:extLst>
              <p:ext uri="{D42A27DB-BD31-4B8C-83A1-F6EECF244321}">
                <p14:modId xmlns:p14="http://schemas.microsoft.com/office/powerpoint/2010/main" val="791994499"/>
              </p:ext>
            </p:extLst>
          </p:nvPr>
        </p:nvGraphicFramePr>
        <p:xfrm>
          <a:off x="607282" y="1162606"/>
          <a:ext cx="7334763" cy="3313112"/>
        </p:xfrm>
        <a:graphic>
          <a:graphicData uri="http://schemas.openxmlformats.org/drawingml/2006/table">
            <a:tbl>
              <a:tblPr>
                <a:tableStyleId>{BC89EF96-8CEA-46FF-86C4-4CE0E7609802}</a:tableStyleId>
              </a:tblPr>
              <a:tblGrid>
                <a:gridCol w="1345983">
                  <a:extLst>
                    <a:ext uri="{9D8B030D-6E8A-4147-A177-3AD203B41FA5}">
                      <a16:colId xmlns:a16="http://schemas.microsoft.com/office/drawing/2014/main" val="20000"/>
                    </a:ext>
                  </a:extLst>
                </a:gridCol>
                <a:gridCol w="1353898">
                  <a:extLst>
                    <a:ext uri="{9D8B030D-6E8A-4147-A177-3AD203B41FA5}">
                      <a16:colId xmlns:a16="http://schemas.microsoft.com/office/drawing/2014/main" val="20001"/>
                    </a:ext>
                  </a:extLst>
                </a:gridCol>
                <a:gridCol w="4634882">
                  <a:extLst>
                    <a:ext uri="{9D8B030D-6E8A-4147-A177-3AD203B41FA5}">
                      <a16:colId xmlns:a16="http://schemas.microsoft.com/office/drawing/2014/main" val="20002"/>
                    </a:ext>
                  </a:extLst>
                </a:gridCol>
              </a:tblGrid>
              <a:tr h="828278">
                <a:tc rowSpan="2">
                  <a:txBody>
                    <a:bodyPr/>
                    <a:lstStyle/>
                    <a:p>
                      <a:pPr algn="ctr"/>
                      <a:r>
                        <a:rPr lang="en-US" sz="4100" b="1" dirty="0">
                          <a:solidFill>
                            <a:srgbClr val="D52631"/>
                          </a:solidFill>
                          <a:effectLst/>
                          <a:latin typeface="Times New Roman" panose="02020603050405020304" pitchFamily="18" charset="0"/>
                          <a:cs typeface="Times New Roman" panose="02020603050405020304" pitchFamily="18" charset="0"/>
                        </a:rPr>
                        <a:t>f</a:t>
                      </a:r>
                    </a:p>
                  </a:txBody>
                  <a:tcPr marL="142875" marR="142875" marT="134610" marB="134610" anchor="ctr"/>
                </a:tc>
                <a:tc>
                  <a:txBody>
                    <a:bodyPr/>
                    <a:lstStyle/>
                    <a:p>
                      <a:pPr algn="ctr"/>
                      <a:r>
                        <a:rPr lang="en-US" sz="2400" b="1" dirty="0">
                          <a:effectLst/>
                          <a:latin typeface="Times New Roman" panose="02020603050405020304" pitchFamily="18" charset="0"/>
                          <a:cs typeface="Times New Roman" panose="02020603050405020304" pitchFamily="18" charset="0"/>
                        </a:rPr>
                        <a:t>bee</a:t>
                      </a:r>
                      <a:r>
                        <a:rPr lang="en-US" sz="2400" b="1" dirty="0">
                          <a:solidFill>
                            <a:srgbClr val="D52631"/>
                          </a:solidFill>
                          <a:effectLst/>
                          <a:latin typeface="Times New Roman" panose="02020603050405020304" pitchFamily="18" charset="0"/>
                          <a:cs typeface="Times New Roman" panose="02020603050405020304" pitchFamily="18" charset="0"/>
                        </a:rPr>
                        <a:t>f</a:t>
                      </a:r>
                      <a:endParaRPr lang="en-US" sz="2400" b="1" dirty="0">
                        <a:effectLst/>
                        <a:latin typeface="Times New Roman" panose="02020603050405020304" pitchFamily="18" charset="0"/>
                        <a:cs typeface="Times New Roman" panose="02020603050405020304" pitchFamily="18" charset="0"/>
                      </a:endParaRPr>
                    </a:p>
                  </a:txBody>
                  <a:tcPr marL="142875" marR="142875" marT="134610" marB="134610" anchor="ctr"/>
                </a:tc>
                <a:tc>
                  <a:txBody>
                    <a:bodyPr/>
                    <a:lstStyle/>
                    <a:p>
                      <a:r>
                        <a:rPr lang="en-US" sz="2400" b="1" dirty="0">
                          <a:effectLst/>
                          <a:latin typeface="Times New Roman" panose="02020603050405020304" pitchFamily="18" charset="0"/>
                          <a:cs typeface="Times New Roman" panose="02020603050405020304" pitchFamily="18" charset="0"/>
                        </a:rPr>
                        <a:t>My </a:t>
                      </a:r>
                      <a:r>
                        <a:rPr lang="en-US" sz="2400" b="1" dirty="0" err="1">
                          <a:effectLst/>
                          <a:latin typeface="Times New Roman" panose="02020603050405020304" pitchFamily="18" charset="0"/>
                          <a:cs typeface="Times New Roman" panose="02020603050405020304" pitchFamily="18" charset="0"/>
                        </a:rPr>
                        <a:t>favourite</a:t>
                      </a:r>
                      <a:r>
                        <a:rPr lang="en-US" sz="2400" b="1" dirty="0">
                          <a:effectLst/>
                          <a:latin typeface="Times New Roman" panose="02020603050405020304" pitchFamily="18" charset="0"/>
                          <a:cs typeface="Times New Roman" panose="02020603050405020304" pitchFamily="18" charset="0"/>
                        </a:rPr>
                        <a:t> food is bee</a:t>
                      </a:r>
                      <a:r>
                        <a:rPr lang="en-US" sz="2400" b="1" dirty="0">
                          <a:solidFill>
                            <a:srgbClr val="D52631"/>
                          </a:solidFill>
                          <a:effectLst/>
                          <a:latin typeface="Times New Roman" panose="02020603050405020304" pitchFamily="18" charset="0"/>
                          <a:cs typeface="Times New Roman" panose="02020603050405020304" pitchFamily="18" charset="0"/>
                        </a:rPr>
                        <a:t>f</a:t>
                      </a:r>
                      <a:r>
                        <a:rPr lang="en-US" sz="2400" b="1" dirty="0">
                          <a:effectLst/>
                          <a:latin typeface="Times New Roman" panose="02020603050405020304" pitchFamily="18" charset="0"/>
                          <a:cs typeface="Times New Roman" panose="02020603050405020304" pitchFamily="18" charset="0"/>
                        </a:rPr>
                        <a:t>.  </a:t>
                      </a:r>
                    </a:p>
                  </a:txBody>
                  <a:tcPr marL="214313" marR="214313" marT="201911" marB="201911" anchor="ctr"/>
                </a:tc>
                <a:extLst>
                  <a:ext uri="{0D108BD9-81ED-4DB2-BD59-A6C34878D82A}">
                    <a16:rowId xmlns:a16="http://schemas.microsoft.com/office/drawing/2014/main" val="10000"/>
                  </a:ext>
                </a:extLst>
              </a:tr>
              <a:tr h="828278">
                <a:tc vMerge="1">
                  <a:txBody>
                    <a:bodyPr/>
                    <a:lstStyle/>
                    <a:p>
                      <a:pPr algn="ctr"/>
                      <a:endParaRPr lang="en-US" sz="3200" b="1" dirty="0">
                        <a:solidFill>
                          <a:srgbClr val="D52631"/>
                        </a:solidFill>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r>
                        <a:rPr lang="en-US" sz="2400" b="1" dirty="0">
                          <a:effectLst/>
                          <a:latin typeface="Times New Roman" panose="02020603050405020304" pitchFamily="18" charset="0"/>
                          <a:cs typeface="Times New Roman" panose="02020603050405020304" pitchFamily="18" charset="0"/>
                        </a:rPr>
                        <a:t>lea</a:t>
                      </a:r>
                      <a:r>
                        <a:rPr lang="en-US" sz="2400" b="1" dirty="0">
                          <a:solidFill>
                            <a:srgbClr val="D52631"/>
                          </a:solidFill>
                          <a:effectLst/>
                          <a:latin typeface="Times New Roman" panose="02020603050405020304" pitchFamily="18" charset="0"/>
                          <a:cs typeface="Times New Roman" panose="02020603050405020304" pitchFamily="18" charset="0"/>
                        </a:rPr>
                        <a:t>f</a:t>
                      </a:r>
                      <a:endParaRPr lang="en-US" sz="2400" b="1" dirty="0">
                        <a:effectLst/>
                        <a:latin typeface="Times New Roman" panose="02020603050405020304" pitchFamily="18" charset="0"/>
                        <a:cs typeface="Times New Roman" panose="02020603050405020304" pitchFamily="18" charset="0"/>
                      </a:endParaRPr>
                    </a:p>
                  </a:txBody>
                  <a:tcPr marL="142875" marR="142875" marT="134610" marB="134610" anchor="ctr"/>
                </a:tc>
                <a:tc>
                  <a:txBody>
                    <a:bodyPr/>
                    <a:lstStyle/>
                    <a:p>
                      <a:r>
                        <a:rPr lang="en-US" sz="2400" b="1" dirty="0">
                          <a:effectLst/>
                          <a:latin typeface="Times New Roman" panose="02020603050405020304" pitchFamily="18" charset="0"/>
                          <a:cs typeface="Times New Roman" panose="02020603050405020304" pitchFamily="18" charset="0"/>
                        </a:rPr>
                        <a:t>The lea</a:t>
                      </a:r>
                      <a:r>
                        <a:rPr lang="en-US" sz="2400" b="1" dirty="0">
                          <a:solidFill>
                            <a:srgbClr val="D52631"/>
                          </a:solidFill>
                          <a:effectLst/>
                          <a:latin typeface="Times New Roman" panose="02020603050405020304" pitchFamily="18" charset="0"/>
                          <a:cs typeface="Times New Roman" panose="02020603050405020304" pitchFamily="18" charset="0"/>
                        </a:rPr>
                        <a:t>f</a:t>
                      </a:r>
                      <a:r>
                        <a:rPr lang="en-US" sz="2400" b="1" dirty="0">
                          <a:effectLst/>
                          <a:latin typeface="Times New Roman" panose="02020603050405020304" pitchFamily="18" charset="0"/>
                          <a:cs typeface="Times New Roman" panose="02020603050405020304" pitchFamily="18" charset="0"/>
                        </a:rPr>
                        <a:t> is yellow.  </a:t>
                      </a:r>
                    </a:p>
                  </a:txBody>
                  <a:tcPr marL="214313" marR="214313" marT="201911" marB="201911" anchor="ctr"/>
                </a:tc>
                <a:extLst>
                  <a:ext uri="{0D108BD9-81ED-4DB2-BD59-A6C34878D82A}">
                    <a16:rowId xmlns:a16="http://schemas.microsoft.com/office/drawing/2014/main" val="10001"/>
                  </a:ext>
                </a:extLst>
              </a:tr>
              <a:tr h="828278">
                <a:tc rowSpan="2">
                  <a:txBody>
                    <a:bodyPr/>
                    <a:lstStyle/>
                    <a:p>
                      <a:pPr algn="ctr"/>
                      <a:r>
                        <a:rPr lang="en-US" sz="4100" b="1" dirty="0">
                          <a:solidFill>
                            <a:srgbClr val="D52631"/>
                          </a:solidFill>
                          <a:effectLst/>
                          <a:latin typeface="Times New Roman" panose="02020603050405020304" pitchFamily="18" charset="0"/>
                          <a:cs typeface="Times New Roman" panose="02020603050405020304" pitchFamily="18" charset="0"/>
                        </a:rPr>
                        <a:t>sh</a:t>
                      </a:r>
                    </a:p>
                  </a:txBody>
                  <a:tcPr marL="142875" marR="142875" marT="134610" marB="134610" anchor="ctr"/>
                </a:tc>
                <a:tc>
                  <a:txBody>
                    <a:bodyPr/>
                    <a:lstStyle/>
                    <a:p>
                      <a:pPr algn="ctr"/>
                      <a:r>
                        <a:rPr lang="en-US" sz="2400" b="1" dirty="0">
                          <a:effectLst/>
                          <a:latin typeface="Times New Roman" panose="02020603050405020304" pitchFamily="18" charset="0"/>
                          <a:cs typeface="Times New Roman" panose="02020603050405020304" pitchFamily="18" charset="0"/>
                        </a:rPr>
                        <a:t>fi</a:t>
                      </a:r>
                      <a:r>
                        <a:rPr lang="en-US" sz="2400" b="1" dirty="0">
                          <a:solidFill>
                            <a:srgbClr val="D52631"/>
                          </a:solidFill>
                          <a:effectLst/>
                          <a:latin typeface="Times New Roman" panose="02020603050405020304" pitchFamily="18" charset="0"/>
                          <a:cs typeface="Times New Roman" panose="02020603050405020304" pitchFamily="18" charset="0"/>
                        </a:rPr>
                        <a:t>sh</a:t>
                      </a:r>
                      <a:endParaRPr lang="en-US" sz="2400" b="1" dirty="0">
                        <a:effectLst/>
                        <a:latin typeface="Times New Roman" panose="02020603050405020304" pitchFamily="18" charset="0"/>
                        <a:cs typeface="Times New Roman" panose="02020603050405020304" pitchFamily="18" charset="0"/>
                      </a:endParaRPr>
                    </a:p>
                  </a:txBody>
                  <a:tcPr marL="142875" marR="142875" marT="134610" marB="134610" anchor="ctr"/>
                </a:tc>
                <a:tc>
                  <a:txBody>
                    <a:bodyPr/>
                    <a:lstStyle/>
                    <a:p>
                      <a:r>
                        <a:rPr lang="en-US" sz="2400" b="1" dirty="0">
                          <a:effectLst/>
                          <a:latin typeface="Times New Roman" panose="02020603050405020304" pitchFamily="18" charset="0"/>
                          <a:cs typeface="Times New Roman" panose="02020603050405020304" pitchFamily="18" charset="0"/>
                        </a:rPr>
                        <a:t>Would you like some fi</a:t>
                      </a:r>
                      <a:r>
                        <a:rPr lang="en-US" sz="2400" b="1" dirty="0">
                          <a:solidFill>
                            <a:srgbClr val="D52631"/>
                          </a:solidFill>
                          <a:effectLst/>
                          <a:latin typeface="Times New Roman" panose="02020603050405020304" pitchFamily="18" charset="0"/>
                          <a:cs typeface="Times New Roman" panose="02020603050405020304" pitchFamily="18" charset="0"/>
                        </a:rPr>
                        <a:t>sh</a:t>
                      </a:r>
                      <a:r>
                        <a:rPr lang="en-US" sz="2400" b="1" dirty="0">
                          <a:effectLst/>
                          <a:latin typeface="Times New Roman" panose="02020603050405020304" pitchFamily="18" charset="0"/>
                          <a:cs typeface="Times New Roman" panose="02020603050405020304" pitchFamily="18" charset="0"/>
                        </a:rPr>
                        <a:t>?  </a:t>
                      </a:r>
                    </a:p>
                  </a:txBody>
                  <a:tcPr marL="214313" marR="214313" marT="201911" marB="201911" anchor="ctr"/>
                </a:tc>
                <a:extLst>
                  <a:ext uri="{0D108BD9-81ED-4DB2-BD59-A6C34878D82A}">
                    <a16:rowId xmlns:a16="http://schemas.microsoft.com/office/drawing/2014/main" val="10002"/>
                  </a:ext>
                </a:extLst>
              </a:tr>
              <a:tr h="828278">
                <a:tc vMerge="1">
                  <a:txBody>
                    <a:bodyPr/>
                    <a:lstStyle/>
                    <a:p>
                      <a:pPr algn="ctr"/>
                      <a:endParaRPr lang="en-US" sz="3200" b="1" dirty="0">
                        <a:solidFill>
                          <a:srgbClr val="D52631"/>
                        </a:solidFill>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r>
                        <a:rPr lang="en-US" sz="2400" b="1" dirty="0">
                          <a:effectLst/>
                          <a:latin typeface="Times New Roman" panose="02020603050405020304" pitchFamily="18" charset="0"/>
                          <a:cs typeface="Times New Roman" panose="02020603050405020304" pitchFamily="18" charset="0"/>
                        </a:rPr>
                        <a:t>di</a:t>
                      </a:r>
                      <a:r>
                        <a:rPr lang="en-US" sz="2400" b="1" dirty="0">
                          <a:solidFill>
                            <a:srgbClr val="D52631"/>
                          </a:solidFill>
                          <a:effectLst/>
                          <a:latin typeface="Times New Roman" panose="02020603050405020304" pitchFamily="18" charset="0"/>
                          <a:cs typeface="Times New Roman" panose="02020603050405020304" pitchFamily="18" charset="0"/>
                        </a:rPr>
                        <a:t>sh</a:t>
                      </a:r>
                      <a:endParaRPr lang="en-US" sz="2400" b="1" dirty="0">
                        <a:effectLst/>
                        <a:latin typeface="Times New Roman" panose="02020603050405020304" pitchFamily="18" charset="0"/>
                        <a:cs typeface="Times New Roman" panose="02020603050405020304" pitchFamily="18" charset="0"/>
                      </a:endParaRPr>
                    </a:p>
                  </a:txBody>
                  <a:tcPr marL="142875" marR="142875" marT="134610" marB="134610" anchor="ctr"/>
                </a:tc>
                <a:tc>
                  <a:txBody>
                    <a:bodyPr/>
                    <a:lstStyle/>
                    <a:p>
                      <a:r>
                        <a:rPr lang="en-US" sz="2400" b="1" dirty="0">
                          <a:effectLst/>
                          <a:latin typeface="Times New Roman" panose="02020603050405020304" pitchFamily="18" charset="0"/>
                          <a:cs typeface="Times New Roman" panose="02020603050405020304" pitchFamily="18" charset="0"/>
                        </a:rPr>
                        <a:t>That's a big di</a:t>
                      </a:r>
                      <a:r>
                        <a:rPr lang="en-US" sz="2400" b="1" dirty="0">
                          <a:solidFill>
                            <a:srgbClr val="FF0000"/>
                          </a:solidFill>
                          <a:effectLst/>
                          <a:latin typeface="Times New Roman" panose="02020603050405020304" pitchFamily="18" charset="0"/>
                          <a:cs typeface="Times New Roman" panose="02020603050405020304" pitchFamily="18" charset="0"/>
                        </a:rPr>
                        <a:t>sh</a:t>
                      </a:r>
                      <a:r>
                        <a:rPr lang="en-US" sz="2400" b="1" dirty="0">
                          <a:effectLst/>
                          <a:latin typeface="Times New Roman" panose="02020603050405020304" pitchFamily="18" charset="0"/>
                          <a:cs typeface="Times New Roman" panose="02020603050405020304" pitchFamily="18" charset="0"/>
                        </a:rPr>
                        <a:t> of fi</a:t>
                      </a:r>
                      <a:r>
                        <a:rPr lang="en-US" sz="2400" b="1" dirty="0">
                          <a:solidFill>
                            <a:srgbClr val="D52631"/>
                          </a:solidFill>
                          <a:effectLst/>
                          <a:latin typeface="Times New Roman" panose="02020603050405020304" pitchFamily="18" charset="0"/>
                          <a:cs typeface="Times New Roman" panose="02020603050405020304" pitchFamily="18" charset="0"/>
                        </a:rPr>
                        <a:t>sh</a:t>
                      </a:r>
                      <a:r>
                        <a:rPr lang="en-US" sz="2400" b="1" dirty="0">
                          <a:effectLst/>
                          <a:latin typeface="Times New Roman" panose="02020603050405020304" pitchFamily="18" charset="0"/>
                          <a:cs typeface="Times New Roman" panose="02020603050405020304" pitchFamily="18" charset="0"/>
                        </a:rPr>
                        <a:t>.  </a:t>
                      </a:r>
                    </a:p>
                  </a:txBody>
                  <a:tcPr marL="214313" marR="214313" marT="201911" marB="201911" anchor="ctr"/>
                </a:tc>
                <a:extLst>
                  <a:ext uri="{0D108BD9-81ED-4DB2-BD59-A6C34878D82A}">
                    <a16:rowId xmlns:a16="http://schemas.microsoft.com/office/drawing/2014/main" val="10003"/>
                  </a:ext>
                </a:extLst>
              </a:tr>
            </a:tbl>
          </a:graphicData>
        </a:graphic>
      </p:graphicFrame>
      <p:pic>
        <p:nvPicPr>
          <p:cNvPr id="41" name="Picture 40">
            <a:extLst>
              <a:ext uri="{FF2B5EF4-FFF2-40B4-BE49-F238E27FC236}">
                <a16:creationId xmlns:a16="http://schemas.microsoft.com/office/drawing/2014/main" id="{D5F59194-69E4-4BBA-9E23-A788F1C1F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91152" y="1847081"/>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A49F0896-FF05-4755-AC5E-A4161B5AE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91152" y="3207600"/>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ếng Anh 4 Tập 2 (cũ) - Unit 13 Would you like some milk- - Lesson 3 - 1 Listen and repeat (mp3cut.net).wav"/>
                                        </p:tgtEl>
                                      </p:cMediaNode>
                                    </p:audio>
                                  </p:sub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42"/>
                                        </p:tgtEl>
                                      </p:cBhvr>
                                    </p:animEffect>
                                    <p:animScale>
                                      <p:cBhvr>
                                        <p:cTn id="13" dur="250" autoRev="1" fill="hold"/>
                                        <p:tgtEl>
                                          <p:spTgt spid="42"/>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Tiếng Anh 4 Tập 2 (cũ) - Unit 13 Would you like some milk- - Lesson 3 - 1 Listen and repeat (mp3cut.net) (1).wav"/>
                                        </p:tgtEl>
                                      </p:cMediaNode>
                                    </p:audio>
                                  </p:subTnLst>
                                </p:cTn>
                              </p:par>
                            </p:childTnLst>
                          </p:cTn>
                        </p:par>
                      </p:childTnLst>
                    </p:cTn>
                  </p:par>
                </p:childTnLst>
              </p:cTn>
              <p:nextCondLst>
                <p:cond evt="onClick" delay="0">
                  <p:tgtEl>
                    <p:spTgt spid="4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71" name="Rectangle 70">
            <a:extLst>
              <a:ext uri="{FF2B5EF4-FFF2-40B4-BE49-F238E27FC236}">
                <a16:creationId xmlns:a16="http://schemas.microsoft.com/office/drawing/2014/main" id="{B649CB65-E2E8-4860-BC25-225E9E020287}"/>
              </a:ext>
            </a:extLst>
          </p:cNvPr>
          <p:cNvSpPr/>
          <p:nvPr/>
        </p:nvSpPr>
        <p:spPr>
          <a:xfrm>
            <a:off x="619561" y="322111"/>
            <a:ext cx="3720890" cy="307777"/>
          </a:xfrm>
          <a:prstGeom prst="rect">
            <a:avLst/>
          </a:prstGeom>
        </p:spPr>
        <p:txBody>
          <a:bodyPr wrap="none">
            <a:spAutoFit/>
          </a:bodyPr>
          <a:lstStyle/>
          <a:p>
            <a:pPr lvl="0" algn="ctr" eaLnBrk="0" fontAlgn="t" hangingPunct="0">
              <a:spcBef>
                <a:spcPct val="0"/>
              </a:spcBef>
              <a:spcAft>
                <a:spcPct val="0"/>
              </a:spcAft>
            </a:pPr>
            <a:r>
              <a:rPr lang="en-US" altLang="en-US" b="1" dirty="0">
                <a:latin typeface="Times New Roman" panose="02020603050405020304" pitchFamily="18" charset="0"/>
                <a:cs typeface="Times New Roman" panose="02020603050405020304" pitchFamily="18" charset="0"/>
              </a:rPr>
              <a:t>2. Listen and circle. Then write and say aloud.</a:t>
            </a:r>
          </a:p>
        </p:txBody>
      </p:sp>
      <p:sp>
        <p:nvSpPr>
          <p:cNvPr id="72" name="Rectangle 71">
            <a:extLst>
              <a:ext uri="{FF2B5EF4-FFF2-40B4-BE49-F238E27FC236}">
                <a16:creationId xmlns:a16="http://schemas.microsoft.com/office/drawing/2014/main" id="{0EB846D0-9DF6-4C74-A7BC-50D082F7CE92}"/>
              </a:ext>
            </a:extLst>
          </p:cNvPr>
          <p:cNvSpPr/>
          <p:nvPr/>
        </p:nvSpPr>
        <p:spPr>
          <a:xfrm>
            <a:off x="1885405" y="628441"/>
            <a:ext cx="5159451" cy="4169603"/>
          </a:xfrm>
          <a:prstGeom prst="rect">
            <a:avLst/>
          </a:prstGeom>
        </p:spPr>
        <p:txBody>
          <a:bodyPr wrap="square">
            <a:spAutoFit/>
          </a:bodyPr>
          <a:lstStyle/>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1. </a:t>
            </a:r>
            <a:r>
              <a:rPr lang="en-US" sz="2400" dirty="0">
                <a:solidFill>
                  <a:srgbClr val="002060"/>
                </a:solidFill>
                <a:latin typeface="Times New Roman" panose="02020603050405020304" pitchFamily="18" charset="0"/>
                <a:cs typeface="Times New Roman" panose="02020603050405020304" pitchFamily="18" charset="0"/>
              </a:rPr>
              <a:t>My favourite food is ______.</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	a.  </a:t>
            </a:r>
            <a:r>
              <a:rPr lang="en-US" sz="2400" dirty="0">
                <a:solidFill>
                  <a:srgbClr val="002060"/>
                </a:solidFill>
                <a:latin typeface="Times New Roman" panose="02020603050405020304" pitchFamily="18" charset="0"/>
                <a:cs typeface="Times New Roman" panose="02020603050405020304" pitchFamily="18" charset="0"/>
              </a:rPr>
              <a:t>fish 		</a:t>
            </a:r>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beef</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2. </a:t>
            </a:r>
            <a:r>
              <a:rPr lang="en-US" sz="2400" dirty="0">
                <a:solidFill>
                  <a:srgbClr val="002060"/>
                </a:solidFill>
                <a:latin typeface="Times New Roman" panose="02020603050405020304" pitchFamily="18" charset="0"/>
                <a:cs typeface="Times New Roman" panose="02020603050405020304" pitchFamily="18" charset="0"/>
              </a:rPr>
              <a:t>Would you like some ______?</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	a.  </a:t>
            </a:r>
            <a:r>
              <a:rPr lang="en-US" sz="2400" dirty="0">
                <a:solidFill>
                  <a:srgbClr val="002060"/>
                </a:solidFill>
                <a:latin typeface="Times New Roman" panose="02020603050405020304" pitchFamily="18" charset="0"/>
                <a:cs typeface="Times New Roman" panose="02020603050405020304" pitchFamily="18" charset="0"/>
              </a:rPr>
              <a:t>fish			</a:t>
            </a:r>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beef </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3. </a:t>
            </a:r>
            <a:r>
              <a:rPr lang="en-US" sz="2400" dirty="0">
                <a:solidFill>
                  <a:srgbClr val="002060"/>
                </a:solidFill>
                <a:latin typeface="Times New Roman" panose="02020603050405020304" pitchFamily="18" charset="0"/>
                <a:cs typeface="Times New Roman" panose="02020603050405020304" pitchFamily="18" charset="0"/>
              </a:rPr>
              <a:t>What colour is this ______, Mummy?</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	a.  </a:t>
            </a:r>
            <a:r>
              <a:rPr lang="en-US" sz="2400" dirty="0">
                <a:solidFill>
                  <a:srgbClr val="002060"/>
                </a:solidFill>
                <a:latin typeface="Times New Roman" panose="02020603050405020304" pitchFamily="18" charset="0"/>
                <a:cs typeface="Times New Roman" panose="02020603050405020304" pitchFamily="18" charset="0"/>
              </a:rPr>
              <a:t>leaf 		</a:t>
            </a:r>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dish</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4. </a:t>
            </a:r>
            <a:r>
              <a:rPr lang="en-US" sz="2400" dirty="0">
                <a:solidFill>
                  <a:srgbClr val="002060"/>
                </a:solidFill>
                <a:latin typeface="Times New Roman" panose="02020603050405020304" pitchFamily="18" charset="0"/>
                <a:cs typeface="Times New Roman" panose="02020603050405020304" pitchFamily="18" charset="0"/>
              </a:rPr>
              <a:t>She likes this ______ very much.</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	a.  </a:t>
            </a:r>
            <a:r>
              <a:rPr lang="en-US" sz="2400" dirty="0">
                <a:solidFill>
                  <a:srgbClr val="002060"/>
                </a:solidFill>
                <a:latin typeface="Times New Roman" panose="02020603050405020304" pitchFamily="18" charset="0"/>
                <a:cs typeface="Times New Roman" panose="02020603050405020304" pitchFamily="18" charset="0"/>
              </a:rPr>
              <a:t>leaf		</a:t>
            </a:r>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dish </a:t>
            </a:r>
          </a:p>
        </p:txBody>
      </p:sp>
      <p:sp>
        <p:nvSpPr>
          <p:cNvPr id="73" name="Oval 72">
            <a:extLst>
              <a:ext uri="{FF2B5EF4-FFF2-40B4-BE49-F238E27FC236}">
                <a16:creationId xmlns:a16="http://schemas.microsoft.com/office/drawing/2014/main" id="{BAF3CA1B-12EE-4466-9626-1126719A3919}"/>
              </a:ext>
            </a:extLst>
          </p:cNvPr>
          <p:cNvSpPr/>
          <p:nvPr/>
        </p:nvSpPr>
        <p:spPr>
          <a:xfrm>
            <a:off x="2726021" y="1216863"/>
            <a:ext cx="480060" cy="48006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4" name="Oval 73">
            <a:extLst>
              <a:ext uri="{FF2B5EF4-FFF2-40B4-BE49-F238E27FC236}">
                <a16:creationId xmlns:a16="http://schemas.microsoft.com/office/drawing/2014/main" id="{BE5B7AD1-0421-4E3D-85B4-33CD9D801504}"/>
              </a:ext>
            </a:extLst>
          </p:cNvPr>
          <p:cNvSpPr/>
          <p:nvPr/>
        </p:nvSpPr>
        <p:spPr>
          <a:xfrm>
            <a:off x="5452139" y="2295396"/>
            <a:ext cx="480060" cy="48006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5" name="Oval 74">
            <a:extLst>
              <a:ext uri="{FF2B5EF4-FFF2-40B4-BE49-F238E27FC236}">
                <a16:creationId xmlns:a16="http://schemas.microsoft.com/office/drawing/2014/main" id="{489EEE69-6543-4DA3-B723-F3D626D7B54B}"/>
              </a:ext>
            </a:extLst>
          </p:cNvPr>
          <p:cNvSpPr/>
          <p:nvPr/>
        </p:nvSpPr>
        <p:spPr>
          <a:xfrm>
            <a:off x="2726021" y="3293421"/>
            <a:ext cx="480060" cy="48006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6" name="Oval 75">
            <a:extLst>
              <a:ext uri="{FF2B5EF4-FFF2-40B4-BE49-F238E27FC236}">
                <a16:creationId xmlns:a16="http://schemas.microsoft.com/office/drawing/2014/main" id="{6D2944CD-ADC7-4E4E-A0C4-D185079268C4}"/>
              </a:ext>
            </a:extLst>
          </p:cNvPr>
          <p:cNvSpPr/>
          <p:nvPr/>
        </p:nvSpPr>
        <p:spPr>
          <a:xfrm>
            <a:off x="4572000" y="4305926"/>
            <a:ext cx="480060" cy="48006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77" name="MsPham">
            <a:extLst>
              <a:ext uri="{FF2B5EF4-FFF2-40B4-BE49-F238E27FC236}">
                <a16:creationId xmlns:a16="http://schemas.microsoft.com/office/drawing/2014/main" id="{0F0E6355-0E08-4A24-80CC-D4D110DB88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434386" y="322111"/>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MsPham">
            <a:extLst>
              <a:ext uri="{FF2B5EF4-FFF2-40B4-BE49-F238E27FC236}">
                <a16:creationId xmlns:a16="http://schemas.microsoft.com/office/drawing/2014/main" id="{36EBD00B-5157-4920-B976-75B94FA85C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379897" y="841616"/>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MsPham">
            <a:extLst>
              <a:ext uri="{FF2B5EF4-FFF2-40B4-BE49-F238E27FC236}">
                <a16:creationId xmlns:a16="http://schemas.microsoft.com/office/drawing/2014/main" id="{14B0A177-9913-4D89-A433-E637218288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402184" y="1991559"/>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MsPham">
            <a:extLst>
              <a:ext uri="{FF2B5EF4-FFF2-40B4-BE49-F238E27FC236}">
                <a16:creationId xmlns:a16="http://schemas.microsoft.com/office/drawing/2014/main" id="{5E64232C-2FD8-4AD2-937E-082F78A22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402184" y="2989584"/>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MsPham">
            <a:extLst>
              <a:ext uri="{FF2B5EF4-FFF2-40B4-BE49-F238E27FC236}">
                <a16:creationId xmlns:a16="http://schemas.microsoft.com/office/drawing/2014/main" id="{62A24D79-0C42-4E92-A638-EEF471B6DB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377121" y="4025960"/>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8"/>
                                        </p:tgtEl>
                                      </p:cBhvr>
                                    </p:animEffect>
                                    <p:animScale>
                                      <p:cBhvr>
                                        <p:cTn id="28" dur="250" autoRev="1" fill="hold"/>
                                        <p:tgtEl>
                                          <p:spTgt spid="78"/>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L3-21.wav"/>
                                        </p:tgtEl>
                                      </p:cMediaNode>
                                    </p:audio>
                                  </p:subTnLst>
                                </p:cTn>
                              </p:par>
                            </p:childTnLst>
                          </p:cTn>
                        </p:par>
                      </p:childTnLst>
                    </p:cTn>
                  </p:par>
                </p:childTnLst>
              </p:cTn>
              <p:nextCondLst>
                <p:cond evt="onClick" delay="0">
                  <p:tgtEl>
                    <p:spTgt spid="78"/>
                  </p:tgtEl>
                </p:cond>
              </p:nextCondLst>
            </p:seq>
            <p:seq concurrent="1" nextAc="seek">
              <p:cTn id="29" restart="whenNotActive" fill="hold" evtFilter="cancelBubble" nodeType="interactiveSeq">
                <p:stCondLst>
                  <p:cond evt="onClick" delay="0">
                    <p:tgtEl>
                      <p:spTgt spid="7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9"/>
                                        </p:tgtEl>
                                      </p:cBhvr>
                                    </p:animEffect>
                                    <p:animScale>
                                      <p:cBhvr>
                                        <p:cTn id="34" dur="250" autoRev="1" fill="hold"/>
                                        <p:tgtEl>
                                          <p:spTgt spid="79"/>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L3-22.wav"/>
                                        </p:tgtEl>
                                      </p:cMediaNode>
                                    </p:audio>
                                  </p:subTnLst>
                                </p:cTn>
                              </p:par>
                            </p:childTnLst>
                          </p:cTn>
                        </p:par>
                      </p:childTnLst>
                    </p:cTn>
                  </p:par>
                </p:childTnLst>
              </p:cTn>
              <p:nextCondLst>
                <p:cond evt="onClick" delay="0">
                  <p:tgtEl>
                    <p:spTgt spid="79"/>
                  </p:tgtEl>
                </p:cond>
              </p:nextCondLst>
            </p:seq>
            <p:seq concurrent="1" nextAc="seek">
              <p:cTn id="35" restart="whenNotActive" fill="hold" evtFilter="cancelBubble" nodeType="interactiveSeq">
                <p:stCondLst>
                  <p:cond evt="onClick" delay="0">
                    <p:tgtEl>
                      <p:spTgt spid="80"/>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80"/>
                                        </p:tgtEl>
                                      </p:cBhvr>
                                    </p:animEffect>
                                    <p:animScale>
                                      <p:cBhvr>
                                        <p:cTn id="40" dur="250" autoRev="1" fill="hold"/>
                                        <p:tgtEl>
                                          <p:spTgt spid="80"/>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5" name="L3-23.wav"/>
                                        </p:tgtEl>
                                      </p:cMediaNode>
                                    </p:audio>
                                  </p:subTnLst>
                                </p:cTn>
                              </p:par>
                            </p:childTnLst>
                          </p:cTn>
                        </p:par>
                      </p:childTnLst>
                    </p:cTn>
                  </p:par>
                </p:childTnLst>
              </p:cTn>
              <p:nextCondLst>
                <p:cond evt="onClick" delay="0">
                  <p:tgtEl>
                    <p:spTgt spid="80"/>
                  </p:tgtEl>
                </p:cond>
              </p:nextCondLst>
            </p:seq>
            <p:seq concurrent="1" nextAc="seek">
              <p:cTn id="41" restart="whenNotActive" fill="hold" evtFilter="cancelBubble" nodeType="interactiveSeq">
                <p:stCondLst>
                  <p:cond evt="onClick" delay="0">
                    <p:tgtEl>
                      <p:spTgt spid="8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81"/>
                                        </p:tgtEl>
                                      </p:cBhvr>
                                    </p:animEffect>
                                    <p:animScale>
                                      <p:cBhvr>
                                        <p:cTn id="46" dur="250" autoRev="1" fill="hold"/>
                                        <p:tgtEl>
                                          <p:spTgt spid="8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6" name="L3-24.wav"/>
                                        </p:tgtEl>
                                      </p:cMediaNode>
                                    </p:audio>
                                  </p:subTnLst>
                                </p:cTn>
                              </p:par>
                            </p:childTnLst>
                          </p:cTn>
                        </p:par>
                      </p:childTnLst>
                    </p:cTn>
                  </p:par>
                </p:childTnLst>
              </p:cTn>
              <p:nextCondLst>
                <p:cond evt="onClick" delay="0">
                  <p:tgtEl>
                    <p:spTgt spid="81"/>
                  </p:tgtEl>
                </p:cond>
              </p:nextCondLst>
            </p:seq>
            <p:seq concurrent="1" nextAc="seek">
              <p:cTn id="47" restart="whenNotActive" fill="hold" evtFilter="cancelBubble" nodeType="interactiveSeq">
                <p:stCondLst>
                  <p:cond evt="onClick" delay="0">
                    <p:tgtEl>
                      <p:spTgt spid="77"/>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77"/>
                                        </p:tgtEl>
                                      </p:cBhvr>
                                    </p:animEffect>
                                    <p:animScale>
                                      <p:cBhvr>
                                        <p:cTn id="52" dur="250" autoRev="1" fill="hold"/>
                                        <p:tgtEl>
                                          <p:spTgt spid="77"/>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3" name="L3-21.wav"/>
                                        </p:tgtEl>
                                      </p:cMediaNode>
                                    </p:audio>
                                  </p:subTnLst>
                                </p:cTn>
                              </p:par>
                            </p:childTnLst>
                          </p:cTn>
                        </p:par>
                      </p:childTnLst>
                    </p:cTn>
                  </p:par>
                </p:childTnLst>
              </p:cTn>
              <p:nextCondLst>
                <p:cond evt="onClick" delay="0">
                  <p:tgtEl>
                    <p:spTgt spid="77"/>
                  </p:tgtEl>
                </p:cond>
              </p:nextCondLst>
            </p:seq>
          </p:childTnLst>
        </p:cTn>
      </p:par>
    </p:tnLst>
    <p:bldLst>
      <p:bldP spid="73" grpId="0" animBg="1"/>
      <p:bldP spid="74" grpId="0" animBg="1"/>
      <p:bldP spid="75" grpId="0" animBg="1"/>
      <p:bldP spid="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FF2168-1574-4A0C-9BE7-A9D4401011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326" y="428625"/>
            <a:ext cx="7795323" cy="4286250"/>
          </a:xfrm>
          <a:prstGeom prst="rect">
            <a:avLst/>
          </a:prstGeom>
        </p:spPr>
      </p:pic>
      <p:sp>
        <p:nvSpPr>
          <p:cNvPr id="10" name="Rectangle 9">
            <a:extLst>
              <a:ext uri="{FF2B5EF4-FFF2-40B4-BE49-F238E27FC236}">
                <a16:creationId xmlns:a16="http://schemas.microsoft.com/office/drawing/2014/main" id="{67D187BA-2FE7-4A4D-AFD0-12189C0E6079}"/>
              </a:ext>
            </a:extLst>
          </p:cNvPr>
          <p:cNvSpPr/>
          <p:nvPr/>
        </p:nvSpPr>
        <p:spPr>
          <a:xfrm>
            <a:off x="714476" y="278584"/>
            <a:ext cx="1301959" cy="323165"/>
          </a:xfrm>
          <a:prstGeom prst="rect">
            <a:avLst/>
          </a:prstGeom>
        </p:spPr>
        <p:txBody>
          <a:bodyPr wrap="none">
            <a:spAutoFit/>
          </a:bodyPr>
          <a:lstStyle/>
          <a:p>
            <a:r>
              <a:rPr lang="en-US" sz="1500" b="1" dirty="0">
                <a:latin typeface="Times New Roman" panose="02020603050405020304" pitchFamily="18" charset="0"/>
                <a:cs typeface="Times New Roman" panose="02020603050405020304" pitchFamily="18" charset="0"/>
              </a:rPr>
              <a:t>3. Let’s chant</a:t>
            </a:r>
            <a:endParaRPr lang="en-US" sz="15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35C588D-608D-42B6-BD01-F8A79D55A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70404" y="659301"/>
            <a:ext cx="444016" cy="45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909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3-3chant.wav"/>
                                        </p:tgtEl>
                                      </p:cMediaNode>
                                    </p:audio>
                                  </p:sub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47"/>
          <p:cNvSpPr/>
          <p:nvPr/>
        </p:nvSpPr>
        <p:spPr>
          <a:xfrm rot="-899977">
            <a:off x="3770839" y="1033371"/>
            <a:ext cx="1602322" cy="142973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7"/>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PRACTICE</a:t>
            </a:r>
            <a:endParaRPr dirty="0"/>
          </a:p>
        </p:txBody>
      </p:sp>
      <p:grpSp>
        <p:nvGrpSpPr>
          <p:cNvPr id="1344" name="Google Shape;1344;p47"/>
          <p:cNvGrpSpPr/>
          <p:nvPr/>
        </p:nvGrpSpPr>
        <p:grpSpPr>
          <a:xfrm>
            <a:off x="5240608" y="674579"/>
            <a:ext cx="575099" cy="595371"/>
            <a:chOff x="5095550" y="174725"/>
            <a:chExt cx="454480" cy="426759"/>
          </a:xfrm>
        </p:grpSpPr>
        <p:sp>
          <p:nvSpPr>
            <p:cNvPr id="1345" name="Google Shape;1345;p47"/>
            <p:cNvSpPr/>
            <p:nvPr/>
          </p:nvSpPr>
          <p:spPr>
            <a:xfrm>
              <a:off x="5251036" y="174725"/>
              <a:ext cx="298994" cy="351833"/>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7"/>
            <p:cNvSpPr/>
            <p:nvPr/>
          </p:nvSpPr>
          <p:spPr>
            <a:xfrm>
              <a:off x="5319147" y="259304"/>
              <a:ext cx="62601" cy="65023"/>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7"/>
            <p:cNvSpPr/>
            <p:nvPr/>
          </p:nvSpPr>
          <p:spPr>
            <a:xfrm>
              <a:off x="5377310" y="432302"/>
              <a:ext cx="67892" cy="48702"/>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7"/>
            <p:cNvSpPr/>
            <p:nvPr/>
          </p:nvSpPr>
          <p:spPr>
            <a:xfrm>
              <a:off x="5095550" y="293323"/>
              <a:ext cx="238517" cy="308161"/>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47"/>
          <p:cNvSpPr txBox="1">
            <a:spLocks noGrp="1"/>
          </p:cNvSpPr>
          <p:nvPr>
            <p:ph type="title" idx="2"/>
          </p:nvPr>
        </p:nvSpPr>
        <p:spPr>
          <a:xfrm>
            <a:off x="2920200" y="1187838"/>
            <a:ext cx="3303600" cy="11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 name="Rectangle 12">
            <a:extLst>
              <a:ext uri="{FF2B5EF4-FFF2-40B4-BE49-F238E27FC236}">
                <a16:creationId xmlns:a16="http://schemas.microsoft.com/office/drawing/2014/main" id="{A107D3D7-1701-435A-9F41-01324DB64E60}"/>
              </a:ext>
            </a:extLst>
          </p:cNvPr>
          <p:cNvSpPr/>
          <p:nvPr/>
        </p:nvSpPr>
        <p:spPr>
          <a:xfrm>
            <a:off x="1038041" y="231133"/>
            <a:ext cx="1996059" cy="323165"/>
          </a:xfrm>
          <a:prstGeom prst="rect">
            <a:avLst/>
          </a:prstGeom>
        </p:spPr>
        <p:txBody>
          <a:bodyPr wrap="none">
            <a:spAutoFit/>
          </a:bodyPr>
          <a:lstStyle/>
          <a:p>
            <a:r>
              <a:rPr lang="en-US" sz="1500" b="1" dirty="0">
                <a:latin typeface="Times New Roman" panose="02020603050405020304" pitchFamily="18" charset="0"/>
                <a:cs typeface="Times New Roman" panose="02020603050405020304" pitchFamily="18" charset="0"/>
              </a:rPr>
              <a:t>4. Read and complete.</a:t>
            </a:r>
            <a:endParaRPr lang="en-US" sz="1500" dirty="0">
              <a:latin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53CC9D56-B2FC-40BF-B691-B6683F509F1A}"/>
              </a:ext>
            </a:extLst>
          </p:cNvPr>
          <p:cNvGraphicFramePr>
            <a:graphicFrameLocks noGrp="1"/>
          </p:cNvGraphicFramePr>
          <p:nvPr>
            <p:extLst>
              <p:ext uri="{D42A27DB-BD31-4B8C-83A1-F6EECF244321}">
                <p14:modId xmlns:p14="http://schemas.microsoft.com/office/powerpoint/2010/main" val="1365147500"/>
              </p:ext>
            </p:extLst>
          </p:nvPr>
        </p:nvGraphicFramePr>
        <p:xfrm>
          <a:off x="1205681" y="2856752"/>
          <a:ext cx="6581469" cy="1700500"/>
        </p:xfrm>
        <a:graphic>
          <a:graphicData uri="http://schemas.openxmlformats.org/drawingml/2006/table">
            <a:tbl>
              <a:tblPr>
                <a:tableStyleId>{ED083AE6-46FA-4A59-8FB0-9F97EB10719F}</a:tableStyleId>
              </a:tblPr>
              <a:tblGrid>
                <a:gridCol w="2648065">
                  <a:extLst>
                    <a:ext uri="{9D8B030D-6E8A-4147-A177-3AD203B41FA5}">
                      <a16:colId xmlns:a16="http://schemas.microsoft.com/office/drawing/2014/main" val="20000"/>
                    </a:ext>
                  </a:extLst>
                </a:gridCol>
                <a:gridCol w="1966702">
                  <a:extLst>
                    <a:ext uri="{9D8B030D-6E8A-4147-A177-3AD203B41FA5}">
                      <a16:colId xmlns:a16="http://schemas.microsoft.com/office/drawing/2014/main" val="20001"/>
                    </a:ext>
                  </a:extLst>
                </a:gridCol>
                <a:gridCol w="1966702">
                  <a:extLst>
                    <a:ext uri="{9D8B030D-6E8A-4147-A177-3AD203B41FA5}">
                      <a16:colId xmlns:a16="http://schemas.microsoft.com/office/drawing/2014/main" val="20002"/>
                    </a:ext>
                  </a:extLst>
                </a:gridCol>
              </a:tblGrid>
              <a:tr h="552728">
                <a:tc>
                  <a:txBody>
                    <a:bodyPr/>
                    <a:lstStyle/>
                    <a:p>
                      <a:pPr algn="ctr" fontAlgn="t"/>
                      <a:r>
                        <a:rPr lang="en-US" sz="2100" dirty="0">
                          <a:effectLst/>
                          <a:latin typeface="Times New Roman" panose="02020603050405020304" pitchFamily="18" charset="0"/>
                          <a:cs typeface="Times New Roman" panose="02020603050405020304" pitchFamily="18" charset="0"/>
                        </a:rPr>
                        <a:t>Person</a:t>
                      </a:r>
                    </a:p>
                  </a:txBody>
                  <a:tcPr marL="107156" marR="107156" marT="35719" marB="35719" anchor="ctr"/>
                </a:tc>
                <a:tc>
                  <a:txBody>
                    <a:bodyPr/>
                    <a:lstStyle/>
                    <a:p>
                      <a:pPr algn="ctr" fontAlgn="t"/>
                      <a:r>
                        <a:rPr lang="en-US" sz="2100" dirty="0">
                          <a:effectLst/>
                          <a:latin typeface="Times New Roman" panose="02020603050405020304" pitchFamily="18" charset="0"/>
                          <a:cs typeface="Times New Roman" panose="02020603050405020304" pitchFamily="18" charset="0"/>
                        </a:rPr>
                        <a:t>Favorite food</a:t>
                      </a:r>
                    </a:p>
                  </a:txBody>
                  <a:tcPr marL="107156" marR="107156" marT="35719" marB="35719" anchor="ctr"/>
                </a:tc>
                <a:tc>
                  <a:txBody>
                    <a:bodyPr/>
                    <a:lstStyle/>
                    <a:p>
                      <a:pPr algn="ctr" fontAlgn="t"/>
                      <a:r>
                        <a:rPr lang="en-US" sz="2100" dirty="0">
                          <a:effectLst/>
                          <a:latin typeface="Times New Roman" panose="02020603050405020304" pitchFamily="18" charset="0"/>
                          <a:cs typeface="Times New Roman" panose="02020603050405020304" pitchFamily="18" charset="0"/>
                        </a:rPr>
                        <a:t>Favorite drink</a:t>
                      </a:r>
                    </a:p>
                  </a:txBody>
                  <a:tcPr marL="107156" marR="107156" marT="35719" marB="35719" anchor="ctr"/>
                </a:tc>
                <a:extLst>
                  <a:ext uri="{0D108BD9-81ED-4DB2-BD59-A6C34878D82A}">
                    <a16:rowId xmlns:a16="http://schemas.microsoft.com/office/drawing/2014/main" val="10000"/>
                  </a:ext>
                </a:extLst>
              </a:tr>
              <a:tr h="552728">
                <a:tc>
                  <a:txBody>
                    <a:bodyPr/>
                    <a:lstStyle/>
                    <a:p>
                      <a:pPr algn="ctr" fontAlgn="t"/>
                      <a:r>
                        <a:rPr lang="en-US" sz="2100" dirty="0">
                          <a:effectLst/>
                          <a:latin typeface="Times New Roman" panose="02020603050405020304" pitchFamily="18" charset="0"/>
                          <a:cs typeface="Times New Roman" panose="02020603050405020304" pitchFamily="18" charset="0"/>
                        </a:rPr>
                        <a:t>Linda</a:t>
                      </a:r>
                    </a:p>
                  </a:txBody>
                  <a:tcPr marL="107156" marR="107156" marT="35719" marB="35719" anchor="ctr"/>
                </a:tc>
                <a:tc>
                  <a:txBody>
                    <a:bodyPr/>
                    <a:lstStyle/>
                    <a:p>
                      <a:pPr algn="ctr" fontAlgn="t"/>
                      <a:endParaRPr lang="en-US" sz="2100" b="1" dirty="0">
                        <a:solidFill>
                          <a:srgbClr val="C00000"/>
                        </a:solidFill>
                        <a:effectLst/>
                        <a:latin typeface="Times New Roman" panose="02020603050405020304" pitchFamily="18" charset="0"/>
                        <a:cs typeface="Times New Roman" panose="02020603050405020304" pitchFamily="18" charset="0"/>
                      </a:endParaRPr>
                    </a:p>
                  </a:txBody>
                  <a:tcPr marL="107156" marR="107156" marT="35719" marB="35719" anchor="ctr"/>
                </a:tc>
                <a:tc>
                  <a:txBody>
                    <a:bodyPr/>
                    <a:lstStyle/>
                    <a:p>
                      <a:pPr algn="ctr" fontAlgn="t"/>
                      <a:endParaRPr lang="en-US" sz="2100" b="1" dirty="0">
                        <a:solidFill>
                          <a:srgbClr val="C00000"/>
                        </a:solidFill>
                        <a:effectLst/>
                        <a:latin typeface="Times New Roman" panose="02020603050405020304" pitchFamily="18" charset="0"/>
                        <a:cs typeface="Times New Roman" panose="02020603050405020304" pitchFamily="18" charset="0"/>
                      </a:endParaRPr>
                    </a:p>
                  </a:txBody>
                  <a:tcPr marL="107156" marR="107156" marT="35719" marB="35719" anchor="ctr"/>
                </a:tc>
                <a:extLst>
                  <a:ext uri="{0D108BD9-81ED-4DB2-BD59-A6C34878D82A}">
                    <a16:rowId xmlns:a16="http://schemas.microsoft.com/office/drawing/2014/main" val="10001"/>
                  </a:ext>
                </a:extLst>
              </a:tr>
              <a:tr h="595044">
                <a:tc>
                  <a:txBody>
                    <a:bodyPr/>
                    <a:lstStyle/>
                    <a:p>
                      <a:pPr algn="ctr" fontAlgn="t"/>
                      <a:r>
                        <a:rPr lang="en-US" sz="2100">
                          <a:effectLst/>
                          <a:latin typeface="Times New Roman" panose="02020603050405020304" pitchFamily="18" charset="0"/>
                          <a:cs typeface="Times New Roman" panose="02020603050405020304" pitchFamily="18" charset="0"/>
                        </a:rPr>
                        <a:t>Peter</a:t>
                      </a:r>
                    </a:p>
                  </a:txBody>
                  <a:tcPr marL="107156" marR="107156" marT="35719" marB="35719" anchor="ctr"/>
                </a:tc>
                <a:tc>
                  <a:txBody>
                    <a:bodyPr/>
                    <a:lstStyle/>
                    <a:p>
                      <a:pPr algn="ctr" fontAlgn="t"/>
                      <a:endParaRPr lang="en-US" sz="2100" b="1" dirty="0">
                        <a:solidFill>
                          <a:srgbClr val="C00000"/>
                        </a:solidFill>
                        <a:effectLst/>
                        <a:latin typeface="Times New Roman" panose="02020603050405020304" pitchFamily="18" charset="0"/>
                        <a:cs typeface="Times New Roman" panose="02020603050405020304" pitchFamily="18" charset="0"/>
                      </a:endParaRPr>
                    </a:p>
                  </a:txBody>
                  <a:tcPr marL="107156" marR="107156" marT="35719" marB="35719" anchor="ctr"/>
                </a:tc>
                <a:tc>
                  <a:txBody>
                    <a:bodyPr/>
                    <a:lstStyle/>
                    <a:p>
                      <a:pPr algn="ctr" fontAlgn="t"/>
                      <a:endParaRPr lang="en-US" sz="2100" b="1" dirty="0">
                        <a:solidFill>
                          <a:srgbClr val="C00000"/>
                        </a:solidFill>
                        <a:effectLst/>
                        <a:latin typeface="Times New Roman" panose="02020603050405020304" pitchFamily="18" charset="0"/>
                        <a:cs typeface="Times New Roman" panose="02020603050405020304" pitchFamily="18" charset="0"/>
                      </a:endParaRPr>
                    </a:p>
                  </a:txBody>
                  <a:tcPr marL="107156" marR="107156" marT="35719" marB="35719" anchor="ctr"/>
                </a:tc>
                <a:extLst>
                  <a:ext uri="{0D108BD9-81ED-4DB2-BD59-A6C34878D82A}">
                    <a16:rowId xmlns:a16="http://schemas.microsoft.com/office/drawing/2014/main" val="10002"/>
                  </a:ext>
                </a:extLst>
              </a:tr>
            </a:tbl>
          </a:graphicData>
        </a:graphic>
      </p:graphicFrame>
      <p:sp>
        <p:nvSpPr>
          <p:cNvPr id="15" name="Rectangle 1">
            <a:extLst>
              <a:ext uri="{FF2B5EF4-FFF2-40B4-BE49-F238E27FC236}">
                <a16:creationId xmlns:a16="http://schemas.microsoft.com/office/drawing/2014/main" id="{43FDB893-BE51-4142-9665-024CD8B7161D}"/>
              </a:ext>
            </a:extLst>
          </p:cNvPr>
          <p:cNvSpPr>
            <a:spLocks noChangeArrowheads="1"/>
          </p:cNvSpPr>
          <p:nvPr/>
        </p:nvSpPr>
        <p:spPr bwMode="auto">
          <a:xfrm>
            <a:off x="710804" y="775608"/>
            <a:ext cx="8096864" cy="1638525"/>
          </a:xfrm>
          <a:prstGeom prst="rect">
            <a:avLst/>
          </a:prstGeom>
          <a:noFill/>
          <a:ln>
            <a:noFill/>
          </a:ln>
          <a:effectLst/>
        </p:spPr>
        <p:txBody>
          <a:bodyPr vert="horz" wrap="square" lIns="68580" tIns="0" rIns="6858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lnSpc>
                <a:spcPct val="130000"/>
              </a:lnSpc>
              <a:buClrTx/>
            </a:pPr>
            <a:r>
              <a:rPr lang="en-US" altLang="en-US" sz="2100" dirty="0">
                <a:solidFill>
                  <a:srgbClr val="002060"/>
                </a:solidFill>
                <a:latin typeface="Times New Roman" panose="02020603050405020304" pitchFamily="18" charset="0"/>
                <a:cs typeface="Times New Roman" panose="02020603050405020304" pitchFamily="18" charset="0"/>
              </a:rPr>
              <a:t>Hi. My name is Linda. I like beef. It is my favourite food. My favourite drink is orange juice. I don't like vegetables. My younger brother Peter doesn't like beef. He loves chicken. It is his favourite food. He loves lemonade too. Lemonade is his favourite drink. He drinks it every day.</a:t>
            </a:r>
            <a:endParaRPr lang="en-US" altLang="en-US" sz="1050" dirty="0">
              <a:solidFill>
                <a:srgbClr val="00206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4472D09-1717-48F6-9887-E9F6F0553C4A}"/>
              </a:ext>
            </a:extLst>
          </p:cNvPr>
          <p:cNvSpPr/>
          <p:nvPr/>
        </p:nvSpPr>
        <p:spPr>
          <a:xfrm>
            <a:off x="4427255" y="3486098"/>
            <a:ext cx="663963" cy="415498"/>
          </a:xfrm>
          <a:prstGeom prst="rect">
            <a:avLst/>
          </a:prstGeom>
        </p:spPr>
        <p:txBody>
          <a:bodyPr wrap="none">
            <a:spAutoFit/>
          </a:bodyPr>
          <a:lstStyle/>
          <a:p>
            <a:pPr algn="ctr" fontAlgn="t"/>
            <a:r>
              <a:rPr lang="en-US" sz="2100" b="1" dirty="0">
                <a:solidFill>
                  <a:srgbClr val="C00000"/>
                </a:solidFill>
                <a:latin typeface="Times New Roman" panose="02020603050405020304" pitchFamily="18" charset="0"/>
                <a:cs typeface="Times New Roman" panose="02020603050405020304" pitchFamily="18" charset="0"/>
              </a:rPr>
              <a:t>beef</a:t>
            </a:r>
          </a:p>
        </p:txBody>
      </p:sp>
      <p:sp>
        <p:nvSpPr>
          <p:cNvPr id="18" name="Rectangle 17">
            <a:extLst>
              <a:ext uri="{FF2B5EF4-FFF2-40B4-BE49-F238E27FC236}">
                <a16:creationId xmlns:a16="http://schemas.microsoft.com/office/drawing/2014/main" id="{971F0EC5-A0B1-4142-93C1-674C0FB71F11}"/>
              </a:ext>
            </a:extLst>
          </p:cNvPr>
          <p:cNvSpPr/>
          <p:nvPr/>
        </p:nvSpPr>
        <p:spPr>
          <a:xfrm>
            <a:off x="4225276" y="4055988"/>
            <a:ext cx="1067921" cy="415498"/>
          </a:xfrm>
          <a:prstGeom prst="rect">
            <a:avLst/>
          </a:prstGeom>
        </p:spPr>
        <p:txBody>
          <a:bodyPr wrap="none">
            <a:spAutoFit/>
          </a:bodyPr>
          <a:lstStyle/>
          <a:p>
            <a:pPr algn="ctr" fontAlgn="t"/>
            <a:r>
              <a:rPr lang="en-US" sz="2100" b="1" dirty="0">
                <a:solidFill>
                  <a:srgbClr val="C00000"/>
                </a:solidFill>
                <a:latin typeface="Times New Roman" panose="02020603050405020304" pitchFamily="18" charset="0"/>
                <a:cs typeface="Times New Roman" panose="02020603050405020304" pitchFamily="18" charset="0"/>
              </a:rPr>
              <a:t>chicken</a:t>
            </a:r>
          </a:p>
        </p:txBody>
      </p:sp>
      <p:sp>
        <p:nvSpPr>
          <p:cNvPr id="19" name="Rectangle 18">
            <a:extLst>
              <a:ext uri="{FF2B5EF4-FFF2-40B4-BE49-F238E27FC236}">
                <a16:creationId xmlns:a16="http://schemas.microsoft.com/office/drawing/2014/main" id="{1D2A8835-8830-465D-9BA6-767C88CCBAD7}"/>
              </a:ext>
            </a:extLst>
          </p:cNvPr>
          <p:cNvSpPr/>
          <p:nvPr/>
        </p:nvSpPr>
        <p:spPr>
          <a:xfrm>
            <a:off x="6022524" y="3486098"/>
            <a:ext cx="1600118" cy="415498"/>
          </a:xfrm>
          <a:prstGeom prst="rect">
            <a:avLst/>
          </a:prstGeom>
        </p:spPr>
        <p:txBody>
          <a:bodyPr wrap="none">
            <a:spAutoFit/>
          </a:bodyPr>
          <a:lstStyle/>
          <a:p>
            <a:pPr algn="ctr" fontAlgn="t"/>
            <a:r>
              <a:rPr lang="en-US" sz="2100" b="1" dirty="0">
                <a:solidFill>
                  <a:srgbClr val="C00000"/>
                </a:solidFill>
                <a:latin typeface="Times New Roman" panose="02020603050405020304" pitchFamily="18" charset="0"/>
                <a:cs typeface="Times New Roman" panose="02020603050405020304" pitchFamily="18" charset="0"/>
              </a:rPr>
              <a:t>orange juice</a:t>
            </a:r>
          </a:p>
        </p:txBody>
      </p:sp>
      <p:sp>
        <p:nvSpPr>
          <p:cNvPr id="20" name="Rectangle 19">
            <a:extLst>
              <a:ext uri="{FF2B5EF4-FFF2-40B4-BE49-F238E27FC236}">
                <a16:creationId xmlns:a16="http://schemas.microsoft.com/office/drawing/2014/main" id="{67CEEB03-A7BF-4D88-A31D-185F67F59B7A}"/>
              </a:ext>
            </a:extLst>
          </p:cNvPr>
          <p:cNvSpPr/>
          <p:nvPr/>
        </p:nvSpPr>
        <p:spPr>
          <a:xfrm>
            <a:off x="6176413" y="4055988"/>
            <a:ext cx="1292341" cy="415498"/>
          </a:xfrm>
          <a:prstGeom prst="rect">
            <a:avLst/>
          </a:prstGeom>
        </p:spPr>
        <p:txBody>
          <a:bodyPr wrap="none">
            <a:spAutoFit/>
          </a:bodyPr>
          <a:lstStyle/>
          <a:p>
            <a:pPr algn="ctr" fontAlgn="t"/>
            <a:r>
              <a:rPr lang="en-US" sz="2100" b="1" dirty="0">
                <a:solidFill>
                  <a:srgbClr val="C00000"/>
                </a:solidFill>
                <a:latin typeface="Times New Roman" panose="02020603050405020304" pitchFamily="18" charset="0"/>
                <a:cs typeface="Times New Roman" panose="02020603050405020304" pitchFamily="18" charset="0"/>
              </a:rPr>
              <a:t>lemonade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20" name="Rectangle 19">
            <a:extLst>
              <a:ext uri="{FF2B5EF4-FFF2-40B4-BE49-F238E27FC236}">
                <a16:creationId xmlns:a16="http://schemas.microsoft.com/office/drawing/2014/main" id="{FF2685FA-6CB9-4099-B576-F2AE867BE464}"/>
              </a:ext>
            </a:extLst>
          </p:cNvPr>
          <p:cNvSpPr/>
          <p:nvPr/>
        </p:nvSpPr>
        <p:spPr>
          <a:xfrm>
            <a:off x="1158085" y="690805"/>
            <a:ext cx="4132863"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5. Write about your favourite food and drink</a:t>
            </a:r>
            <a:endParaRPr lang="en-US" sz="16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91693F77-779C-4E00-9C63-1D9B8BB81A81}"/>
              </a:ext>
            </a:extLst>
          </p:cNvPr>
          <p:cNvSpPr/>
          <p:nvPr/>
        </p:nvSpPr>
        <p:spPr>
          <a:xfrm>
            <a:off x="860904" y="1485767"/>
            <a:ext cx="8089491" cy="1685846"/>
          </a:xfrm>
          <a:prstGeom prst="rect">
            <a:avLst/>
          </a:prstGeom>
        </p:spPr>
        <p:txBody>
          <a:bodyPr wrap="square">
            <a:spAutoFit/>
          </a:bodyPr>
          <a:lstStyle/>
          <a:p>
            <a:pPr>
              <a:lnSpc>
                <a:spcPct val="150000"/>
              </a:lnSpc>
            </a:pPr>
            <a:r>
              <a:rPr lang="en-US" sz="2400" b="1" dirty="0">
                <a:solidFill>
                  <a:srgbClr val="002060"/>
                </a:solidFill>
                <a:latin typeface="Times New Roman" panose="02020603050405020304" pitchFamily="18" charset="0"/>
                <a:cs typeface="Times New Roman" panose="02020603050405020304" pitchFamily="18" charset="0"/>
              </a:rPr>
              <a:t>My name is ________________.</a:t>
            </a:r>
          </a:p>
          <a:p>
            <a:pPr>
              <a:lnSpc>
                <a:spcPct val="150000"/>
              </a:lnSpc>
            </a:pPr>
            <a:r>
              <a:rPr lang="en-US" sz="2400" b="1" dirty="0">
                <a:solidFill>
                  <a:srgbClr val="002060"/>
                </a:solidFill>
                <a:latin typeface="Times New Roman" panose="02020603050405020304" pitchFamily="18" charset="0"/>
                <a:cs typeface="Times New Roman" panose="02020603050405020304" pitchFamily="18" charset="0"/>
              </a:rPr>
              <a:t>I love ________________. It's ________________ food. </a:t>
            </a:r>
          </a:p>
          <a:p>
            <a:pPr>
              <a:lnSpc>
                <a:spcPct val="150000"/>
              </a:lnSpc>
            </a:pPr>
            <a:r>
              <a:rPr lang="en-US" sz="2400" b="1" dirty="0">
                <a:solidFill>
                  <a:srgbClr val="002060"/>
                </a:solidFill>
                <a:latin typeface="Times New Roman" panose="02020603050405020304" pitchFamily="18" charset="0"/>
                <a:cs typeface="Times New Roman" panose="02020603050405020304" pitchFamily="18" charset="0"/>
              </a:rPr>
              <a:t>I like ________________. It's ________________ drink.</a:t>
            </a:r>
          </a:p>
        </p:txBody>
      </p:sp>
      <p:sp>
        <p:nvSpPr>
          <p:cNvPr id="4" name="Rectangle 3">
            <a:extLst>
              <a:ext uri="{FF2B5EF4-FFF2-40B4-BE49-F238E27FC236}">
                <a16:creationId xmlns:a16="http://schemas.microsoft.com/office/drawing/2014/main" id="{3BD5C160-4615-4D5B-A7C0-2863A4E7ACA0}"/>
              </a:ext>
            </a:extLst>
          </p:cNvPr>
          <p:cNvSpPr/>
          <p:nvPr/>
        </p:nvSpPr>
        <p:spPr>
          <a:xfrm>
            <a:off x="2613660" y="1622926"/>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Linda</a:t>
            </a:r>
            <a:endParaRPr lang="en-US" sz="2000" dirty="0">
              <a:solidFill>
                <a:schemeClr val="accent5">
                  <a:lumMod val="50000"/>
                </a:schemeClr>
              </a:solidFill>
              <a:latin typeface="+mj-lt"/>
            </a:endParaRPr>
          </a:p>
        </p:txBody>
      </p:sp>
      <p:sp>
        <p:nvSpPr>
          <p:cNvPr id="23" name="Rectangle 22">
            <a:extLst>
              <a:ext uri="{FF2B5EF4-FFF2-40B4-BE49-F238E27FC236}">
                <a16:creationId xmlns:a16="http://schemas.microsoft.com/office/drawing/2014/main" id="{4525E69D-E82F-4B28-A2E1-5474A1CCA483}"/>
              </a:ext>
            </a:extLst>
          </p:cNvPr>
          <p:cNvSpPr/>
          <p:nvPr/>
        </p:nvSpPr>
        <p:spPr>
          <a:xfrm>
            <a:off x="1577340" y="2179316"/>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pizza</a:t>
            </a:r>
            <a:endParaRPr lang="en-US" sz="2000" dirty="0">
              <a:solidFill>
                <a:schemeClr val="accent5">
                  <a:lumMod val="50000"/>
                </a:schemeClr>
              </a:solidFill>
              <a:latin typeface="+mj-lt"/>
            </a:endParaRPr>
          </a:p>
        </p:txBody>
      </p:sp>
      <p:sp>
        <p:nvSpPr>
          <p:cNvPr id="24" name="Rectangle 23">
            <a:extLst>
              <a:ext uri="{FF2B5EF4-FFF2-40B4-BE49-F238E27FC236}">
                <a16:creationId xmlns:a16="http://schemas.microsoft.com/office/drawing/2014/main" id="{C5B3D1FF-813C-47AE-A80A-FA1F9197AB81}"/>
              </a:ext>
            </a:extLst>
          </p:cNvPr>
          <p:cNvSpPr/>
          <p:nvPr/>
        </p:nvSpPr>
        <p:spPr>
          <a:xfrm>
            <a:off x="1668780" y="2675464"/>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orange juice</a:t>
            </a:r>
            <a:endParaRPr lang="en-US" sz="2000" dirty="0">
              <a:solidFill>
                <a:schemeClr val="accent5">
                  <a:lumMod val="50000"/>
                </a:schemeClr>
              </a:solidFill>
              <a:latin typeface="+mj-lt"/>
            </a:endParaRPr>
          </a:p>
        </p:txBody>
      </p:sp>
      <p:sp>
        <p:nvSpPr>
          <p:cNvPr id="25" name="Rectangle 24">
            <a:extLst>
              <a:ext uri="{FF2B5EF4-FFF2-40B4-BE49-F238E27FC236}">
                <a16:creationId xmlns:a16="http://schemas.microsoft.com/office/drawing/2014/main" id="{7051F722-BB22-487D-8E80-F5D1B48BDE6B}"/>
              </a:ext>
            </a:extLst>
          </p:cNvPr>
          <p:cNvSpPr/>
          <p:nvPr/>
        </p:nvSpPr>
        <p:spPr>
          <a:xfrm>
            <a:off x="4800600" y="2144897"/>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my favourite</a:t>
            </a:r>
            <a:endParaRPr lang="en-US" sz="2000" dirty="0">
              <a:solidFill>
                <a:schemeClr val="accent5">
                  <a:lumMod val="50000"/>
                </a:schemeClr>
              </a:solidFill>
              <a:latin typeface="+mj-lt"/>
            </a:endParaRPr>
          </a:p>
        </p:txBody>
      </p:sp>
      <p:sp>
        <p:nvSpPr>
          <p:cNvPr id="26" name="Rectangle 25">
            <a:extLst>
              <a:ext uri="{FF2B5EF4-FFF2-40B4-BE49-F238E27FC236}">
                <a16:creationId xmlns:a16="http://schemas.microsoft.com/office/drawing/2014/main" id="{E4C39B42-C8A4-4241-99C6-C1A69AD95317}"/>
              </a:ext>
            </a:extLst>
          </p:cNvPr>
          <p:cNvSpPr/>
          <p:nvPr/>
        </p:nvSpPr>
        <p:spPr>
          <a:xfrm>
            <a:off x="4800600" y="2718539"/>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my favourite</a:t>
            </a:r>
            <a:endParaRPr lang="en-US" sz="2000" dirty="0">
              <a:solidFill>
                <a:schemeClr val="accent5">
                  <a:lumMod val="50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8" name="Google Shape;821;p30">
            <a:extLst>
              <a:ext uri="{FF2B5EF4-FFF2-40B4-BE49-F238E27FC236}">
                <a16:creationId xmlns:a16="http://schemas.microsoft.com/office/drawing/2014/main" id="{1022802B-E86D-41B6-AC90-881A47A30747}"/>
              </a:ext>
            </a:extLst>
          </p:cNvPr>
          <p:cNvSpPr/>
          <p:nvPr/>
        </p:nvSpPr>
        <p:spPr>
          <a:xfrm>
            <a:off x="2502177" y="986732"/>
            <a:ext cx="4149599" cy="156219"/>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1">
              <a:lumMod val="20000"/>
              <a:lumOff val="80000"/>
            </a:schemeClr>
          </a:solidFill>
          <a:ln>
            <a:noFill/>
          </a:ln>
        </p:spPr>
        <p:txBody>
          <a:bodyPr spcFirstLastPara="1" wrap="square" lIns="91392" tIns="91392" rIns="91392" bIns="91392" anchor="ctr" anchorCtr="0">
            <a:noAutofit/>
          </a:bodyPr>
          <a:lstStyle/>
          <a:p>
            <a:pPr defTabSz="914020">
              <a:defRPr/>
            </a:pPr>
            <a:endParaRPr sz="1800">
              <a:solidFill>
                <a:sysClr val="windowText" lastClr="000000"/>
              </a:solidFill>
            </a:endParaRPr>
          </a:p>
        </p:txBody>
      </p:sp>
      <p:sp>
        <p:nvSpPr>
          <p:cNvPr id="9" name="Google Shape;5169;p49">
            <a:extLst>
              <a:ext uri="{FF2B5EF4-FFF2-40B4-BE49-F238E27FC236}">
                <a16:creationId xmlns:a16="http://schemas.microsoft.com/office/drawing/2014/main" id="{CF71B934-2731-411F-BC82-B75249D67543}"/>
              </a:ext>
            </a:extLst>
          </p:cNvPr>
          <p:cNvSpPr txBox="1">
            <a:spLocks/>
          </p:cNvSpPr>
          <p:nvPr/>
        </p:nvSpPr>
        <p:spPr>
          <a:xfrm>
            <a:off x="3322318" y="540417"/>
            <a:ext cx="2277556" cy="446314"/>
          </a:xfrm>
          <a:prstGeom prst="rect">
            <a:avLst/>
          </a:prstGeom>
          <a:noFill/>
          <a:ln>
            <a:noFill/>
          </a:ln>
        </p:spPr>
        <p:txBody>
          <a:bodyPr spcFirstLastPara="1" wrap="square" lIns="112909" tIns="112909" rIns="112909" bIns="112909"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403C63"/>
              </a:buClr>
              <a:buSzPts val="4900"/>
              <a:buFont typeface="Life Savers"/>
              <a:buNone/>
              <a:defRPr sz="8000" b="1" i="0" u="none" strike="noStrike" cap="none">
                <a:solidFill>
                  <a:srgbClr val="403C63"/>
                </a:solidFill>
                <a:latin typeface="Life Savers"/>
                <a:ea typeface="Life Savers"/>
                <a:cs typeface="Life Savers"/>
                <a:sym typeface="Life Savers"/>
              </a:defRPr>
            </a:lvl1pPr>
            <a:lvl2pPr marR="0" lvl="1"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9pPr>
          </a:lstStyle>
          <a:p>
            <a:pPr>
              <a:defRPr/>
            </a:pPr>
            <a:r>
              <a:rPr lang="en-US" sz="2799" dirty="0">
                <a:solidFill>
                  <a:srgbClr val="1C4587">
                    <a:lumMod val="75000"/>
                  </a:srgbClr>
                </a:solidFill>
                <a:latin typeface="Playfair Display Black Italic" pitchFamily="2" charset="0"/>
              </a:rPr>
              <a:t>Objectives</a:t>
            </a:r>
          </a:p>
        </p:txBody>
      </p:sp>
      <p:sp>
        <p:nvSpPr>
          <p:cNvPr id="10" name="Google Shape;5170;p49">
            <a:extLst>
              <a:ext uri="{FF2B5EF4-FFF2-40B4-BE49-F238E27FC236}">
                <a16:creationId xmlns:a16="http://schemas.microsoft.com/office/drawing/2014/main" id="{9EEE999A-8C57-45FA-86B1-EF8316443BE8}"/>
              </a:ext>
            </a:extLst>
          </p:cNvPr>
          <p:cNvSpPr txBox="1">
            <a:spLocks/>
          </p:cNvSpPr>
          <p:nvPr/>
        </p:nvSpPr>
        <p:spPr>
          <a:xfrm>
            <a:off x="1221704" y="1163981"/>
            <a:ext cx="7325377" cy="1211549"/>
          </a:xfrm>
          <a:prstGeom prst="rect">
            <a:avLst/>
          </a:prstGeom>
          <a:noFill/>
          <a:ln>
            <a:noFill/>
          </a:ln>
        </p:spPr>
        <p:txBody>
          <a:bodyPr spcFirstLastPara="1" wrap="square" lIns="112909" tIns="112909" rIns="112909" bIns="11290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03C63"/>
              </a:buClr>
              <a:buSzPts val="2000"/>
              <a:buFont typeface="Quicksand"/>
              <a:buNone/>
              <a:defRPr sz="2000" b="0" i="0" u="none" strike="noStrike" cap="none">
                <a:solidFill>
                  <a:srgbClr val="403C63"/>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9pPr>
          </a:lstStyle>
          <a:p>
            <a:pPr algn="l">
              <a:lnSpc>
                <a:spcPct val="150000"/>
              </a:lnSpc>
            </a:pPr>
            <a:r>
              <a:rPr lang="en-US" sz="1800" dirty="0">
                <a:latin typeface="Times New Roman" panose="02020603050405020304" pitchFamily="18" charset="0"/>
                <a:cs typeface="Times New Roman" panose="02020603050405020304" pitchFamily="18" charset="0"/>
              </a:rPr>
              <a:t>- Use the words and phrases related to the topic </a:t>
            </a:r>
            <a:r>
              <a:rPr lang="vi-VN" sz="1800" dirty="0">
                <a:latin typeface="Times New Roman" panose="02020603050405020304" pitchFamily="18" charset="0"/>
                <a:cs typeface="Times New Roman" panose="02020603050405020304" pitchFamily="18" charset="0"/>
              </a:rPr>
              <a:t>Food and Drink</a:t>
            </a:r>
            <a:r>
              <a:rPr lang="en-US" sz="1800" dirty="0">
                <a:latin typeface="Times New Roman" panose="02020603050405020304" pitchFamily="18" charset="0"/>
                <a:cs typeface="Times New Roman" panose="02020603050405020304" pitchFamily="18" charset="0"/>
              </a:rPr>
              <a:t>.</a:t>
            </a:r>
          </a:p>
          <a:p>
            <a:pPr algn="l">
              <a:lnSpc>
                <a:spcPct val="150000"/>
              </a:lnSpc>
            </a:pPr>
            <a:r>
              <a:rPr lang="en-US" sz="1800" dirty="0">
                <a:latin typeface="Times New Roman" panose="02020603050405020304" pitchFamily="18" charset="0"/>
                <a:cs typeface="Times New Roman" panose="02020603050405020304" pitchFamily="18" charset="0"/>
              </a:rPr>
              <a:t>- Pronounce the sounds of the letters “</a:t>
            </a:r>
            <a:r>
              <a:rPr lang="vi-VN" sz="1800" b="1" i="1" dirty="0">
                <a:latin typeface="Times New Roman" panose="02020603050405020304" pitchFamily="18" charset="0"/>
                <a:cs typeface="Times New Roman" panose="02020603050405020304" pitchFamily="18" charset="0"/>
              </a:rPr>
              <a:t>f</a:t>
            </a:r>
            <a:r>
              <a:rPr lang="vi-VN"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and </a:t>
            </a:r>
            <a:r>
              <a:rPr lang="vi-VN" sz="1800" dirty="0">
                <a:latin typeface="Times New Roman" panose="02020603050405020304" pitchFamily="18" charset="0"/>
                <a:cs typeface="Times New Roman" panose="02020603050405020304" pitchFamily="18" charset="0"/>
              </a:rPr>
              <a:t>“</a:t>
            </a:r>
            <a:r>
              <a:rPr lang="vi-VN" sz="1800" b="1" i="1" dirty="0">
                <a:latin typeface="Times New Roman" panose="02020603050405020304" pitchFamily="18" charset="0"/>
                <a:cs typeface="Times New Roman" panose="02020603050405020304" pitchFamily="18" charset="0"/>
              </a:rPr>
              <a:t>sh</a:t>
            </a:r>
            <a:r>
              <a:rPr lang="en-US" sz="1800" dirty="0">
                <a:latin typeface="Times New Roman" panose="02020603050405020304" pitchFamily="18" charset="0"/>
                <a:cs typeface="Times New Roman" panose="02020603050405020304" pitchFamily="18" charset="0"/>
              </a:rPr>
              <a:t>”.</a:t>
            </a:r>
          </a:p>
        </p:txBody>
      </p:sp>
      <p:sp>
        <p:nvSpPr>
          <p:cNvPr id="11" name="Google Shape;5169;p49">
            <a:extLst>
              <a:ext uri="{FF2B5EF4-FFF2-40B4-BE49-F238E27FC236}">
                <a16:creationId xmlns:a16="http://schemas.microsoft.com/office/drawing/2014/main" id="{EE004BA9-2156-4523-8768-6B19F7FAEEE2}"/>
              </a:ext>
            </a:extLst>
          </p:cNvPr>
          <p:cNvSpPr txBox="1">
            <a:spLocks/>
          </p:cNvSpPr>
          <p:nvPr/>
        </p:nvSpPr>
        <p:spPr>
          <a:xfrm>
            <a:off x="2420728" y="2573810"/>
            <a:ext cx="4302544" cy="487635"/>
          </a:xfrm>
          <a:prstGeom prst="rect">
            <a:avLst/>
          </a:prstGeom>
          <a:noFill/>
          <a:ln>
            <a:noFill/>
          </a:ln>
        </p:spPr>
        <p:txBody>
          <a:bodyPr spcFirstLastPara="1" wrap="square" lIns="112909" tIns="112909" rIns="112909" bIns="112909"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403C63"/>
              </a:buClr>
              <a:buSzPts val="4900"/>
              <a:buFont typeface="Life Savers"/>
              <a:buNone/>
              <a:defRPr sz="8000" b="1" i="0" u="none" strike="noStrike" cap="none">
                <a:solidFill>
                  <a:srgbClr val="403C63"/>
                </a:solidFill>
                <a:latin typeface="Life Savers"/>
                <a:ea typeface="Life Savers"/>
                <a:cs typeface="Life Savers"/>
                <a:sym typeface="Life Savers"/>
              </a:defRPr>
            </a:lvl1pPr>
            <a:lvl2pPr marR="0" lvl="1"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9pPr>
          </a:lstStyle>
          <a:p>
            <a:pPr>
              <a:defRPr/>
            </a:pPr>
            <a:r>
              <a:rPr lang="en-US" sz="2000" dirty="0" err="1">
                <a:solidFill>
                  <a:srgbClr val="1C4587">
                    <a:lumMod val="75000"/>
                  </a:srgbClr>
                </a:solidFill>
                <a:latin typeface="Playfair Display Black Italic" pitchFamily="2" charset="0"/>
              </a:rPr>
              <a:t>Mục</a:t>
            </a:r>
            <a:r>
              <a:rPr lang="en-US" sz="2000" dirty="0">
                <a:solidFill>
                  <a:srgbClr val="1C4587">
                    <a:lumMod val="75000"/>
                  </a:srgbClr>
                </a:solidFill>
                <a:latin typeface="Playfair Display Black Italic" pitchFamily="2" charset="0"/>
              </a:rPr>
              <a:t> </a:t>
            </a:r>
            <a:r>
              <a:rPr lang="en-US" sz="2000" dirty="0" err="1">
                <a:solidFill>
                  <a:srgbClr val="1C4587">
                    <a:lumMod val="75000"/>
                  </a:srgbClr>
                </a:solidFill>
                <a:latin typeface="Playfair Display Black Italic" pitchFamily="2" charset="0"/>
              </a:rPr>
              <a:t>đích</a:t>
            </a:r>
            <a:r>
              <a:rPr lang="en-US" sz="2000" dirty="0">
                <a:solidFill>
                  <a:srgbClr val="1C4587">
                    <a:lumMod val="75000"/>
                  </a:srgbClr>
                </a:solidFill>
                <a:latin typeface="Playfair Display Black Italic" pitchFamily="2" charset="0"/>
              </a:rPr>
              <a:t> </a:t>
            </a:r>
            <a:r>
              <a:rPr lang="en-US" sz="2000" dirty="0" err="1">
                <a:solidFill>
                  <a:srgbClr val="1C4587">
                    <a:lumMod val="75000"/>
                  </a:srgbClr>
                </a:solidFill>
                <a:latin typeface="Playfair Display Black Italic" pitchFamily="2" charset="0"/>
              </a:rPr>
              <a:t>bài</a:t>
            </a:r>
            <a:r>
              <a:rPr lang="en-US" sz="2000" dirty="0">
                <a:solidFill>
                  <a:srgbClr val="1C4587">
                    <a:lumMod val="75000"/>
                  </a:srgbClr>
                </a:solidFill>
                <a:latin typeface="Playfair Display Black Italic" pitchFamily="2" charset="0"/>
              </a:rPr>
              <a:t> </a:t>
            </a:r>
            <a:r>
              <a:rPr lang="en-US" sz="2000" dirty="0" err="1">
                <a:solidFill>
                  <a:srgbClr val="1C4587">
                    <a:lumMod val="75000"/>
                  </a:srgbClr>
                </a:solidFill>
                <a:latin typeface="Playfair Display Black Italic" pitchFamily="2" charset="0"/>
              </a:rPr>
              <a:t>học</a:t>
            </a:r>
            <a:r>
              <a:rPr lang="en-US" sz="2000" dirty="0">
                <a:solidFill>
                  <a:srgbClr val="1C4587">
                    <a:lumMod val="75000"/>
                  </a:srgbClr>
                </a:solidFill>
                <a:latin typeface="Playfair Display Black Italic" pitchFamily="2" charset="0"/>
              </a:rPr>
              <a:t>:</a:t>
            </a:r>
          </a:p>
        </p:txBody>
      </p:sp>
      <p:sp>
        <p:nvSpPr>
          <p:cNvPr id="12" name="Google Shape;5170;p49">
            <a:extLst>
              <a:ext uri="{FF2B5EF4-FFF2-40B4-BE49-F238E27FC236}">
                <a16:creationId xmlns:a16="http://schemas.microsoft.com/office/drawing/2014/main" id="{7D4B596F-896F-4A03-AAD2-4892CF6581EA}"/>
              </a:ext>
            </a:extLst>
          </p:cNvPr>
          <p:cNvSpPr txBox="1">
            <a:spLocks/>
          </p:cNvSpPr>
          <p:nvPr/>
        </p:nvSpPr>
        <p:spPr>
          <a:xfrm>
            <a:off x="1164596" y="3140115"/>
            <a:ext cx="7439592" cy="1292058"/>
          </a:xfrm>
          <a:prstGeom prst="rect">
            <a:avLst/>
          </a:prstGeom>
          <a:noFill/>
          <a:ln>
            <a:noFill/>
          </a:ln>
        </p:spPr>
        <p:txBody>
          <a:bodyPr spcFirstLastPara="1" wrap="square" lIns="112909" tIns="112909" rIns="112909" bIns="11290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03C63"/>
              </a:buClr>
              <a:buSzPts val="2000"/>
              <a:buFont typeface="Quicksand"/>
              <a:buNone/>
              <a:defRPr sz="2000" b="0" i="0" u="none" strike="noStrike" cap="none">
                <a:solidFill>
                  <a:srgbClr val="403C63"/>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9pPr>
          </a:lstStyle>
          <a:p>
            <a:pPr marL="342792" indent="-342792" algn="l">
              <a:lnSpc>
                <a:spcPct val="200000"/>
              </a:lnSpc>
              <a:buFontTx/>
              <a:buChar char="-"/>
              <a:defRPr/>
            </a:pPr>
            <a:r>
              <a:rPr lang="en-US" sz="1800" dirty="0" err="1">
                <a:solidFill>
                  <a:srgbClr val="1C4587">
                    <a:lumMod val="75000"/>
                  </a:srgbClr>
                </a:solidFill>
                <a:latin typeface="Times New Roman" panose="02020603050405020304" pitchFamily="18" charset="0"/>
                <a:cs typeface="Times New Roman" panose="02020603050405020304" pitchFamily="18" charset="0"/>
              </a:rPr>
              <a:t>Sử</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dụng</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các</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vi-VN" sz="1800" dirty="0">
                <a:solidFill>
                  <a:srgbClr val="1C4587">
                    <a:lumMod val="75000"/>
                  </a:srgbClr>
                </a:solidFill>
                <a:latin typeface="Times New Roman" panose="02020603050405020304" pitchFamily="18" charset="0"/>
                <a:cs typeface="Times New Roman" panose="02020603050405020304" pitchFamily="18" charset="0"/>
              </a:rPr>
              <a:t>từ liên quan đến chủ đề Đồ ăn/ uống.</a:t>
            </a:r>
          </a:p>
          <a:p>
            <a:pPr marL="342792" indent="-342792" algn="l">
              <a:lnSpc>
                <a:spcPct val="200000"/>
              </a:lnSpc>
              <a:buFontTx/>
              <a:buChar char="-"/>
              <a:defRPr/>
            </a:pPr>
            <a:r>
              <a:rPr lang="en-US" sz="1800" dirty="0" err="1">
                <a:solidFill>
                  <a:srgbClr val="1C4587">
                    <a:lumMod val="75000"/>
                  </a:srgbClr>
                </a:solidFill>
                <a:latin typeface="Times New Roman" panose="02020603050405020304" pitchFamily="18" charset="0"/>
                <a:cs typeface="Times New Roman" panose="02020603050405020304" pitchFamily="18" charset="0"/>
              </a:rPr>
              <a:t>Phát</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âm</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đúng</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các</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âm</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sau</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vi-VN" sz="1800" b="1" i="1" dirty="0">
                <a:solidFill>
                  <a:srgbClr val="1C4587">
                    <a:lumMod val="75000"/>
                  </a:srgbClr>
                </a:solidFill>
                <a:latin typeface="Times New Roman" panose="02020603050405020304" pitchFamily="18" charset="0"/>
                <a:cs typeface="Times New Roman" panose="02020603050405020304" pitchFamily="18" charset="0"/>
              </a:rPr>
              <a:t>f</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và</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vi-VN" sz="1800" b="1" i="1" dirty="0">
                <a:solidFill>
                  <a:srgbClr val="1C4587">
                    <a:lumMod val="75000"/>
                  </a:srgbClr>
                </a:solidFill>
                <a:latin typeface="Times New Roman" panose="02020603050405020304" pitchFamily="18" charset="0"/>
                <a:cs typeface="Times New Roman" panose="02020603050405020304" pitchFamily="18" charset="0"/>
              </a:rPr>
              <a:t>sh</a:t>
            </a:r>
            <a:r>
              <a:rPr lang="en-US" sz="1800" dirty="0">
                <a:solidFill>
                  <a:srgbClr val="1C4587">
                    <a:lumMod val="75000"/>
                  </a:srgbClr>
                </a:solidFill>
                <a:latin typeface="Times New Roman" panose="02020603050405020304" pitchFamily="18" charset="0"/>
                <a:cs typeface="Times New Roman" panose="02020603050405020304" pitchFamily="18" charset="0"/>
              </a:rPr>
              <a:t>”</a:t>
            </a:r>
            <a:r>
              <a:rPr lang="vi-VN" sz="1800" dirty="0">
                <a:solidFill>
                  <a:srgbClr val="1C4587">
                    <a:lumMod val="75000"/>
                  </a:srgbClr>
                </a:solidFill>
                <a:latin typeface="Times New Roman" panose="02020603050405020304" pitchFamily="18" charset="0"/>
                <a:cs typeface="Times New Roman" panose="02020603050405020304" pitchFamily="18" charset="0"/>
              </a:rPr>
              <a:t>.</a:t>
            </a:r>
            <a:endParaRPr lang="en-US" sz="1800" dirty="0">
              <a:solidFill>
                <a:srgbClr val="1C4587">
                  <a:lumMod val="75000"/>
                </a:srgbClr>
              </a:solidFill>
              <a:latin typeface="Times New Roman" panose="02020603050405020304" pitchFamily="18" charset="0"/>
              <a:cs typeface="Times New Roman" panose="02020603050405020304" pitchFamily="18" charset="0"/>
            </a:endParaRPr>
          </a:p>
        </p:txBody>
      </p:sp>
      <p:grpSp>
        <p:nvGrpSpPr>
          <p:cNvPr id="13" name="Google Shape;820;p30">
            <a:extLst>
              <a:ext uri="{FF2B5EF4-FFF2-40B4-BE49-F238E27FC236}">
                <a16:creationId xmlns:a16="http://schemas.microsoft.com/office/drawing/2014/main" id="{4E91CD28-3B7F-43F4-8590-38C1B61E7014}"/>
              </a:ext>
            </a:extLst>
          </p:cNvPr>
          <p:cNvGrpSpPr/>
          <p:nvPr/>
        </p:nvGrpSpPr>
        <p:grpSpPr>
          <a:xfrm>
            <a:off x="2296871" y="2984597"/>
            <a:ext cx="4354905" cy="159349"/>
            <a:chOff x="4345425" y="2172343"/>
            <a:chExt cx="800750" cy="159407"/>
          </a:xfrm>
          <a:solidFill>
            <a:schemeClr val="accent1">
              <a:lumMod val="20000"/>
              <a:lumOff val="80000"/>
            </a:schemeClr>
          </a:solidFill>
        </p:grpSpPr>
        <p:sp>
          <p:nvSpPr>
            <p:cNvPr id="14" name="Google Shape;821;p30">
              <a:extLst>
                <a:ext uri="{FF2B5EF4-FFF2-40B4-BE49-F238E27FC236}">
                  <a16:creationId xmlns:a16="http://schemas.microsoft.com/office/drawing/2014/main" id="{E236DD5E-BBB3-4A23-95DC-9F555E81834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392" tIns="91392" rIns="91392" bIns="91392" anchor="ctr" anchorCtr="0">
              <a:noAutofit/>
            </a:bodyPr>
            <a:lstStyle/>
            <a:p>
              <a:pPr defTabSz="914020">
                <a:defRPr/>
              </a:pPr>
              <a:endParaRPr sz="1800">
                <a:solidFill>
                  <a:sysClr val="windowText" lastClr="000000"/>
                </a:solidFill>
              </a:endParaRPr>
            </a:p>
          </p:txBody>
        </p:sp>
        <p:sp>
          <p:nvSpPr>
            <p:cNvPr id="15" name="Google Shape;822;p30">
              <a:extLst>
                <a:ext uri="{FF2B5EF4-FFF2-40B4-BE49-F238E27FC236}">
                  <a16:creationId xmlns:a16="http://schemas.microsoft.com/office/drawing/2014/main" id="{E5FFCE76-576E-46CF-9A61-584C83B7C7F1}"/>
                </a:ext>
              </a:extLst>
            </p:cNvPr>
            <p:cNvSpPr/>
            <p:nvPr/>
          </p:nvSpPr>
          <p:spPr>
            <a:xfrm>
              <a:off x="4345425" y="2172343"/>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392" tIns="91392" rIns="91392" bIns="91392" anchor="ctr" anchorCtr="0">
              <a:noAutofit/>
            </a:bodyPr>
            <a:lstStyle/>
            <a:p>
              <a:pPr defTabSz="914020">
                <a:defRPr/>
              </a:pPr>
              <a:endParaRPr sz="1800" dirty="0">
                <a:solidFill>
                  <a:sysClr val="windowText" lastClr="000000"/>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51"/>
          <p:cNvSpPr/>
          <p:nvPr/>
        </p:nvSpPr>
        <p:spPr>
          <a:xfrm rot="-899977">
            <a:off x="3788422" y="1033926"/>
            <a:ext cx="1602322" cy="142973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1"/>
          <p:cNvSpPr txBox="1">
            <a:spLocks noGrp="1"/>
          </p:cNvSpPr>
          <p:nvPr>
            <p:ph type="title"/>
          </p:nvPr>
        </p:nvSpPr>
        <p:spPr>
          <a:xfrm>
            <a:off x="2073750" y="2801075"/>
            <a:ext cx="4996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HOMELINK</a:t>
            </a:r>
            <a:endParaRPr dirty="0"/>
          </a:p>
        </p:txBody>
      </p:sp>
      <p:sp>
        <p:nvSpPr>
          <p:cNvPr id="1404" name="Google Shape;1404;p51"/>
          <p:cNvSpPr txBox="1">
            <a:spLocks noGrp="1"/>
          </p:cNvSpPr>
          <p:nvPr>
            <p:ph type="title" idx="2"/>
          </p:nvPr>
        </p:nvSpPr>
        <p:spPr>
          <a:xfrm>
            <a:off x="2920250" y="1188400"/>
            <a:ext cx="3303600" cy="11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6" name="Rectangle 5">
            <a:extLst>
              <a:ext uri="{FF2B5EF4-FFF2-40B4-BE49-F238E27FC236}">
                <a16:creationId xmlns:a16="http://schemas.microsoft.com/office/drawing/2014/main" id="{CAED466E-5C59-4AEA-A9E5-8645BF23179F}"/>
              </a:ext>
            </a:extLst>
          </p:cNvPr>
          <p:cNvSpPr/>
          <p:nvPr/>
        </p:nvSpPr>
        <p:spPr>
          <a:xfrm>
            <a:off x="2979420" y="331470"/>
            <a:ext cx="381762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tx1"/>
                </a:solidFill>
                <a:latin typeface="Times New Roman" panose="02020603050405020304" pitchFamily="18" charset="0"/>
                <a:cs typeface="Times New Roman" panose="02020603050405020304" pitchFamily="18" charset="0"/>
              </a:rPr>
              <a:t>Thurs</a:t>
            </a:r>
            <a:r>
              <a:rPr lang="vi-VN" sz="1800" dirty="0">
                <a:solidFill>
                  <a:schemeClr val="tx1"/>
                </a:solidFill>
                <a:latin typeface="Times New Roman" panose="02020603050405020304" pitchFamily="18" charset="0"/>
                <a:cs typeface="Times New Roman" panose="02020603050405020304" pitchFamily="18" charset="0"/>
              </a:rPr>
              <a:t>day, February 1</a:t>
            </a:r>
            <a:r>
              <a:rPr lang="en-US" sz="1800" dirty="0">
                <a:solidFill>
                  <a:schemeClr val="tx1"/>
                </a:solidFill>
                <a:latin typeface="Times New Roman" panose="02020603050405020304" pitchFamily="18" charset="0"/>
                <a:cs typeface="Times New Roman" panose="02020603050405020304" pitchFamily="18" charset="0"/>
              </a:rPr>
              <a:t>6</a:t>
            </a:r>
            <a:r>
              <a:rPr lang="vi-VN" sz="1800" dirty="0">
                <a:solidFill>
                  <a:schemeClr val="tx1"/>
                </a:solidFill>
                <a:latin typeface="Times New Roman" panose="02020603050405020304" pitchFamily="18" charset="0"/>
                <a:cs typeface="Times New Roman" panose="02020603050405020304" pitchFamily="18" charset="0"/>
              </a:rPr>
              <a:t>th 202</a:t>
            </a:r>
            <a:r>
              <a:rPr lang="en-US" sz="1800" dirty="0">
                <a:solidFill>
                  <a:schemeClr val="tx1"/>
                </a:solidFill>
                <a:latin typeface="Times New Roman" panose="02020603050405020304" pitchFamily="18" charset="0"/>
                <a:cs typeface="Times New Roman" panose="02020603050405020304" pitchFamily="18" charset="0"/>
              </a:rPr>
              <a:t>3</a:t>
            </a:r>
            <a:endParaRPr lang="vi-VN" sz="1800" dirty="0">
              <a:solidFill>
                <a:schemeClr val="tx1"/>
              </a:solidFill>
              <a:latin typeface="Times New Roman" panose="02020603050405020304" pitchFamily="18" charset="0"/>
              <a:cs typeface="Times New Roman" panose="02020603050405020304" pitchFamily="18" charset="0"/>
            </a:endParaRPr>
          </a:p>
          <a:p>
            <a:pPr algn="ctr">
              <a:lnSpc>
                <a:spcPct val="150000"/>
              </a:lnSpc>
            </a:pPr>
            <a:r>
              <a:rPr lang="vi-VN" sz="1800" dirty="0">
                <a:solidFill>
                  <a:schemeClr val="tx1"/>
                </a:solidFill>
                <a:latin typeface="Times New Roman" panose="02020603050405020304" pitchFamily="18" charset="0"/>
                <a:cs typeface="Times New Roman" panose="02020603050405020304" pitchFamily="18" charset="0"/>
              </a:rPr>
              <a:t>Unit 13: Would you like some milk?</a:t>
            </a:r>
          </a:p>
          <a:p>
            <a:pPr algn="ctr">
              <a:lnSpc>
                <a:spcPct val="150000"/>
              </a:lnSpc>
            </a:pPr>
            <a:r>
              <a:rPr lang="vi-VN" sz="1800" dirty="0">
                <a:solidFill>
                  <a:schemeClr val="tx1"/>
                </a:solidFill>
                <a:latin typeface="Times New Roman" panose="02020603050405020304" pitchFamily="18" charset="0"/>
                <a:cs typeface="Times New Roman" panose="02020603050405020304" pitchFamily="18" charset="0"/>
              </a:rPr>
              <a:t>Lesson 3</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B4E0F49-0FBE-4A05-AC79-7F265067A20C}"/>
              </a:ext>
            </a:extLst>
          </p:cNvPr>
          <p:cNvSpPr/>
          <p:nvPr/>
        </p:nvSpPr>
        <p:spPr>
          <a:xfrm>
            <a:off x="1554481" y="1225055"/>
            <a:ext cx="1143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i="1" dirty="0">
                <a:solidFill>
                  <a:srgbClr val="0070C0"/>
                </a:solidFill>
                <a:latin typeface="+mj-lt"/>
              </a:rPr>
              <a:t>1.Phonics:</a:t>
            </a:r>
            <a:endParaRPr lang="en-US" sz="1800" b="1" i="1" dirty="0">
              <a:solidFill>
                <a:srgbClr val="0070C0"/>
              </a:solidFill>
              <a:latin typeface="+mj-lt"/>
            </a:endParaRPr>
          </a:p>
        </p:txBody>
      </p:sp>
      <p:pic>
        <p:nvPicPr>
          <p:cNvPr id="7" name="Picture 6">
            <a:extLst>
              <a:ext uri="{FF2B5EF4-FFF2-40B4-BE49-F238E27FC236}">
                <a16:creationId xmlns:a16="http://schemas.microsoft.com/office/drawing/2014/main" id="{D8677EA8-2AFC-4A68-B049-FA4E38DEDF9C}"/>
              </a:ext>
            </a:extLst>
          </p:cNvPr>
          <p:cNvPicPr>
            <a:picLocks noChangeAspect="1"/>
          </p:cNvPicPr>
          <p:nvPr/>
        </p:nvPicPr>
        <p:blipFill>
          <a:blip r:embed="rId3"/>
          <a:stretch>
            <a:fillRect/>
          </a:stretch>
        </p:blipFill>
        <p:spPr>
          <a:xfrm>
            <a:off x="2147027" y="1744980"/>
            <a:ext cx="4787173" cy="2173465"/>
          </a:xfrm>
          <a:prstGeom prst="rect">
            <a:avLst/>
          </a:prstGeom>
        </p:spPr>
      </p:pic>
      <p:sp>
        <p:nvSpPr>
          <p:cNvPr id="15" name="Rectangle 14">
            <a:extLst>
              <a:ext uri="{FF2B5EF4-FFF2-40B4-BE49-F238E27FC236}">
                <a16:creationId xmlns:a16="http://schemas.microsoft.com/office/drawing/2014/main" id="{033D35CC-1C03-4CE9-9D0F-B8B3202CEDBD}"/>
              </a:ext>
            </a:extLst>
          </p:cNvPr>
          <p:cNvSpPr/>
          <p:nvPr/>
        </p:nvSpPr>
        <p:spPr>
          <a:xfrm>
            <a:off x="1554481" y="3808235"/>
            <a:ext cx="192785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i="1" dirty="0">
                <a:solidFill>
                  <a:srgbClr val="0070C0"/>
                </a:solidFill>
                <a:latin typeface="+mj-lt"/>
              </a:rPr>
              <a:t>2. Homework:</a:t>
            </a:r>
            <a:endParaRPr lang="en-US" sz="1800" b="1" i="1" dirty="0">
              <a:solidFill>
                <a:srgbClr val="0070C0"/>
              </a:solidFill>
              <a:latin typeface="+mj-lt"/>
            </a:endParaRPr>
          </a:p>
        </p:txBody>
      </p:sp>
      <p:sp>
        <p:nvSpPr>
          <p:cNvPr id="16" name="Rectangle 15">
            <a:extLst>
              <a:ext uri="{FF2B5EF4-FFF2-40B4-BE49-F238E27FC236}">
                <a16:creationId xmlns:a16="http://schemas.microsoft.com/office/drawing/2014/main" id="{D9088A75-AD93-4486-9DED-51F940AC406B}"/>
              </a:ext>
            </a:extLst>
          </p:cNvPr>
          <p:cNvSpPr/>
          <p:nvPr/>
        </p:nvSpPr>
        <p:spPr>
          <a:xfrm>
            <a:off x="1950721" y="4145280"/>
            <a:ext cx="358139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dirty="0">
                <a:solidFill>
                  <a:schemeClr val="tx1"/>
                </a:solidFill>
                <a:latin typeface="+mj-lt"/>
              </a:rPr>
              <a:t>- Do WB part A- 1,2 (page 52 )</a:t>
            </a:r>
            <a:endParaRPr lang="en-US" sz="1800" dirty="0">
              <a:solidFill>
                <a:schemeClr val="tx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60"/>
          <p:cNvSpPr txBox="1">
            <a:spLocks noGrp="1"/>
          </p:cNvSpPr>
          <p:nvPr>
            <p:ph type="title"/>
          </p:nvPr>
        </p:nvSpPr>
        <p:spPr>
          <a:xfrm>
            <a:off x="1069850" y="1138775"/>
            <a:ext cx="2817600" cy="148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thanks!</a:t>
            </a:r>
            <a:endParaRPr dirty="0"/>
          </a:p>
        </p:txBody>
      </p:sp>
      <p:sp>
        <p:nvSpPr>
          <p:cNvPr id="1575" name="Google Shape;1575;p60"/>
          <p:cNvSpPr txBox="1"/>
          <p:nvPr/>
        </p:nvSpPr>
        <p:spPr>
          <a:xfrm>
            <a:off x="4572000" y="4238938"/>
            <a:ext cx="3000000" cy="4347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300">
                <a:solidFill>
                  <a:schemeClr val="dk2"/>
                </a:solidFill>
                <a:latin typeface="Didact Gothic"/>
                <a:ea typeface="Didact Gothic"/>
                <a:cs typeface="Didact Gothic"/>
                <a:sym typeface="Didact Gothic"/>
              </a:rPr>
              <a:t>Please keep this slide for attribution</a:t>
            </a:r>
            <a:endParaRPr sz="1300">
              <a:solidFill>
                <a:schemeClr val="dk2"/>
              </a:solidFill>
              <a:latin typeface="Didact Gothic"/>
              <a:ea typeface="Didact Gothic"/>
              <a:cs typeface="Didact Gothic"/>
              <a:sym typeface="Didact Gothic"/>
            </a:endParaRPr>
          </a:p>
        </p:txBody>
      </p:sp>
      <p:sp>
        <p:nvSpPr>
          <p:cNvPr id="1576" name="Google Shape;1576;p60"/>
          <p:cNvSpPr/>
          <p:nvPr/>
        </p:nvSpPr>
        <p:spPr>
          <a:xfrm>
            <a:off x="1816729" y="3436382"/>
            <a:ext cx="578100" cy="54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60"/>
          <p:cNvSpPr/>
          <p:nvPr/>
        </p:nvSpPr>
        <p:spPr>
          <a:xfrm>
            <a:off x="1069983" y="3436382"/>
            <a:ext cx="578100" cy="54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60"/>
          <p:cNvSpPr/>
          <p:nvPr/>
        </p:nvSpPr>
        <p:spPr>
          <a:xfrm>
            <a:off x="2563475" y="3436382"/>
            <a:ext cx="578100" cy="541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60"/>
          <p:cNvSpPr/>
          <p:nvPr/>
        </p:nvSpPr>
        <p:spPr>
          <a:xfrm>
            <a:off x="1069852" y="3419776"/>
            <a:ext cx="578322" cy="578961"/>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0" name="Google Shape;1580;p60"/>
          <p:cNvGrpSpPr/>
          <p:nvPr/>
        </p:nvGrpSpPr>
        <p:grpSpPr>
          <a:xfrm>
            <a:off x="1821803" y="3419790"/>
            <a:ext cx="578951" cy="578312"/>
            <a:chOff x="3303268" y="3817349"/>
            <a:chExt cx="346056" cy="345674"/>
          </a:xfrm>
        </p:grpSpPr>
        <p:sp>
          <p:nvSpPr>
            <p:cNvPr id="1581" name="Google Shape;1581;p60"/>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60"/>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0"/>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0"/>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60"/>
          <p:cNvGrpSpPr/>
          <p:nvPr/>
        </p:nvGrpSpPr>
        <p:grpSpPr>
          <a:xfrm>
            <a:off x="2573130" y="3419790"/>
            <a:ext cx="578951" cy="578312"/>
            <a:chOff x="3752358" y="3817349"/>
            <a:chExt cx="346056" cy="345674"/>
          </a:xfrm>
        </p:grpSpPr>
        <p:sp>
          <p:nvSpPr>
            <p:cNvPr id="1586" name="Google Shape;1586;p60"/>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0"/>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0"/>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0"/>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48"/>
          <p:cNvSpPr/>
          <p:nvPr/>
        </p:nvSpPr>
        <p:spPr>
          <a:xfrm>
            <a:off x="4243559" y="1258170"/>
            <a:ext cx="3276728" cy="1821332"/>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8"/>
          <p:cNvSpPr/>
          <p:nvPr/>
        </p:nvSpPr>
        <p:spPr>
          <a:xfrm>
            <a:off x="2110449" y="3126912"/>
            <a:ext cx="3276728" cy="1821332"/>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rgbClr val="FFC6BB">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8"/>
          <p:cNvSpPr/>
          <p:nvPr/>
        </p:nvSpPr>
        <p:spPr>
          <a:xfrm>
            <a:off x="5497586" y="3107127"/>
            <a:ext cx="3378099" cy="1877715"/>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8"/>
          <p:cNvSpPr/>
          <p:nvPr/>
        </p:nvSpPr>
        <p:spPr>
          <a:xfrm>
            <a:off x="396500" y="1258166"/>
            <a:ext cx="3378099" cy="1877715"/>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rgbClr val="9DDDD1">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8"/>
          <p:cNvSpPr txBox="1">
            <a:spLocks noGrp="1"/>
          </p:cNvSpPr>
          <p:nvPr>
            <p:ph type="subTitle" idx="8"/>
          </p:nvPr>
        </p:nvSpPr>
        <p:spPr>
          <a:xfrm>
            <a:off x="1012375" y="1627425"/>
            <a:ext cx="2112300" cy="3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600" dirty="0"/>
              <a:t>01</a:t>
            </a:r>
            <a:endParaRPr sz="3600" dirty="0"/>
          </a:p>
        </p:txBody>
      </p:sp>
      <p:sp>
        <p:nvSpPr>
          <p:cNvPr id="1360" name="Google Shape;1360;p48"/>
          <p:cNvSpPr txBox="1">
            <a:spLocks noGrp="1"/>
          </p:cNvSpPr>
          <p:nvPr>
            <p:ph type="subTitle" idx="7"/>
          </p:nvPr>
        </p:nvSpPr>
        <p:spPr>
          <a:xfrm>
            <a:off x="1012375" y="2086608"/>
            <a:ext cx="21123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200" dirty="0"/>
              <a:t>Revision</a:t>
            </a:r>
            <a:endParaRPr sz="3200" dirty="0"/>
          </a:p>
        </p:txBody>
      </p:sp>
      <p:sp>
        <p:nvSpPr>
          <p:cNvPr id="1361" name="Google Shape;1361;p48"/>
          <p:cNvSpPr txBox="1">
            <a:spLocks noGrp="1"/>
          </p:cNvSpPr>
          <p:nvPr>
            <p:ph type="subTitle" idx="5"/>
          </p:nvPr>
        </p:nvSpPr>
        <p:spPr>
          <a:xfrm>
            <a:off x="4815950" y="2086608"/>
            <a:ext cx="21123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200" dirty="0"/>
              <a:t>Phonics</a:t>
            </a:r>
            <a:endParaRPr sz="3200" dirty="0"/>
          </a:p>
        </p:txBody>
      </p:sp>
      <p:sp>
        <p:nvSpPr>
          <p:cNvPr id="1362" name="Google Shape;1362;p48"/>
          <p:cNvSpPr txBox="1">
            <a:spLocks noGrp="1"/>
          </p:cNvSpPr>
          <p:nvPr>
            <p:ph type="subTitle" idx="6"/>
          </p:nvPr>
        </p:nvSpPr>
        <p:spPr>
          <a:xfrm>
            <a:off x="4815950" y="1627425"/>
            <a:ext cx="2112300" cy="3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600" dirty="0"/>
              <a:t>02</a:t>
            </a:r>
            <a:endParaRPr sz="3600" dirty="0"/>
          </a:p>
        </p:txBody>
      </p:sp>
      <p:sp>
        <p:nvSpPr>
          <p:cNvPr id="1363" name="Google Shape;1363;p48"/>
          <p:cNvSpPr txBox="1">
            <a:spLocks noGrp="1"/>
          </p:cNvSpPr>
          <p:nvPr>
            <p:ph type="subTitle" idx="1"/>
          </p:nvPr>
        </p:nvSpPr>
        <p:spPr>
          <a:xfrm>
            <a:off x="6133750" y="3907558"/>
            <a:ext cx="21123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200" dirty="0"/>
              <a:t>Homelink</a:t>
            </a:r>
            <a:endParaRPr sz="3200" dirty="0"/>
          </a:p>
        </p:txBody>
      </p:sp>
      <p:sp>
        <p:nvSpPr>
          <p:cNvPr id="1364" name="Google Shape;1364;p48"/>
          <p:cNvSpPr txBox="1">
            <a:spLocks noGrp="1"/>
          </p:cNvSpPr>
          <p:nvPr>
            <p:ph type="subTitle" idx="2"/>
          </p:nvPr>
        </p:nvSpPr>
        <p:spPr>
          <a:xfrm>
            <a:off x="6133750" y="3448375"/>
            <a:ext cx="2112300" cy="3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600" dirty="0"/>
              <a:t>04</a:t>
            </a:r>
            <a:endParaRPr sz="3600" dirty="0"/>
          </a:p>
        </p:txBody>
      </p:sp>
      <p:sp>
        <p:nvSpPr>
          <p:cNvPr id="1365" name="Google Shape;1365;p48"/>
          <p:cNvSpPr txBox="1">
            <a:spLocks noGrp="1"/>
          </p:cNvSpPr>
          <p:nvPr>
            <p:ph type="subTitle" idx="3"/>
          </p:nvPr>
        </p:nvSpPr>
        <p:spPr>
          <a:xfrm>
            <a:off x="2711175" y="3907558"/>
            <a:ext cx="21123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200" dirty="0"/>
              <a:t>Practice</a:t>
            </a:r>
            <a:endParaRPr sz="3200" dirty="0"/>
          </a:p>
        </p:txBody>
      </p:sp>
      <p:sp>
        <p:nvSpPr>
          <p:cNvPr id="1366" name="Google Shape;1366;p48"/>
          <p:cNvSpPr txBox="1">
            <a:spLocks noGrp="1"/>
          </p:cNvSpPr>
          <p:nvPr>
            <p:ph type="subTitle" idx="4"/>
          </p:nvPr>
        </p:nvSpPr>
        <p:spPr>
          <a:xfrm>
            <a:off x="2711175" y="3448375"/>
            <a:ext cx="2112300" cy="3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600" dirty="0"/>
              <a:t>03</a:t>
            </a:r>
            <a:endParaRPr sz="3600" dirty="0"/>
          </a:p>
        </p:txBody>
      </p:sp>
      <p:sp>
        <p:nvSpPr>
          <p:cNvPr id="1367" name="Google Shape;1367;p48"/>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t>TABLE OF CONTENTS</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59">
                                            <p:txEl>
                                              <p:pRg st="0" end="0"/>
                                            </p:txEl>
                                          </p:spTgt>
                                        </p:tgtEl>
                                        <p:attrNameLst>
                                          <p:attrName>style.visibility</p:attrName>
                                        </p:attrNameLst>
                                      </p:cBhvr>
                                      <p:to>
                                        <p:strVal val="visible"/>
                                      </p:to>
                                    </p:set>
                                    <p:anim calcmode="lin" valueType="num">
                                      <p:cBhvr>
                                        <p:cTn id="7" dur="500" fill="hold"/>
                                        <p:tgtEl>
                                          <p:spTgt spid="13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59">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62">
                                            <p:txEl>
                                              <p:pRg st="0" end="0"/>
                                            </p:txEl>
                                          </p:spTgt>
                                        </p:tgtEl>
                                        <p:attrNameLst>
                                          <p:attrName>style.visibility</p:attrName>
                                        </p:attrNameLst>
                                      </p:cBhvr>
                                      <p:to>
                                        <p:strVal val="visible"/>
                                      </p:to>
                                    </p:set>
                                    <p:anim calcmode="lin" valueType="num">
                                      <p:cBhvr>
                                        <p:cTn id="13" dur="500" fill="hold"/>
                                        <p:tgtEl>
                                          <p:spTgt spid="136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6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362">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66">
                                            <p:txEl>
                                              <p:pRg st="0" end="0"/>
                                            </p:txEl>
                                          </p:spTgt>
                                        </p:tgtEl>
                                        <p:attrNameLst>
                                          <p:attrName>style.visibility</p:attrName>
                                        </p:attrNameLst>
                                      </p:cBhvr>
                                      <p:to>
                                        <p:strVal val="visible"/>
                                      </p:to>
                                    </p:set>
                                    <p:anim calcmode="lin" valueType="num">
                                      <p:cBhvr>
                                        <p:cTn id="19" dur="500" fill="hold"/>
                                        <p:tgtEl>
                                          <p:spTgt spid="136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36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366">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64">
                                            <p:txEl>
                                              <p:pRg st="0" end="0"/>
                                            </p:txEl>
                                          </p:spTgt>
                                        </p:tgtEl>
                                        <p:attrNameLst>
                                          <p:attrName>style.visibility</p:attrName>
                                        </p:attrNameLst>
                                      </p:cBhvr>
                                      <p:to>
                                        <p:strVal val="visible"/>
                                      </p:to>
                                    </p:set>
                                    <p:anim calcmode="lin" valueType="num">
                                      <p:cBhvr>
                                        <p:cTn id="25" dur="500" fill="hold"/>
                                        <p:tgtEl>
                                          <p:spTgt spid="1364">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64">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64">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360">
                                            <p:txEl>
                                              <p:pRg st="0" end="0"/>
                                            </p:txEl>
                                          </p:spTgt>
                                        </p:tgtEl>
                                        <p:attrNameLst>
                                          <p:attrName>style.visibility</p:attrName>
                                        </p:attrNameLst>
                                      </p:cBhvr>
                                      <p:to>
                                        <p:strVal val="visible"/>
                                      </p:to>
                                    </p:set>
                                    <p:anim calcmode="lin" valueType="num">
                                      <p:cBhvr>
                                        <p:cTn id="31" dur="1000" fill="hold"/>
                                        <p:tgtEl>
                                          <p:spTgt spid="136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360">
                                            <p:txEl>
                                              <p:pRg st="0" end="0"/>
                                            </p:txEl>
                                          </p:spTgt>
                                        </p:tgtEl>
                                        <p:attrNameLst>
                                          <p:attrName>ppt_h</p:attrName>
                                        </p:attrNameLst>
                                      </p:cBhvr>
                                      <p:tavLst>
                                        <p:tav tm="0">
                                          <p:val>
                                            <p:fltVal val="0"/>
                                          </p:val>
                                        </p:tav>
                                        <p:tav tm="100000">
                                          <p:val>
                                            <p:strVal val="#ppt_h"/>
                                          </p:val>
                                        </p:tav>
                                      </p:tavLst>
                                    </p:anim>
                                    <p:animEffect transition="in" filter="fade">
                                      <p:cBhvr>
                                        <p:cTn id="33" dur="1000"/>
                                        <p:tgtEl>
                                          <p:spTgt spid="1360">
                                            <p:txEl>
                                              <p:pRg st="0" end="0"/>
                                            </p:txEl>
                                          </p:spTgt>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361">
                                            <p:txEl>
                                              <p:pRg st="0" end="0"/>
                                            </p:txEl>
                                          </p:spTgt>
                                        </p:tgtEl>
                                        <p:attrNameLst>
                                          <p:attrName>style.visibility</p:attrName>
                                        </p:attrNameLst>
                                      </p:cBhvr>
                                      <p:to>
                                        <p:strVal val="visible"/>
                                      </p:to>
                                    </p:set>
                                    <p:anim calcmode="lin" valueType="num">
                                      <p:cBhvr>
                                        <p:cTn id="37" dur="1000" fill="hold"/>
                                        <p:tgtEl>
                                          <p:spTgt spid="1361">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1361">
                                            <p:txEl>
                                              <p:pRg st="0" end="0"/>
                                            </p:txEl>
                                          </p:spTgt>
                                        </p:tgtEl>
                                        <p:attrNameLst>
                                          <p:attrName>ppt_h</p:attrName>
                                        </p:attrNameLst>
                                      </p:cBhvr>
                                      <p:tavLst>
                                        <p:tav tm="0">
                                          <p:val>
                                            <p:fltVal val="0"/>
                                          </p:val>
                                        </p:tav>
                                        <p:tav tm="100000">
                                          <p:val>
                                            <p:strVal val="#ppt_h"/>
                                          </p:val>
                                        </p:tav>
                                      </p:tavLst>
                                    </p:anim>
                                    <p:animEffect transition="in" filter="fade">
                                      <p:cBhvr>
                                        <p:cTn id="39" dur="1000"/>
                                        <p:tgtEl>
                                          <p:spTgt spid="1361">
                                            <p:txEl>
                                              <p:pRg st="0" end="0"/>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1365">
                                            <p:txEl>
                                              <p:pRg st="0" end="0"/>
                                            </p:txEl>
                                          </p:spTgt>
                                        </p:tgtEl>
                                        <p:attrNameLst>
                                          <p:attrName>style.visibility</p:attrName>
                                        </p:attrNameLst>
                                      </p:cBhvr>
                                      <p:to>
                                        <p:strVal val="visible"/>
                                      </p:to>
                                    </p:set>
                                    <p:anim calcmode="lin" valueType="num">
                                      <p:cBhvr>
                                        <p:cTn id="43" dur="1000" fill="hold"/>
                                        <p:tgtEl>
                                          <p:spTgt spid="1365">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1365">
                                            <p:txEl>
                                              <p:pRg st="0" end="0"/>
                                            </p:txEl>
                                          </p:spTgt>
                                        </p:tgtEl>
                                        <p:attrNameLst>
                                          <p:attrName>ppt_h</p:attrName>
                                        </p:attrNameLst>
                                      </p:cBhvr>
                                      <p:tavLst>
                                        <p:tav tm="0">
                                          <p:val>
                                            <p:fltVal val="0"/>
                                          </p:val>
                                        </p:tav>
                                        <p:tav tm="100000">
                                          <p:val>
                                            <p:strVal val="#ppt_h"/>
                                          </p:val>
                                        </p:tav>
                                      </p:tavLst>
                                    </p:anim>
                                    <p:animEffect transition="in" filter="fade">
                                      <p:cBhvr>
                                        <p:cTn id="45" dur="1000"/>
                                        <p:tgtEl>
                                          <p:spTgt spid="1365">
                                            <p:txEl>
                                              <p:pRg st="0" end="0"/>
                                            </p:txEl>
                                          </p:spTgt>
                                        </p:tgtEl>
                                      </p:cBhvr>
                                    </p:animEffect>
                                  </p:childTnLst>
                                </p:cTn>
                              </p:par>
                            </p:childTnLst>
                          </p:cTn>
                        </p:par>
                        <p:par>
                          <p:cTn id="46" fill="hold">
                            <p:stCondLst>
                              <p:cond delay="5000"/>
                            </p:stCondLst>
                            <p:childTnLst>
                              <p:par>
                                <p:cTn id="47" presetID="53" presetClass="entr" presetSubtype="16" fill="hold" grpId="0" nodeType="afterEffect">
                                  <p:stCondLst>
                                    <p:cond delay="0"/>
                                  </p:stCondLst>
                                  <p:childTnLst>
                                    <p:set>
                                      <p:cBhvr>
                                        <p:cTn id="48" dur="1" fill="hold">
                                          <p:stCondLst>
                                            <p:cond delay="0"/>
                                          </p:stCondLst>
                                        </p:cTn>
                                        <p:tgtEl>
                                          <p:spTgt spid="1363">
                                            <p:txEl>
                                              <p:pRg st="0" end="0"/>
                                            </p:txEl>
                                          </p:spTgt>
                                        </p:tgtEl>
                                        <p:attrNameLst>
                                          <p:attrName>style.visibility</p:attrName>
                                        </p:attrNameLst>
                                      </p:cBhvr>
                                      <p:to>
                                        <p:strVal val="visible"/>
                                      </p:to>
                                    </p:set>
                                    <p:anim calcmode="lin" valueType="num">
                                      <p:cBhvr>
                                        <p:cTn id="49" dur="1000" fill="hold"/>
                                        <p:tgtEl>
                                          <p:spTgt spid="1363">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1363">
                                            <p:txEl>
                                              <p:pRg st="0" end="0"/>
                                            </p:txEl>
                                          </p:spTgt>
                                        </p:tgtEl>
                                        <p:attrNameLst>
                                          <p:attrName>ppt_h</p:attrName>
                                        </p:attrNameLst>
                                      </p:cBhvr>
                                      <p:tavLst>
                                        <p:tav tm="0">
                                          <p:val>
                                            <p:fltVal val="0"/>
                                          </p:val>
                                        </p:tav>
                                        <p:tav tm="100000">
                                          <p:val>
                                            <p:strVal val="#ppt_h"/>
                                          </p:val>
                                        </p:tav>
                                      </p:tavLst>
                                    </p:anim>
                                    <p:animEffect transition="in" filter="fade">
                                      <p:cBhvr>
                                        <p:cTn id="51" dur="1000"/>
                                        <p:tgtEl>
                                          <p:spTgt spid="1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 grpId="0" build="p"/>
      <p:bldP spid="1360" grpId="0" build="p"/>
      <p:bldP spid="1361" grpId="0" build="p"/>
      <p:bldP spid="1362" grpId="0" build="p"/>
      <p:bldP spid="1363" grpId="0" build="p"/>
      <p:bldP spid="1364" grpId="0" build="p"/>
      <p:bldP spid="1365" grpId="0" build="p"/>
      <p:bldP spid="136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37"/>
          <p:cNvSpPr/>
          <p:nvPr/>
        </p:nvSpPr>
        <p:spPr>
          <a:xfrm rot="-899977">
            <a:off x="3770839" y="1033926"/>
            <a:ext cx="1602322" cy="142973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REVISION</a:t>
            </a:r>
            <a:endParaRPr dirty="0"/>
          </a:p>
        </p:txBody>
      </p:sp>
      <p:sp>
        <p:nvSpPr>
          <p:cNvPr id="1177" name="Google Shape;1177;p37"/>
          <p:cNvSpPr txBox="1">
            <a:spLocks noGrp="1"/>
          </p:cNvSpPr>
          <p:nvPr>
            <p:ph type="title" idx="2"/>
          </p:nvPr>
        </p:nvSpPr>
        <p:spPr>
          <a:xfrm>
            <a:off x="2920200" y="1188400"/>
            <a:ext cx="3303600" cy="11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082"/>
          <a:stretch/>
        </p:blipFill>
        <p:spPr>
          <a:xfrm>
            <a:off x="-464574" y="-274790"/>
            <a:ext cx="9608574" cy="5418290"/>
          </a:xfrm>
          <a:prstGeom prst="rect">
            <a:avLst/>
          </a:prstGeom>
        </p:spPr>
      </p:pic>
      <p:pic>
        <p:nvPicPr>
          <p:cNvPr id="14" name="Picture 13">
            <a:extLst>
              <a:ext uri="{FF2B5EF4-FFF2-40B4-BE49-F238E27FC236}">
                <a16:creationId xmlns:a16="http://schemas.microsoft.com/office/drawing/2014/main" id="{3F2B4CFD-EF66-4CFF-8875-08729B22FA30}"/>
              </a:ext>
            </a:extLst>
          </p:cNvPr>
          <p:cNvPicPr>
            <a:picLocks noChangeAspect="1"/>
          </p:cNvPicPr>
          <p:nvPr/>
        </p:nvPicPr>
        <p:blipFill rotWithShape="1">
          <a:blip r:embed="rId3">
            <a:extLst>
              <a:ext uri="{28A0092B-C50C-407E-A947-70E740481C1C}">
                <a14:useLocalDpi xmlns:a14="http://schemas.microsoft.com/office/drawing/2010/main" val="0"/>
              </a:ext>
            </a:extLst>
          </a:blip>
          <a:srcRect b="12620"/>
          <a:stretch/>
        </p:blipFill>
        <p:spPr>
          <a:xfrm>
            <a:off x="-1214243" y="-704682"/>
            <a:ext cx="4838093" cy="3301344"/>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1897988" y="441562"/>
            <a:ext cx="2894046" cy="1776380"/>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8" name="Picture 17">
            <a:extLst>
              <a:ext uri="{FF2B5EF4-FFF2-40B4-BE49-F238E27FC236}">
                <a16:creationId xmlns:a16="http://schemas.microsoft.com/office/drawing/2014/main" id="{19BD830C-641C-4420-9BCC-69B1F360E8CB}"/>
              </a:ext>
            </a:extLst>
          </p:cNvPr>
          <p:cNvPicPr>
            <a:picLocks noChangeAspect="1"/>
          </p:cNvPicPr>
          <p:nvPr/>
        </p:nvPicPr>
        <p:blipFill rotWithShape="1">
          <a:blip r:embed="rId6">
            <a:extLst>
              <a:ext uri="{28A0092B-C50C-407E-A947-70E740481C1C}">
                <a14:useLocalDpi xmlns:a14="http://schemas.microsoft.com/office/drawing/2010/main" val="0"/>
              </a:ext>
            </a:extLst>
          </a:blip>
          <a:srcRect l="9216" t="23895" r="51464" b="53948"/>
          <a:stretch/>
        </p:blipFill>
        <p:spPr>
          <a:xfrm>
            <a:off x="422482" y="-231833"/>
            <a:ext cx="1721405" cy="799814"/>
          </a:xfrm>
          <a:prstGeom prst="rect">
            <a:avLst/>
          </a:prstGeom>
        </p:spPr>
      </p:pic>
      <p:pic>
        <p:nvPicPr>
          <p:cNvPr id="19" name="Picture 18">
            <a:extLst>
              <a:ext uri="{FF2B5EF4-FFF2-40B4-BE49-F238E27FC236}">
                <a16:creationId xmlns:a16="http://schemas.microsoft.com/office/drawing/2014/main" id="{D77105EF-CFCF-4EA4-8320-0F19355509A8}"/>
              </a:ext>
            </a:extLst>
          </p:cNvPr>
          <p:cNvPicPr>
            <a:picLocks noChangeAspect="1"/>
          </p:cNvPicPr>
          <p:nvPr/>
        </p:nvPicPr>
        <p:blipFill rotWithShape="1">
          <a:blip r:embed="rId6">
            <a:extLst>
              <a:ext uri="{28A0092B-C50C-407E-A947-70E740481C1C}">
                <a14:useLocalDpi xmlns:a14="http://schemas.microsoft.com/office/drawing/2010/main" val="0"/>
              </a:ext>
            </a:extLst>
          </a:blip>
          <a:srcRect l="51114" t="23023" r="9566" b="54820"/>
          <a:stretch/>
        </p:blipFill>
        <p:spPr>
          <a:xfrm>
            <a:off x="4792034" y="-392241"/>
            <a:ext cx="2413559" cy="1183658"/>
          </a:xfrm>
          <a:prstGeom prst="rect">
            <a:avLst/>
          </a:prstGeom>
        </p:spPr>
      </p:pic>
      <p:pic>
        <p:nvPicPr>
          <p:cNvPr id="21" name="Picture 20">
            <a:extLst>
              <a:ext uri="{FF2B5EF4-FFF2-40B4-BE49-F238E27FC236}">
                <a16:creationId xmlns:a16="http://schemas.microsoft.com/office/drawing/2014/main" id="{FB19BC56-A957-4D03-A5D7-8F46DEB7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8501" y="-196865"/>
            <a:ext cx="2757047" cy="2601796"/>
          </a:xfrm>
          <a:prstGeom prst="rect">
            <a:avLst/>
          </a:prstGeom>
        </p:spPr>
      </p:pic>
      <p:pic>
        <p:nvPicPr>
          <p:cNvPr id="22" name="Picture 21">
            <a:extLst>
              <a:ext uri="{FF2B5EF4-FFF2-40B4-BE49-F238E27FC236}">
                <a16:creationId xmlns:a16="http://schemas.microsoft.com/office/drawing/2014/main" id="{D4E890B6-9697-4C72-8AD6-EA02BF9D0C3B}"/>
              </a:ext>
            </a:extLst>
          </p:cNvPr>
          <p:cNvPicPr>
            <a:picLocks noChangeAspect="1"/>
          </p:cNvPicPr>
          <p:nvPr/>
        </p:nvPicPr>
        <p:blipFill rotWithShape="1">
          <a:blip r:embed="rId6">
            <a:extLst>
              <a:ext uri="{28A0092B-C50C-407E-A947-70E740481C1C}">
                <a14:useLocalDpi xmlns:a14="http://schemas.microsoft.com/office/drawing/2010/main" val="0"/>
              </a:ext>
            </a:extLst>
          </a:blip>
          <a:srcRect l="8038" t="66760" r="52642" b="11083"/>
          <a:stretch/>
        </p:blipFill>
        <p:spPr>
          <a:xfrm>
            <a:off x="2677502" y="-81338"/>
            <a:ext cx="1811630" cy="763487"/>
          </a:xfrm>
          <a:prstGeom prst="rect">
            <a:avLst/>
          </a:prstGeom>
        </p:spPr>
      </p:pic>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8">
            <a:extLst>
              <a:ext uri="{28A0092B-C50C-407E-A947-70E740481C1C}">
                <a14:useLocalDpi xmlns:a14="http://schemas.microsoft.com/office/drawing/2010/main" val="0"/>
              </a:ext>
            </a:extLst>
          </a:blip>
          <a:srcRect l="87109" t="33432" r="5613" b="50000"/>
          <a:stretch/>
        </p:blipFill>
        <p:spPr>
          <a:xfrm>
            <a:off x="4285741" y="2123333"/>
            <a:ext cx="287359" cy="707240"/>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357" r="10543" b="25104"/>
          <a:stretch/>
        </p:blipFill>
        <p:spPr>
          <a:xfrm flipH="1">
            <a:off x="1299484" y="1581721"/>
            <a:ext cx="1111772" cy="826820"/>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10">
            <a:extLst>
              <a:ext uri="{28A0092B-C50C-407E-A947-70E740481C1C}">
                <a14:useLocalDpi xmlns:a14="http://schemas.microsoft.com/office/drawing/2010/main" val="0"/>
              </a:ext>
            </a:extLst>
          </a:blip>
          <a:srcRect l="60549" t="43266" r="21565" b="18575"/>
          <a:stretch/>
        </p:blipFill>
        <p:spPr>
          <a:xfrm>
            <a:off x="483967" y="2388596"/>
            <a:ext cx="573935" cy="956178"/>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10">
            <a:extLst>
              <a:ext uri="{28A0092B-C50C-407E-A947-70E740481C1C}">
                <a14:useLocalDpi xmlns:a14="http://schemas.microsoft.com/office/drawing/2010/main" val="0"/>
              </a:ext>
            </a:extLst>
          </a:blip>
          <a:srcRect l="40960" t="49571" r="39324" b="19548"/>
          <a:stretch/>
        </p:blipFill>
        <p:spPr>
          <a:xfrm>
            <a:off x="8484297" y="2526683"/>
            <a:ext cx="437078" cy="534599"/>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4428870" y="873149"/>
            <a:ext cx="10498" cy="1300480"/>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4439368" y="493339"/>
            <a:ext cx="0" cy="415871"/>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11">
            <a:extLst>
              <a:ext uri="{28A0092B-C50C-407E-A947-70E740481C1C}">
                <a14:useLocalDpi xmlns:a14="http://schemas.microsoft.com/office/drawing/2010/main" val="0"/>
              </a:ext>
            </a:extLst>
          </a:blip>
          <a:srcRect l="68287" t="11249" r="696" b="69074"/>
          <a:stretch/>
        </p:blipFill>
        <p:spPr>
          <a:xfrm>
            <a:off x="3198044" y="3716741"/>
            <a:ext cx="657950" cy="451235"/>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2">
            <a:extLst>
              <a:ext uri="{28A0092B-C50C-407E-A947-70E740481C1C}">
                <a14:useLocalDpi xmlns:a14="http://schemas.microsoft.com/office/drawing/2010/main" val="0"/>
              </a:ext>
            </a:extLst>
          </a:blip>
          <a:srcRect l="67133" t="37339" r="864" b="43905"/>
          <a:stretch/>
        </p:blipFill>
        <p:spPr>
          <a:xfrm>
            <a:off x="1749988" y="2866686"/>
            <a:ext cx="657950" cy="416866"/>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19633127">
            <a:off x="3758740" y="2568365"/>
            <a:ext cx="717539" cy="451236"/>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11">
            <a:extLst>
              <a:ext uri="{28A0092B-C50C-407E-A947-70E740481C1C}">
                <a14:useLocalDpi xmlns:a14="http://schemas.microsoft.com/office/drawing/2010/main" val="0"/>
              </a:ext>
            </a:extLst>
          </a:blip>
          <a:srcRect l="2764" t="11676" r="66219" b="68647"/>
          <a:stretch/>
        </p:blipFill>
        <p:spPr>
          <a:xfrm>
            <a:off x="6688501" y="2534724"/>
            <a:ext cx="657950" cy="451235"/>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11">
            <a:extLst>
              <a:ext uri="{28A0092B-C50C-407E-A947-70E740481C1C}">
                <a14:useLocalDpi xmlns:a14="http://schemas.microsoft.com/office/drawing/2010/main" val="0"/>
              </a:ext>
            </a:extLst>
          </a:blip>
          <a:srcRect l="1538" t="36382" r="64853" b="43119"/>
          <a:stretch/>
        </p:blipFill>
        <p:spPr>
          <a:xfrm>
            <a:off x="6446736" y="4634877"/>
            <a:ext cx="712925" cy="470082"/>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4">
            <a:extLst>
              <a:ext uri="{28A0092B-C50C-407E-A947-70E740481C1C}">
                <a14:useLocalDpi xmlns:a14="http://schemas.microsoft.com/office/drawing/2010/main" val="0"/>
              </a:ext>
            </a:extLst>
          </a:blip>
          <a:srcRect r="65365" b="69539"/>
          <a:stretch/>
        </p:blipFill>
        <p:spPr>
          <a:xfrm>
            <a:off x="770934" y="3942358"/>
            <a:ext cx="648202" cy="539030"/>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4">
            <a:extLst>
              <a:ext uri="{28A0092B-C50C-407E-A947-70E740481C1C}">
                <a14:useLocalDpi xmlns:a14="http://schemas.microsoft.com/office/drawing/2010/main" val="0"/>
              </a:ext>
            </a:extLst>
          </a:blip>
          <a:srcRect l="66069" t="59904" r="-704" b="9635"/>
          <a:stretch/>
        </p:blipFill>
        <p:spPr>
          <a:xfrm>
            <a:off x="5350612" y="3296581"/>
            <a:ext cx="648202" cy="539030"/>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5">
            <a:extLst>
              <a:ext uri="{28A0092B-C50C-407E-A947-70E740481C1C}">
                <a14:useLocalDpi xmlns:a14="http://schemas.microsoft.com/office/drawing/2010/main" val="0"/>
              </a:ext>
            </a:extLst>
          </a:blip>
          <a:srcRect l="34402" t="1721" r="32394" b="78989"/>
          <a:stretch/>
        </p:blipFill>
        <p:spPr>
          <a:xfrm rot="19670681">
            <a:off x="4681651" y="4304276"/>
            <a:ext cx="744770" cy="467743"/>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5">
            <a:extLst>
              <a:ext uri="{28A0092B-C50C-407E-A947-70E740481C1C}">
                <a14:useLocalDpi xmlns:a14="http://schemas.microsoft.com/office/drawing/2010/main" val="0"/>
              </a:ext>
            </a:extLst>
          </a:blip>
          <a:srcRect l="66810" t="230" r="-14" b="80480"/>
          <a:stretch/>
        </p:blipFill>
        <p:spPr>
          <a:xfrm>
            <a:off x="5168031" y="2056988"/>
            <a:ext cx="644461" cy="404745"/>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5">
            <a:extLst>
              <a:ext uri="{28A0092B-C50C-407E-A947-70E740481C1C}">
                <a14:useLocalDpi xmlns:a14="http://schemas.microsoft.com/office/drawing/2010/main" val="0"/>
              </a:ext>
            </a:extLst>
          </a:blip>
          <a:srcRect l="65755" t="19735" r="1041" b="60975"/>
          <a:stretch/>
        </p:blipFill>
        <p:spPr>
          <a:xfrm>
            <a:off x="1895965" y="4634877"/>
            <a:ext cx="644461" cy="404745"/>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321594" y="1478306"/>
            <a:ext cx="6500813" cy="21868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p>
            <a:pPr algn="ctr" defTabSz="685800">
              <a:buClrTx/>
            </a:pPr>
            <a:r>
              <a:rPr lang="en-US" sz="6827" b="1" kern="1200" dirty="0">
                <a:ln w="13462">
                  <a:solidFill>
                    <a:prstClr val="white"/>
                  </a:solidFill>
                  <a:prstDash val="solid"/>
                </a:ln>
                <a:solidFill>
                  <a:srgbClr val="FF0000"/>
                </a:solidFill>
                <a:effectLst>
                  <a:outerShdw dist="38100" dir="2700000" algn="bl" rotWithShape="0">
                    <a:srgbClr val="4472C4"/>
                  </a:outerShdw>
                </a:effectLst>
                <a:latin typeface="Algerian" panose="04020705040A02060702" pitchFamily="82" charset="0"/>
              </a:rPr>
              <a:t>GO FISHING</a:t>
            </a:r>
          </a:p>
        </p:txBody>
      </p:sp>
      <p:sp>
        <p:nvSpPr>
          <p:cNvPr id="70" name="Rectangle: Rounded Corners 69">
            <a:hlinkClick r:id="" action="ppaction://hlinkshowjump?jump=nextslide"/>
            <a:extLst>
              <a:ext uri="{FF2B5EF4-FFF2-40B4-BE49-F238E27FC236}">
                <a16:creationId xmlns:a16="http://schemas.microsoft.com/office/drawing/2014/main" id="{DD0B7ECF-DC8B-4EDD-AA5A-0CDDEB876C4C}"/>
              </a:ext>
            </a:extLst>
          </p:cNvPr>
          <p:cNvSpPr/>
          <p:nvPr/>
        </p:nvSpPr>
        <p:spPr>
          <a:xfrm>
            <a:off x="7084454" y="3609654"/>
            <a:ext cx="1120982" cy="501989"/>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422" b="1" kern="1200">
                <a:solidFill>
                  <a:prstClr val="white"/>
                </a:solidFill>
                <a:latin typeface="Calibri"/>
              </a:rPr>
              <a:t>PLAY</a:t>
            </a:r>
          </a:p>
        </p:txBody>
      </p:sp>
      <p:sp>
        <p:nvSpPr>
          <p:cNvPr id="71" name="Rectangle: Rounded Corners 70">
            <a:hlinkClick r:id="rId16" action="ppaction://hlinksldjump"/>
            <a:extLst>
              <a:ext uri="{FF2B5EF4-FFF2-40B4-BE49-F238E27FC236}">
                <a16:creationId xmlns:a16="http://schemas.microsoft.com/office/drawing/2014/main" id="{AE51B5B9-8B5B-4907-8F61-C693DDA92590}"/>
              </a:ext>
            </a:extLst>
          </p:cNvPr>
          <p:cNvSpPr/>
          <p:nvPr/>
        </p:nvSpPr>
        <p:spPr>
          <a:xfrm>
            <a:off x="7084454" y="4219522"/>
            <a:ext cx="1120982" cy="501989"/>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422" b="1" kern="1200">
                <a:solidFill>
                  <a:prstClr val="white"/>
                </a:solidFill>
                <a:latin typeface="Calibri"/>
              </a:rPr>
              <a:t>EXIT</a:t>
            </a:r>
          </a:p>
        </p:txBody>
      </p:sp>
      <p:sp>
        <p:nvSpPr>
          <p:cNvPr id="73" name="Moicauca">
            <a:extLst>
              <a:ext uri="{FF2B5EF4-FFF2-40B4-BE49-F238E27FC236}">
                <a16:creationId xmlns:a16="http://schemas.microsoft.com/office/drawing/2014/main" id="{16B2E4F9-0EF2-4B56-B299-4FFDE702725E}"/>
              </a:ext>
            </a:extLst>
          </p:cNvPr>
          <p:cNvSpPr/>
          <p:nvPr/>
        </p:nvSpPr>
        <p:spPr>
          <a:xfrm flipH="1">
            <a:off x="2658971" y="1830892"/>
            <a:ext cx="3826059" cy="135584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7200" b="1" kern="1200" dirty="0">
                <a:ln w="19050">
                  <a:solidFill>
                    <a:srgbClr val="FFC000">
                      <a:lumMod val="50000"/>
                    </a:srgbClr>
                  </a:solidFill>
                  <a:prstDash val="solid"/>
                </a:ln>
                <a:solidFill>
                  <a:srgbClr val="FFFF00"/>
                </a:solidFill>
                <a:effectLst>
                  <a:outerShdw dist="38100" dir="2700000" algn="bl" rotWithShape="0">
                    <a:srgbClr val="4472C4"/>
                  </a:outerShdw>
                </a:effectLst>
                <a:latin typeface="Arial Black" panose="020B0A04020102020204" pitchFamily="34" charset="0"/>
              </a:rPr>
              <a:t>Game</a:t>
            </a:r>
          </a:p>
        </p:txBody>
      </p:sp>
    </p:spTree>
    <p:extLst>
      <p:ext uri="{BB962C8B-B14F-4D97-AF65-F5344CB8AC3E}">
        <p14:creationId xmlns:p14="http://schemas.microsoft.com/office/powerpoint/2010/main" val="394841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hlinkClick r:id="rId2" action="ppaction://hlinksldjump"/>
          </p:cNvPr>
          <p:cNvPicPr>
            <a:picLocks noChangeAspect="1"/>
          </p:cNvPicPr>
          <p:nvPr/>
        </p:nvPicPr>
        <p:blipFill rotWithShape="1">
          <a:blip r:embed="rId3"/>
          <a:srcRect l="19082"/>
          <a:stretch/>
        </p:blipFill>
        <p:spPr>
          <a:xfrm>
            <a:off x="-464574" y="-274790"/>
            <a:ext cx="9608574" cy="5418290"/>
          </a:xfrm>
          <a:prstGeom prst="rect">
            <a:avLst/>
          </a:prstGeom>
        </p:spPr>
      </p:pic>
      <p:sp>
        <p:nvSpPr>
          <p:cNvPr id="142" name="Rectangle: Rounded Corners 92">
            <a:extLst>
              <a:ext uri="{FF2B5EF4-FFF2-40B4-BE49-F238E27FC236}">
                <a16:creationId xmlns:a16="http://schemas.microsoft.com/office/drawing/2014/main" id="{AFC74EEF-0CC0-4041-BD0F-730D2E13A0C5}"/>
              </a:ext>
            </a:extLst>
          </p:cNvPr>
          <p:cNvSpPr/>
          <p:nvPr/>
        </p:nvSpPr>
        <p:spPr>
          <a:xfrm>
            <a:off x="7313855" y="-1040962"/>
            <a:ext cx="1311414" cy="508570"/>
          </a:xfrm>
          <a:prstGeom prst="roundRect">
            <a:avLst>
              <a:gd name="adj" fmla="val 50000"/>
            </a:avLst>
          </a:prstGeom>
          <a:solidFill>
            <a:schemeClr val="bg1">
              <a:lumMod val="8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800" b="1" kern="1200">
                <a:solidFill>
                  <a:srgbClr val="FF0000"/>
                </a:solidFill>
                <a:latin typeface="Calibri"/>
              </a:rPr>
              <a:t>Score:    </a:t>
            </a:r>
          </a:p>
        </p:txBody>
      </p:sp>
      <p:pic>
        <p:nvPicPr>
          <p:cNvPr id="140" name="Picture 139">
            <a:extLst>
              <a:ext uri="{FF2B5EF4-FFF2-40B4-BE49-F238E27FC236}">
                <a16:creationId xmlns:a16="http://schemas.microsoft.com/office/drawing/2014/main" id="{3D5221BA-5F80-43AE-A356-50CFF024AE56}"/>
              </a:ext>
            </a:extLst>
          </p:cNvPr>
          <p:cNvPicPr>
            <a:picLocks noChangeAspect="1"/>
          </p:cNvPicPr>
          <p:nvPr/>
        </p:nvPicPr>
        <p:blipFill rotWithShape="1">
          <a:blip r:embed="rId4">
            <a:extLst>
              <a:ext uri="{28A0092B-C50C-407E-A947-70E740481C1C}">
                <a14:useLocalDpi xmlns:a14="http://schemas.microsoft.com/office/drawing/2010/main" val="0"/>
              </a:ext>
            </a:extLst>
          </a:blip>
          <a:srcRect l="51114" t="23023" r="9566" b="54820"/>
          <a:stretch/>
        </p:blipFill>
        <p:spPr>
          <a:xfrm>
            <a:off x="6383197" y="-591829"/>
            <a:ext cx="2413559" cy="1183658"/>
          </a:xfrm>
          <a:prstGeom prst="rect">
            <a:avLst/>
          </a:prstGeom>
        </p:spPr>
      </p:pic>
      <p:pic>
        <p:nvPicPr>
          <p:cNvPr id="139" name="Picture 138">
            <a:extLst>
              <a:ext uri="{FF2B5EF4-FFF2-40B4-BE49-F238E27FC236}">
                <a16:creationId xmlns:a16="http://schemas.microsoft.com/office/drawing/2014/main" id="{7467568F-3F6D-4846-8AC2-38544DB3A73C}"/>
              </a:ext>
            </a:extLst>
          </p:cNvPr>
          <p:cNvPicPr>
            <a:picLocks noChangeAspect="1"/>
          </p:cNvPicPr>
          <p:nvPr/>
        </p:nvPicPr>
        <p:blipFill rotWithShape="1">
          <a:blip r:embed="rId4">
            <a:extLst>
              <a:ext uri="{28A0092B-C50C-407E-A947-70E740481C1C}">
                <a14:useLocalDpi xmlns:a14="http://schemas.microsoft.com/office/drawing/2010/main" val="0"/>
              </a:ext>
            </a:extLst>
          </a:blip>
          <a:srcRect l="9216" t="23895" r="51464" b="53948"/>
          <a:stretch/>
        </p:blipFill>
        <p:spPr>
          <a:xfrm>
            <a:off x="422482" y="-231833"/>
            <a:ext cx="1721405" cy="799814"/>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5">
            <a:extLst>
              <a:ext uri="{28A0092B-C50C-407E-A947-70E740481C1C}">
                <a14:useLocalDpi xmlns:a14="http://schemas.microsoft.com/office/drawing/2010/main" val="0"/>
              </a:ext>
            </a:extLst>
          </a:blip>
          <a:srcRect l="87109" t="33432" r="5613" b="50000"/>
          <a:stretch/>
        </p:blipFill>
        <p:spPr>
          <a:xfrm>
            <a:off x="4299478" y="863962"/>
            <a:ext cx="287359" cy="707240"/>
          </a:xfrm>
          <a:prstGeom prst="rect">
            <a:avLst/>
          </a:prstGeom>
        </p:spPr>
      </p:pic>
      <p:grpSp>
        <p:nvGrpSpPr>
          <p:cNvPr id="121" name="Group 120"/>
          <p:cNvGrpSpPr/>
          <p:nvPr/>
        </p:nvGrpSpPr>
        <p:grpSpPr>
          <a:xfrm>
            <a:off x="-1214243" y="-704682"/>
            <a:ext cx="10659791" cy="3301344"/>
            <a:chOff x="-1618990" y="-939576"/>
            <a:chExt cx="14213054" cy="4401792"/>
          </a:xfrm>
        </p:grpSpPr>
        <p:pic>
          <p:nvPicPr>
            <p:cNvPr id="122" name="Picture 121">
              <a:extLst>
                <a:ext uri="{FF2B5EF4-FFF2-40B4-BE49-F238E27FC236}">
                  <a16:creationId xmlns:a16="http://schemas.microsoft.com/office/drawing/2014/main" id="{3F2B4CFD-EF66-4CFF-8875-08729B22FA30}"/>
                </a:ext>
              </a:extLst>
            </p:cNvPr>
            <p:cNvPicPr>
              <a:picLocks noChangeAspect="1"/>
            </p:cNvPicPr>
            <p:nvPr/>
          </p:nvPicPr>
          <p:blipFill rotWithShape="1">
            <a:blip r:embed="rId6">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0651" y="588749"/>
              <a:ext cx="3858729" cy="2368508"/>
              <a:chOff x="2685118" y="1138818"/>
              <a:chExt cx="4069752"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7">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8">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24" name="Picture 123">
              <a:extLst>
                <a:ext uri="{FF2B5EF4-FFF2-40B4-BE49-F238E27FC236}">
                  <a16:creationId xmlns:a16="http://schemas.microsoft.com/office/drawing/2014/main" id="{FB19BC56-A957-4D03-A5D7-8F46DEB7B3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grpSp>
      <p:grpSp>
        <p:nvGrpSpPr>
          <p:cNvPr id="136" name="cau"/>
          <p:cNvGrpSpPr/>
          <p:nvPr/>
        </p:nvGrpSpPr>
        <p:grpSpPr>
          <a:xfrm>
            <a:off x="4286600" y="505696"/>
            <a:ext cx="287359" cy="2364041"/>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5">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4439368" y="493339"/>
            <a:ext cx="0" cy="415871"/>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101" name="ca8"/>
          <p:cNvPicPr>
            <a:picLocks noChangeAspect="1"/>
          </p:cNvPicPr>
          <p:nvPr/>
        </p:nvPicPr>
        <p:blipFill rotWithShape="1">
          <a:blip r:embed="rId10" cstate="print">
            <a:extLst>
              <a:ext uri="{28A0092B-C50C-407E-A947-70E740481C1C}">
                <a14:useLocalDpi xmlns:a14="http://schemas.microsoft.com/office/drawing/2010/main" val="0"/>
              </a:ext>
            </a:extLst>
          </a:blip>
          <a:srcRect l="40313" r="-1" b="70793"/>
          <a:stretch/>
        </p:blipFill>
        <p:spPr>
          <a:xfrm>
            <a:off x="4588690" y="3284984"/>
            <a:ext cx="722342" cy="432425"/>
          </a:xfrm>
          <a:prstGeom prst="ellipse">
            <a:avLst/>
          </a:prstGeom>
        </p:spPr>
      </p:pic>
      <p:pic>
        <p:nvPicPr>
          <p:cNvPr id="102" name="ca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77606">
            <a:off x="3332573" y="2460186"/>
            <a:ext cx="685596" cy="407930"/>
          </a:xfrm>
          <a:prstGeom prst="rect">
            <a:avLst/>
          </a:prstGeom>
        </p:spPr>
      </p:pic>
      <p:pic>
        <p:nvPicPr>
          <p:cNvPr id="104" name="ca4">
            <a:hlinkClick r:id="" action="ppaction://macro?name=rese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1885">
            <a:off x="5599150" y="4438711"/>
            <a:ext cx="558919" cy="395435"/>
          </a:xfrm>
          <a:prstGeom prst="rect">
            <a:avLst/>
          </a:prstGeom>
        </p:spPr>
      </p:pic>
      <p:pic>
        <p:nvPicPr>
          <p:cNvPr id="105" name="ca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88204" y="2335405"/>
            <a:ext cx="619775" cy="414423"/>
          </a:xfrm>
          <a:prstGeom prst="rect">
            <a:avLst/>
          </a:prstGeom>
        </p:spPr>
      </p:pic>
      <p:pic>
        <p:nvPicPr>
          <p:cNvPr id="106" name="c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034965">
            <a:off x="477184" y="3884302"/>
            <a:ext cx="682832" cy="684229"/>
          </a:xfrm>
          <a:prstGeom prst="rect">
            <a:avLst/>
          </a:prstGeom>
        </p:spPr>
      </p:pic>
      <p:pic>
        <p:nvPicPr>
          <p:cNvPr id="107" name="ca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831701">
            <a:off x="7283170" y="4290201"/>
            <a:ext cx="1047653" cy="618109"/>
          </a:xfrm>
          <a:prstGeom prst="rect">
            <a:avLst/>
          </a:prstGeom>
        </p:spPr>
      </p:pic>
      <p:pic>
        <p:nvPicPr>
          <p:cNvPr id="108" name="ca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266398" y="3450000"/>
            <a:ext cx="724861" cy="573517"/>
          </a:xfrm>
          <a:prstGeom prst="rect">
            <a:avLst/>
          </a:prstGeom>
        </p:spPr>
      </p:pic>
      <p:pic>
        <p:nvPicPr>
          <p:cNvPr id="109" name="c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42816">
            <a:off x="1624956" y="2934834"/>
            <a:ext cx="791172" cy="503549"/>
          </a:xfrm>
          <a:prstGeom prst="rect">
            <a:avLst/>
          </a:prstGeom>
        </p:spPr>
      </p:pic>
      <p:pic>
        <p:nvPicPr>
          <p:cNvPr id="112" name="c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138648">
            <a:off x="98407" y="2502008"/>
            <a:ext cx="997817" cy="618365"/>
          </a:xfrm>
          <a:prstGeom prst="ellipse">
            <a:avLst/>
          </a:prstGeom>
        </p:spPr>
      </p:pic>
      <p:pic>
        <p:nvPicPr>
          <p:cNvPr id="115" name="c14">
            <a:hlinkClick r:id="rId19" action="ppaction://hlinksldjump"/>
            <a:extLst>
              <a:ext uri="{FF2B5EF4-FFF2-40B4-BE49-F238E27FC236}">
                <a16:creationId xmlns:a16="http://schemas.microsoft.com/office/drawing/2014/main" id="{33848A06-B22E-4ED9-B70A-85D6EF7627EF}"/>
              </a:ext>
            </a:extLst>
          </p:cNvPr>
          <p:cNvPicPr>
            <a:picLocks noChangeAspect="1"/>
          </p:cNvPicPr>
          <p:nvPr/>
        </p:nvPicPr>
        <p:blipFill rotWithShape="1">
          <a:blip r:embed="rId20">
            <a:extLst>
              <a:ext uri="{28A0092B-C50C-407E-A947-70E740481C1C}">
                <a14:useLocalDpi xmlns:a14="http://schemas.microsoft.com/office/drawing/2010/main" val="0"/>
              </a:ext>
            </a:extLst>
          </a:blip>
          <a:srcRect l="60549" t="43266" r="21565" b="18575"/>
          <a:stretch/>
        </p:blipFill>
        <p:spPr>
          <a:xfrm>
            <a:off x="4086736" y="4176260"/>
            <a:ext cx="584472" cy="973733"/>
          </a:xfrm>
          <a:prstGeom prst="rect">
            <a:avLst/>
          </a:prstGeom>
        </p:spPr>
      </p:pic>
      <p:pic>
        <p:nvPicPr>
          <p:cNvPr id="116" name="ca9">
            <a:extLst>
              <a:ext uri="{FF2B5EF4-FFF2-40B4-BE49-F238E27FC236}">
                <a16:creationId xmlns:a16="http://schemas.microsoft.com/office/drawing/2014/main" id="{076A809D-9A71-4B62-9DA4-59E4CBE56B2D}"/>
              </a:ext>
            </a:extLst>
          </p:cNvPr>
          <p:cNvPicPr>
            <a:picLocks noChangeAspect="1"/>
          </p:cNvPicPr>
          <p:nvPr/>
        </p:nvPicPr>
        <p:blipFill rotWithShape="1">
          <a:blip r:embed="rId20">
            <a:extLst>
              <a:ext uri="{28A0092B-C50C-407E-A947-70E740481C1C}">
                <a14:useLocalDpi xmlns:a14="http://schemas.microsoft.com/office/drawing/2010/main" val="0"/>
              </a:ext>
            </a:extLst>
          </a:blip>
          <a:srcRect l="40960" t="49571" r="39324" b="19548"/>
          <a:stretch/>
        </p:blipFill>
        <p:spPr>
          <a:xfrm>
            <a:off x="3044969" y="3641589"/>
            <a:ext cx="626007" cy="765682"/>
          </a:xfrm>
          <a:prstGeom prst="rect">
            <a:avLst/>
          </a:prstGeom>
        </p:spPr>
      </p:pic>
      <p:pic>
        <p:nvPicPr>
          <p:cNvPr id="117" name="ca5">
            <a:extLst>
              <a:ext uri="{FF2B5EF4-FFF2-40B4-BE49-F238E27FC236}">
                <a16:creationId xmlns:a16="http://schemas.microsoft.com/office/drawing/2014/main" id="{F9BA38F2-A158-496A-8322-E1997F766BE8}"/>
              </a:ext>
            </a:extLst>
          </p:cNvPr>
          <p:cNvPicPr>
            <a:picLocks noChangeAspect="1"/>
          </p:cNvPicPr>
          <p:nvPr/>
        </p:nvPicPr>
        <p:blipFill rotWithShape="1">
          <a:blip r:embed="rId21">
            <a:extLst>
              <a:ext uri="{28A0092B-C50C-407E-A947-70E740481C1C}">
                <a14:useLocalDpi xmlns:a14="http://schemas.microsoft.com/office/drawing/2010/main" val="0"/>
              </a:ext>
            </a:extLst>
          </a:blip>
          <a:srcRect l="2764" t="11676" r="66219" b="68647"/>
          <a:stretch/>
        </p:blipFill>
        <p:spPr>
          <a:xfrm>
            <a:off x="6827050" y="2432897"/>
            <a:ext cx="718760" cy="492941"/>
          </a:xfrm>
          <a:prstGeom prst="rect">
            <a:avLst/>
          </a:prstGeom>
        </p:spPr>
      </p:pic>
      <p:pic>
        <p:nvPicPr>
          <p:cNvPr id="120" name="ca6">
            <a:extLst>
              <a:ext uri="{FF2B5EF4-FFF2-40B4-BE49-F238E27FC236}">
                <a16:creationId xmlns:a16="http://schemas.microsoft.com/office/drawing/2014/main" id="{A3C3DB3C-C36A-4E6A-B08A-00B27938B4E6}"/>
              </a:ext>
            </a:extLst>
          </p:cNvPr>
          <p:cNvPicPr>
            <a:picLocks noChangeAspect="1"/>
          </p:cNvPicPr>
          <p:nvPr/>
        </p:nvPicPr>
        <p:blipFill rotWithShape="1">
          <a:blip r:embed="rId22">
            <a:extLst>
              <a:ext uri="{28A0092B-C50C-407E-A947-70E740481C1C}">
                <a14:useLocalDpi xmlns:a14="http://schemas.microsoft.com/office/drawing/2010/main" val="0"/>
              </a:ext>
            </a:extLst>
          </a:blip>
          <a:srcRect l="66069" t="59904" r="-704" b="9635"/>
          <a:stretch/>
        </p:blipFill>
        <p:spPr>
          <a:xfrm>
            <a:off x="8041320" y="3426188"/>
            <a:ext cx="735439" cy="611575"/>
          </a:xfrm>
          <a:prstGeom prst="rect">
            <a:avLst/>
          </a:prstGeom>
        </p:spPr>
      </p:pic>
      <p:pic>
        <p:nvPicPr>
          <p:cNvPr id="110" name="ca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487377">
            <a:off x="5235563" y="1762754"/>
            <a:ext cx="973948" cy="973948"/>
          </a:xfrm>
          <a:prstGeom prst="rect">
            <a:avLst/>
          </a:prstGeom>
        </p:spPr>
      </p:pic>
      <p:pic>
        <p:nvPicPr>
          <p:cNvPr id="134" name="ca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3991692" y="1302462"/>
            <a:ext cx="973948" cy="973948"/>
          </a:xfrm>
          <a:prstGeom prst="rect">
            <a:avLst/>
          </a:prstGeom>
        </p:spPr>
      </p:pic>
      <p:sp>
        <p:nvSpPr>
          <p:cNvPr id="137" name="diem"/>
          <p:cNvSpPr txBox="1"/>
          <p:nvPr/>
        </p:nvSpPr>
        <p:spPr>
          <a:xfrm>
            <a:off x="8020666" y="-1062487"/>
            <a:ext cx="617956" cy="600164"/>
          </a:xfrm>
          <a:prstGeom prst="rect">
            <a:avLst/>
          </a:prstGeom>
          <a:noFill/>
        </p:spPr>
        <p:txBody>
          <a:bodyPr wrap="square" rtlCol="0">
            <a:spAutoFit/>
          </a:bodyPr>
          <a:lstStyle/>
          <a:p>
            <a:pPr algn="ctr" defTabSz="685800">
              <a:buClrTx/>
            </a:pPr>
            <a:r>
              <a:rPr lang="en-US" sz="3300" b="1" kern="1200">
                <a:solidFill>
                  <a:prstClr val="black"/>
                </a:solidFill>
                <a:latin typeface="Calibri"/>
                <a:ea typeface="+mn-ea"/>
                <a:cs typeface="+mn-cs"/>
              </a:rPr>
              <a:t>0</a:t>
            </a:r>
          </a:p>
        </p:txBody>
      </p:sp>
      <p:pic>
        <p:nvPicPr>
          <p:cNvPr id="138" name="+1">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32952" y="1074582"/>
            <a:ext cx="591731" cy="412504"/>
          </a:xfrm>
          <a:prstGeom prst="rect">
            <a:avLst/>
          </a:prstGeom>
        </p:spPr>
      </p:pic>
      <p:pic>
        <p:nvPicPr>
          <p:cNvPr id="141" name="Picture 140">
            <a:extLst>
              <a:ext uri="{FF2B5EF4-FFF2-40B4-BE49-F238E27FC236}">
                <a16:creationId xmlns:a16="http://schemas.microsoft.com/office/drawing/2014/main" id="{D246EAA7-B2D8-4F3F-B90C-A1A599FE66A8}"/>
              </a:ext>
            </a:extLst>
          </p:cNvPr>
          <p:cNvPicPr>
            <a:picLocks noChangeAspect="1"/>
          </p:cNvPicPr>
          <p:nvPr/>
        </p:nvPicPr>
        <p:blipFill rotWithShape="1">
          <a:blip r:embed="rId4">
            <a:extLst>
              <a:ext uri="{28A0092B-C50C-407E-A947-70E740481C1C}">
                <a14:useLocalDpi xmlns:a14="http://schemas.microsoft.com/office/drawing/2010/main" val="0"/>
              </a:ext>
            </a:extLst>
          </a:blip>
          <a:srcRect l="8038" t="66760" r="52642" b="11083"/>
          <a:stretch/>
        </p:blipFill>
        <p:spPr>
          <a:xfrm>
            <a:off x="2677502" y="-81338"/>
            <a:ext cx="1811630" cy="763487"/>
          </a:xfrm>
          <a:prstGeom prst="rect">
            <a:avLst/>
          </a:prstGeom>
        </p:spPr>
      </p:pic>
      <p:pic>
        <p:nvPicPr>
          <p:cNvPr id="49" name="ca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025286">
            <a:off x="4221716" y="1394990"/>
            <a:ext cx="724861" cy="573517"/>
          </a:xfrm>
          <a:prstGeom prst="rect">
            <a:avLst/>
          </a:prstGeom>
        </p:spPr>
      </p:pic>
      <p:pic>
        <p:nvPicPr>
          <p:cNvPr id="50" name="+12">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32952" y="1074582"/>
            <a:ext cx="591731" cy="412504"/>
          </a:xfrm>
          <a:prstGeom prst="rect">
            <a:avLst/>
          </a:prstGeom>
        </p:spPr>
      </p:pic>
      <p:pic>
        <p:nvPicPr>
          <p:cNvPr id="51" name="ca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4031096" y="1533234"/>
            <a:ext cx="1047653" cy="618109"/>
          </a:xfrm>
          <a:prstGeom prst="rect">
            <a:avLst/>
          </a:prstGeom>
        </p:spPr>
      </p:pic>
      <p:pic>
        <p:nvPicPr>
          <p:cNvPr id="52" name="+13">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6559" y="1049454"/>
            <a:ext cx="591731" cy="412504"/>
          </a:xfrm>
          <a:prstGeom prst="rect">
            <a:avLst/>
          </a:prstGeom>
        </p:spPr>
      </p:pic>
      <p:pic>
        <p:nvPicPr>
          <p:cNvPr id="53" name="ca41">
            <a:hlinkClick r:id="" action="ppaction://macro?name=rese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674696">
            <a:off x="4258998" y="1402618"/>
            <a:ext cx="558919" cy="395435"/>
          </a:xfrm>
          <a:prstGeom prst="rect">
            <a:avLst/>
          </a:prstGeom>
        </p:spPr>
      </p:pic>
      <p:pic>
        <p:nvPicPr>
          <p:cNvPr id="54" name="+14">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12372" y="1049454"/>
            <a:ext cx="591731" cy="412504"/>
          </a:xfrm>
          <a:prstGeom prst="rect">
            <a:avLst/>
          </a:prstGeom>
        </p:spPr>
      </p:pic>
      <p:pic>
        <p:nvPicPr>
          <p:cNvPr id="55" name="ca51">
            <a:extLst>
              <a:ext uri="{FF2B5EF4-FFF2-40B4-BE49-F238E27FC236}">
                <a16:creationId xmlns:a16="http://schemas.microsoft.com/office/drawing/2014/main" id="{F9BA38F2-A158-496A-8322-E1997F766BE8}"/>
              </a:ext>
            </a:extLst>
          </p:cNvPr>
          <p:cNvPicPr>
            <a:picLocks noChangeAspect="1"/>
          </p:cNvPicPr>
          <p:nvPr/>
        </p:nvPicPr>
        <p:blipFill rotWithShape="1">
          <a:blip r:embed="rId21">
            <a:extLst>
              <a:ext uri="{28A0092B-C50C-407E-A947-70E740481C1C}">
                <a14:useLocalDpi xmlns:a14="http://schemas.microsoft.com/office/drawing/2010/main" val="0"/>
              </a:ext>
            </a:extLst>
          </a:blip>
          <a:srcRect l="2764" t="11676" r="66219" b="68647"/>
          <a:stretch/>
        </p:blipFill>
        <p:spPr>
          <a:xfrm rot="16200000">
            <a:off x="4038037" y="1446905"/>
            <a:ext cx="718760" cy="492941"/>
          </a:xfrm>
          <a:prstGeom prst="rect">
            <a:avLst/>
          </a:prstGeom>
        </p:spPr>
      </p:pic>
      <p:pic>
        <p:nvPicPr>
          <p:cNvPr id="56" name="+15">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6559" y="1050253"/>
            <a:ext cx="591731" cy="412504"/>
          </a:xfrm>
          <a:prstGeom prst="rect">
            <a:avLst/>
          </a:prstGeom>
        </p:spPr>
      </p:pic>
      <p:pic>
        <p:nvPicPr>
          <p:cNvPr id="57" name="ca61">
            <a:extLst>
              <a:ext uri="{FF2B5EF4-FFF2-40B4-BE49-F238E27FC236}">
                <a16:creationId xmlns:a16="http://schemas.microsoft.com/office/drawing/2014/main" id="{A3C3DB3C-C36A-4E6A-B08A-00B27938B4E6}"/>
              </a:ext>
            </a:extLst>
          </p:cNvPr>
          <p:cNvPicPr>
            <a:picLocks noChangeAspect="1"/>
          </p:cNvPicPr>
          <p:nvPr/>
        </p:nvPicPr>
        <p:blipFill rotWithShape="1">
          <a:blip r:embed="rId22">
            <a:extLst>
              <a:ext uri="{28A0092B-C50C-407E-A947-70E740481C1C}">
                <a14:useLocalDpi xmlns:a14="http://schemas.microsoft.com/office/drawing/2010/main" val="0"/>
              </a:ext>
            </a:extLst>
          </a:blip>
          <a:srcRect l="66069" t="59904" r="-704" b="9635"/>
          <a:stretch/>
        </p:blipFill>
        <p:spPr>
          <a:xfrm rot="5400000">
            <a:off x="4058340" y="1405182"/>
            <a:ext cx="735439" cy="611575"/>
          </a:xfrm>
          <a:prstGeom prst="rect">
            <a:avLst/>
          </a:prstGeom>
        </p:spPr>
      </p:pic>
      <p:pic>
        <p:nvPicPr>
          <p:cNvPr id="58" name="+16">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6559" y="1049655"/>
            <a:ext cx="591731" cy="412504"/>
          </a:xfrm>
          <a:prstGeom prst="rect">
            <a:avLst/>
          </a:prstGeom>
        </p:spPr>
      </p:pic>
      <p:pic>
        <p:nvPicPr>
          <p:cNvPr id="59" name="ca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663915">
            <a:off x="4016060" y="1422466"/>
            <a:ext cx="619775" cy="414423"/>
          </a:xfrm>
          <a:prstGeom prst="rect">
            <a:avLst/>
          </a:prstGeom>
        </p:spPr>
      </p:pic>
      <p:pic>
        <p:nvPicPr>
          <p:cNvPr id="60" name="+17">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6559" y="1049454"/>
            <a:ext cx="591731" cy="412504"/>
          </a:xfrm>
          <a:prstGeom prst="rect">
            <a:avLst/>
          </a:prstGeom>
        </p:spPr>
      </p:pic>
      <p:pic>
        <p:nvPicPr>
          <p:cNvPr id="61" name="+18">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42874" y="1049454"/>
            <a:ext cx="591731" cy="412504"/>
          </a:xfrm>
          <a:prstGeom prst="rect">
            <a:avLst/>
          </a:prstGeom>
        </p:spPr>
      </p:pic>
      <p:pic>
        <p:nvPicPr>
          <p:cNvPr id="62" name="ca81"/>
          <p:cNvPicPr>
            <a:picLocks noChangeAspect="1"/>
          </p:cNvPicPr>
          <p:nvPr/>
        </p:nvPicPr>
        <p:blipFill rotWithShape="1">
          <a:blip r:embed="rId10" cstate="print">
            <a:extLst>
              <a:ext uri="{28A0092B-C50C-407E-A947-70E740481C1C}">
                <a14:useLocalDpi xmlns:a14="http://schemas.microsoft.com/office/drawing/2010/main" val="0"/>
              </a:ext>
            </a:extLst>
          </a:blip>
          <a:srcRect l="40313" r="-1" b="70793"/>
          <a:stretch/>
        </p:blipFill>
        <p:spPr>
          <a:xfrm rot="4547968">
            <a:off x="4021529" y="1472629"/>
            <a:ext cx="722342" cy="432425"/>
          </a:xfrm>
          <a:prstGeom prst="ellipse">
            <a:avLst/>
          </a:prstGeom>
        </p:spPr>
      </p:pic>
      <p:pic>
        <p:nvPicPr>
          <p:cNvPr id="63" name="ca91">
            <a:extLst>
              <a:ext uri="{FF2B5EF4-FFF2-40B4-BE49-F238E27FC236}">
                <a16:creationId xmlns:a16="http://schemas.microsoft.com/office/drawing/2014/main" id="{076A809D-9A71-4B62-9DA4-59E4CBE56B2D}"/>
              </a:ext>
            </a:extLst>
          </p:cNvPr>
          <p:cNvPicPr>
            <a:picLocks noChangeAspect="1"/>
          </p:cNvPicPr>
          <p:nvPr/>
        </p:nvPicPr>
        <p:blipFill rotWithShape="1">
          <a:blip r:embed="rId20">
            <a:extLst>
              <a:ext uri="{28A0092B-C50C-407E-A947-70E740481C1C}">
                <a14:useLocalDpi xmlns:a14="http://schemas.microsoft.com/office/drawing/2010/main" val="0"/>
              </a:ext>
            </a:extLst>
          </a:blip>
          <a:srcRect l="40960" t="49571" r="39324" b="19548"/>
          <a:stretch/>
        </p:blipFill>
        <p:spPr>
          <a:xfrm>
            <a:off x="3950409" y="1308366"/>
            <a:ext cx="626007" cy="765682"/>
          </a:xfrm>
          <a:prstGeom prst="rect">
            <a:avLst/>
          </a:prstGeom>
        </p:spPr>
      </p:pic>
      <p:pic>
        <p:nvPicPr>
          <p:cNvPr id="64" name="+19">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42874" y="1065454"/>
            <a:ext cx="591731" cy="412504"/>
          </a:xfrm>
          <a:prstGeom prst="rect">
            <a:avLst/>
          </a:prstGeom>
        </p:spPr>
      </p:pic>
      <p:pic>
        <p:nvPicPr>
          <p:cNvPr id="65" name="ca10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055090">
            <a:off x="3987982" y="1444545"/>
            <a:ext cx="685596" cy="407930"/>
          </a:xfrm>
          <a:prstGeom prst="rect">
            <a:avLst/>
          </a:prstGeom>
        </p:spPr>
      </p:pic>
      <p:pic>
        <p:nvPicPr>
          <p:cNvPr id="66" name="+110">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8692" y="1051038"/>
            <a:ext cx="591731" cy="412504"/>
          </a:xfrm>
          <a:prstGeom prst="rect">
            <a:avLst/>
          </a:prstGeom>
        </p:spPr>
      </p:pic>
      <p:pic>
        <p:nvPicPr>
          <p:cNvPr id="67" name="c1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188962">
            <a:off x="4077565" y="1198986"/>
            <a:ext cx="682832" cy="684229"/>
          </a:xfrm>
          <a:prstGeom prst="rect">
            <a:avLst/>
          </a:prstGeom>
        </p:spPr>
      </p:pic>
      <p:pic>
        <p:nvPicPr>
          <p:cNvPr id="68" name="+111">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13113" y="1037473"/>
            <a:ext cx="591731" cy="412504"/>
          </a:xfrm>
          <a:prstGeom prst="rect">
            <a:avLst/>
          </a:prstGeom>
        </p:spPr>
      </p:pic>
      <p:pic>
        <p:nvPicPr>
          <p:cNvPr id="69" name="c1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6329204">
            <a:off x="4027364" y="1313064"/>
            <a:ext cx="791172" cy="503549"/>
          </a:xfrm>
          <a:prstGeom prst="rect">
            <a:avLst/>
          </a:prstGeom>
        </p:spPr>
      </p:pic>
      <p:pic>
        <p:nvPicPr>
          <p:cNvPr id="70" name="+112">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12372" y="1051571"/>
            <a:ext cx="591731" cy="412504"/>
          </a:xfrm>
          <a:prstGeom prst="rect">
            <a:avLst/>
          </a:prstGeom>
        </p:spPr>
      </p:pic>
      <p:pic>
        <p:nvPicPr>
          <p:cNvPr id="71" name="c1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8466465" flipV="1">
            <a:off x="1616672" y="4367811"/>
            <a:ext cx="774515" cy="645430"/>
          </a:xfrm>
          <a:prstGeom prst="rect">
            <a:avLst/>
          </a:prstGeom>
        </p:spPr>
      </p:pic>
      <p:pic>
        <p:nvPicPr>
          <p:cNvPr id="72" name="c1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5303843">
            <a:off x="4003401" y="1351503"/>
            <a:ext cx="774515" cy="645430"/>
          </a:xfrm>
          <a:prstGeom prst="rect">
            <a:avLst/>
          </a:prstGeom>
        </p:spPr>
      </p:pic>
      <p:pic>
        <p:nvPicPr>
          <p:cNvPr id="73" name="+113">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11804" y="1079415"/>
            <a:ext cx="591731" cy="412504"/>
          </a:xfrm>
          <a:prstGeom prst="rect">
            <a:avLst/>
          </a:prstGeom>
        </p:spPr>
      </p:pic>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20">
            <a:extLst>
              <a:ext uri="{28A0092B-C50C-407E-A947-70E740481C1C}">
                <a14:useLocalDpi xmlns:a14="http://schemas.microsoft.com/office/drawing/2010/main" val="0"/>
              </a:ext>
            </a:extLst>
          </a:blip>
          <a:srcRect l="60549" t="43266" r="21565" b="18575"/>
          <a:stretch/>
        </p:blipFill>
        <p:spPr>
          <a:xfrm>
            <a:off x="4023502" y="1234930"/>
            <a:ext cx="584472" cy="973733"/>
          </a:xfrm>
          <a:prstGeom prst="rect">
            <a:avLst/>
          </a:prstGeom>
        </p:spPr>
      </p:pic>
      <p:pic>
        <p:nvPicPr>
          <p:cNvPr id="75" name="+114">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3996" y="1036359"/>
            <a:ext cx="591731" cy="412504"/>
          </a:xfrm>
          <a:prstGeom prst="rect">
            <a:avLst/>
          </a:prstGeom>
        </p:spPr>
      </p:pic>
      <p:pic>
        <p:nvPicPr>
          <p:cNvPr id="76" name="c1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829690" flipH="1">
            <a:off x="3916155" y="1391677"/>
            <a:ext cx="997817" cy="618365"/>
          </a:xfrm>
          <a:prstGeom prst="ellipse">
            <a:avLst/>
          </a:prstGeom>
        </p:spPr>
      </p:pic>
      <p:pic>
        <p:nvPicPr>
          <p:cNvPr id="77" name="+115">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5252" y="1050665"/>
            <a:ext cx="591731" cy="412504"/>
          </a:xfrm>
          <a:prstGeom prst="rect">
            <a:avLst/>
          </a:prstGeom>
        </p:spPr>
      </p:pic>
      <p:sp>
        <p:nvSpPr>
          <p:cNvPr id="147" name="Rectangle: Rounded Corners 70">
            <a:hlinkClick r:id="rId26" action="ppaction://hlinksldjump"/>
            <a:extLst>
              <a:ext uri="{FF2B5EF4-FFF2-40B4-BE49-F238E27FC236}">
                <a16:creationId xmlns:a16="http://schemas.microsoft.com/office/drawing/2014/main" id="{AE51B5B9-8B5B-4907-8F61-C693DDA92590}"/>
              </a:ext>
            </a:extLst>
          </p:cNvPr>
          <p:cNvSpPr/>
          <p:nvPr/>
        </p:nvSpPr>
        <p:spPr>
          <a:xfrm>
            <a:off x="8130245" y="334312"/>
            <a:ext cx="642088" cy="311501"/>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422" b="1" kern="1200" dirty="0">
                <a:solidFill>
                  <a:prstClr val="white"/>
                </a:solidFill>
                <a:latin typeface="Calibri"/>
              </a:rPr>
              <a:t>EXIT</a:t>
            </a:r>
          </a:p>
        </p:txBody>
      </p:sp>
      <p:sp>
        <p:nvSpPr>
          <p:cNvPr id="2" name="Oval 1">
            <a:hlinkClick r:id="rId27" action="ppaction://hlinksldjump"/>
          </p:cNvPr>
          <p:cNvSpPr/>
          <p:nvPr/>
        </p:nvSpPr>
        <p:spPr>
          <a:xfrm rot="19961494">
            <a:off x="113622" y="2555902"/>
            <a:ext cx="1011344" cy="580615"/>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1</a:t>
            </a:r>
          </a:p>
        </p:txBody>
      </p:sp>
      <p:sp>
        <p:nvSpPr>
          <p:cNvPr id="114" name="Oval 113">
            <a:hlinkClick r:id="rId28" action="ppaction://hlinksldjump"/>
          </p:cNvPr>
          <p:cNvSpPr/>
          <p:nvPr/>
        </p:nvSpPr>
        <p:spPr>
          <a:xfrm rot="19961494">
            <a:off x="430846" y="3911094"/>
            <a:ext cx="864998" cy="64528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3</a:t>
            </a:r>
          </a:p>
        </p:txBody>
      </p:sp>
      <p:sp>
        <p:nvSpPr>
          <p:cNvPr id="118" name="Oval 117">
            <a:hlinkClick r:id="rId29" action="ppaction://hlinksldjump"/>
          </p:cNvPr>
          <p:cNvSpPr/>
          <p:nvPr/>
        </p:nvSpPr>
        <p:spPr>
          <a:xfrm rot="297800">
            <a:off x="1605327" y="2905945"/>
            <a:ext cx="864998" cy="64528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2</a:t>
            </a:r>
          </a:p>
        </p:txBody>
      </p:sp>
      <p:sp>
        <p:nvSpPr>
          <p:cNvPr id="119" name="Oval 118">
            <a:hlinkClick r:id="rId30" action="ppaction://hlinksldjump"/>
          </p:cNvPr>
          <p:cNvSpPr/>
          <p:nvPr/>
        </p:nvSpPr>
        <p:spPr>
          <a:xfrm rot="20143509">
            <a:off x="1500700" y="4358668"/>
            <a:ext cx="864998" cy="64528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  4</a:t>
            </a:r>
          </a:p>
        </p:txBody>
      </p:sp>
      <p:sp>
        <p:nvSpPr>
          <p:cNvPr id="143" name="Oval 142">
            <a:hlinkClick r:id="rId31" action="ppaction://hlinksldjump"/>
          </p:cNvPr>
          <p:cNvSpPr/>
          <p:nvPr/>
        </p:nvSpPr>
        <p:spPr>
          <a:xfrm>
            <a:off x="2999212" y="3596211"/>
            <a:ext cx="763591" cy="841216"/>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5</a:t>
            </a:r>
          </a:p>
        </p:txBody>
      </p:sp>
      <p:sp>
        <p:nvSpPr>
          <p:cNvPr id="148" name="Oval 147">
            <a:hlinkClick r:id="rId32" action="ppaction://hlinksldjump"/>
          </p:cNvPr>
          <p:cNvSpPr/>
          <p:nvPr/>
        </p:nvSpPr>
        <p:spPr>
          <a:xfrm>
            <a:off x="3289181" y="2431710"/>
            <a:ext cx="763591" cy="47940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hlinkClick r:id="rId32" action="ppaction://hlinksldjump"/>
              </a:rPr>
              <a:t>6</a:t>
            </a:r>
            <a:endPar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endParaRPr>
          </a:p>
        </p:txBody>
      </p:sp>
      <p:sp>
        <p:nvSpPr>
          <p:cNvPr id="149" name="Oval 148">
            <a:hlinkClick r:id="rId33" action="ppaction://hlinksldjump"/>
          </p:cNvPr>
          <p:cNvSpPr/>
          <p:nvPr/>
        </p:nvSpPr>
        <p:spPr>
          <a:xfrm rot="531290">
            <a:off x="4556399" y="3225667"/>
            <a:ext cx="877287" cy="533426"/>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7</a:t>
            </a:r>
          </a:p>
        </p:txBody>
      </p:sp>
      <p:sp>
        <p:nvSpPr>
          <p:cNvPr id="150" name="Oval 149">
            <a:hlinkClick r:id="rId34" action="ppaction://hlinksldjump"/>
          </p:cNvPr>
          <p:cNvSpPr/>
          <p:nvPr/>
        </p:nvSpPr>
        <p:spPr>
          <a:xfrm rot="531290">
            <a:off x="5161008" y="1942632"/>
            <a:ext cx="1025786"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8</a:t>
            </a:r>
          </a:p>
        </p:txBody>
      </p:sp>
      <p:sp>
        <p:nvSpPr>
          <p:cNvPr id="151" name="Oval 150">
            <a:hlinkClick r:id="rId35" action="ppaction://hlinksldjump"/>
          </p:cNvPr>
          <p:cNvSpPr/>
          <p:nvPr/>
        </p:nvSpPr>
        <p:spPr>
          <a:xfrm rot="531290">
            <a:off x="6705885" y="2371195"/>
            <a:ext cx="1016170"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12</a:t>
            </a:r>
          </a:p>
        </p:txBody>
      </p:sp>
      <p:sp>
        <p:nvSpPr>
          <p:cNvPr id="152" name="Oval 151">
            <a:hlinkClick r:id="rId36" action="ppaction://hlinksldjump"/>
          </p:cNvPr>
          <p:cNvSpPr/>
          <p:nvPr/>
        </p:nvSpPr>
        <p:spPr>
          <a:xfrm rot="21218231">
            <a:off x="8290687" y="2220173"/>
            <a:ext cx="713450"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13</a:t>
            </a:r>
          </a:p>
        </p:txBody>
      </p:sp>
      <p:sp>
        <p:nvSpPr>
          <p:cNvPr id="153" name="Oval 152">
            <a:hlinkClick r:id="rId37" action="ppaction://hlinksldjump"/>
          </p:cNvPr>
          <p:cNvSpPr/>
          <p:nvPr/>
        </p:nvSpPr>
        <p:spPr>
          <a:xfrm rot="171325">
            <a:off x="6076331" y="3430429"/>
            <a:ext cx="917747" cy="73885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11</a:t>
            </a:r>
          </a:p>
        </p:txBody>
      </p:sp>
      <p:sp>
        <p:nvSpPr>
          <p:cNvPr id="154" name="Oval 153">
            <a:hlinkClick r:id="rId38" action="ppaction://hlinksldjump"/>
          </p:cNvPr>
          <p:cNvSpPr/>
          <p:nvPr/>
        </p:nvSpPr>
        <p:spPr>
          <a:xfrm>
            <a:off x="8020666" y="3396276"/>
            <a:ext cx="738425"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14</a:t>
            </a:r>
          </a:p>
        </p:txBody>
      </p:sp>
      <p:sp>
        <p:nvSpPr>
          <p:cNvPr id="155" name="Oval 154">
            <a:hlinkClick r:id="rId2" action="ppaction://hlinksldjump"/>
          </p:cNvPr>
          <p:cNvSpPr/>
          <p:nvPr/>
        </p:nvSpPr>
        <p:spPr>
          <a:xfrm rot="839397">
            <a:off x="5459642" y="4369634"/>
            <a:ext cx="939245"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10</a:t>
            </a:r>
          </a:p>
        </p:txBody>
      </p:sp>
      <p:sp>
        <p:nvSpPr>
          <p:cNvPr id="156" name="Oval 155">
            <a:hlinkClick r:id="rId39" action="ppaction://hlinksldjump"/>
          </p:cNvPr>
          <p:cNvSpPr/>
          <p:nvPr/>
        </p:nvSpPr>
        <p:spPr>
          <a:xfrm rot="839397">
            <a:off x="7134769" y="4328676"/>
            <a:ext cx="1149793"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15</a:t>
            </a:r>
          </a:p>
        </p:txBody>
      </p:sp>
      <p:sp>
        <p:nvSpPr>
          <p:cNvPr id="157" name="Oval 156">
            <a:hlinkClick r:id="rId40" action="ppaction://hlinksldjump"/>
          </p:cNvPr>
          <p:cNvSpPr/>
          <p:nvPr/>
        </p:nvSpPr>
        <p:spPr>
          <a:xfrm>
            <a:off x="3991264" y="4216865"/>
            <a:ext cx="763591" cy="841216"/>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9</a:t>
            </a:r>
          </a:p>
        </p:txBody>
      </p:sp>
    </p:spTree>
    <p:extLst>
      <p:ext uri="{BB962C8B-B14F-4D97-AF65-F5344CB8AC3E}">
        <p14:creationId xmlns:p14="http://schemas.microsoft.com/office/powerpoint/2010/main" val="2186659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000"/>
                                        <p:tgtEl>
                                          <p:spTgt spid="138"/>
                                        </p:tgtEl>
                                      </p:cBhvr>
                                    </p:animEffect>
                                    <p:anim calcmode="lin" valueType="num">
                                      <p:cBhvr>
                                        <p:cTn id="16" dur="1000" fill="hold"/>
                                        <p:tgtEl>
                                          <p:spTgt spid="138"/>
                                        </p:tgtEl>
                                        <p:attrNameLst>
                                          <p:attrName>ppt_x</p:attrName>
                                        </p:attrNameLst>
                                      </p:cBhvr>
                                      <p:tavLst>
                                        <p:tav tm="0">
                                          <p:val>
                                            <p:strVal val="#ppt_x"/>
                                          </p:val>
                                        </p:tav>
                                        <p:tav tm="100000">
                                          <p:val>
                                            <p:strVal val="#ppt_x"/>
                                          </p:val>
                                        </p:tav>
                                      </p:tavLst>
                                    </p:anim>
                                    <p:anim calcmode="lin" valueType="num">
                                      <p:cBhvr>
                                        <p:cTn id="17"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0"/>
                  </p:tgtEl>
                </p:cond>
              </p:nextCondLst>
            </p:seq>
            <p:seq concurrent="1" nextAc="seek">
              <p:cTn id="18" restart="whenNotActive" fill="hold" evtFilter="cancelBubble" nodeType="interactiveSeq">
                <p:stCondLst>
                  <p:cond evt="onClick" delay="0">
                    <p:tgtEl>
                      <p:spTgt spid="1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38"/>
                                        </p:tgtEl>
                                      </p:cBhvr>
                                    </p:animEffect>
                                    <p:set>
                                      <p:cBhvr>
                                        <p:cTn id="25" dur="1" fill="hold">
                                          <p:stCondLst>
                                            <p:cond delay="499"/>
                                          </p:stCondLst>
                                        </p:cTn>
                                        <p:tgtEl>
                                          <p:spTgt spid="13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3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6"/>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32" restart="whenNotActive" fill="hold" evtFilter="cancelBubble" nodeType="interactiveSeq">
                <p:stCondLst>
                  <p:cond evt="onClick" delay="0">
                    <p:tgtEl>
                      <p:spTgt spid="10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8"/>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3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10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3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42"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104"/>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36"/>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42"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1000"/>
                                        <p:tgtEl>
                                          <p:spTgt spid="54"/>
                                        </p:tgtEl>
                                      </p:cBhvr>
                                    </p:animEffect>
                                    <p:anim calcmode="lin" valueType="num">
                                      <p:cBhvr>
                                        <p:cTn id="108" dur="1000" fill="hold"/>
                                        <p:tgtEl>
                                          <p:spTgt spid="54"/>
                                        </p:tgtEl>
                                        <p:attrNameLst>
                                          <p:attrName>ppt_x</p:attrName>
                                        </p:attrNameLst>
                                      </p:cBhvr>
                                      <p:tavLst>
                                        <p:tav tm="0">
                                          <p:val>
                                            <p:strVal val="#ppt_x"/>
                                          </p:val>
                                        </p:tav>
                                        <p:tav tm="100000">
                                          <p:val>
                                            <p:strVal val="#ppt_x"/>
                                          </p:val>
                                        </p:tav>
                                      </p:tavLst>
                                    </p:anim>
                                    <p:anim calcmode="lin" valueType="num">
                                      <p:cBhvr>
                                        <p:cTn id="10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
                  </p:tgtEl>
                </p:cond>
              </p:nextCondLst>
            </p:seq>
            <p:seq concurrent="1" nextAc="seek">
              <p:cTn id="110" restart="whenNotActive" fill="hold" evtFilter="cancelBubble" nodeType="interactiveSeq">
                <p:stCondLst>
                  <p:cond evt="onClick" delay="0">
                    <p:tgtEl>
                      <p:spTgt spid="54"/>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anim calcmode="lin" valueType="num">
                                      <p:cBhvr>
                                        <p:cTn id="116" dur="1000" fill="hold"/>
                                        <p:tgtEl>
                                          <p:spTgt spid="54"/>
                                        </p:tgtEl>
                                        <p:attrNameLst>
                                          <p:attrName>ppt_x</p:attrName>
                                        </p:attrNameLst>
                                      </p:cBhvr>
                                      <p:tavLst>
                                        <p:tav tm="0">
                                          <p:val>
                                            <p:strVal val="#ppt_x"/>
                                          </p:val>
                                        </p:tav>
                                        <p:tav tm="100000">
                                          <p:val>
                                            <p:strVal val="#ppt_x"/>
                                          </p:val>
                                        </p:tav>
                                      </p:tavLst>
                                    </p:anim>
                                    <p:anim calcmode="lin" valueType="num">
                                      <p:cBhvr>
                                        <p:cTn id="117" dur="1000" fill="hold"/>
                                        <p:tgtEl>
                                          <p:spTgt spid="54"/>
                                        </p:tgtEl>
                                        <p:attrNameLst>
                                          <p:attrName>ppt_y</p:attrName>
                                        </p:attrNameLst>
                                      </p:cBhvr>
                                      <p:tavLst>
                                        <p:tav tm="0">
                                          <p:val>
                                            <p:strVal val="#ppt_y+.1"/>
                                          </p:val>
                                        </p:tav>
                                        <p:tav tm="100000">
                                          <p:val>
                                            <p:strVal val="#ppt_y"/>
                                          </p:val>
                                        </p:tav>
                                      </p:tavLst>
                                    </p:anim>
                                  </p:childTnLst>
                                </p:cTn>
                              </p:par>
                              <p:par>
                                <p:cTn id="118" presetID="1" presetClass="exit" presetSubtype="0" fill="hold" nodeType="withEffect">
                                  <p:stCondLst>
                                    <p:cond delay="0"/>
                                  </p:stCondLst>
                                  <p:childTnLst>
                                    <p:set>
                                      <p:cBhvr>
                                        <p:cTn id="119" dur="1" fill="hold">
                                          <p:stCondLst>
                                            <p:cond delay="0"/>
                                          </p:stCondLst>
                                        </p:cTn>
                                        <p:tgtEl>
                                          <p:spTgt spid="5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53"/>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6"/>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6" restart="whenNotActive" fill="hold" evtFilter="cancelBubble" nodeType="interactiveSeq">
                <p:stCondLst>
                  <p:cond evt="onClick" delay="0">
                    <p:tgtEl>
                      <p:spTgt spid="11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17"/>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13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par>
                                <p:cTn id="137" presetID="42"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animEffect transition="in" filter="fade">
                                      <p:cBhvr>
                                        <p:cTn id="139" dur="1000"/>
                                        <p:tgtEl>
                                          <p:spTgt spid="56"/>
                                        </p:tgtEl>
                                      </p:cBhvr>
                                    </p:animEffect>
                                    <p:anim calcmode="lin" valueType="num">
                                      <p:cBhvr>
                                        <p:cTn id="140" dur="1000" fill="hold"/>
                                        <p:tgtEl>
                                          <p:spTgt spid="56"/>
                                        </p:tgtEl>
                                        <p:attrNameLst>
                                          <p:attrName>ppt_x</p:attrName>
                                        </p:attrNameLst>
                                      </p:cBhvr>
                                      <p:tavLst>
                                        <p:tav tm="0">
                                          <p:val>
                                            <p:strVal val="#ppt_x"/>
                                          </p:val>
                                        </p:tav>
                                        <p:tav tm="100000">
                                          <p:val>
                                            <p:strVal val="#ppt_x"/>
                                          </p:val>
                                        </p:tav>
                                      </p:tavLst>
                                    </p:anim>
                                    <p:anim calcmode="lin" valueType="num">
                                      <p:cBhvr>
                                        <p:cTn id="1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7"/>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1000"/>
                                        <p:tgtEl>
                                          <p:spTgt spid="56"/>
                                        </p:tgtEl>
                                      </p:cBhvr>
                                    </p:animEffect>
                                    <p:anim calcmode="lin" valueType="num">
                                      <p:cBhvr>
                                        <p:cTn id="148" dur="1000" fill="hold"/>
                                        <p:tgtEl>
                                          <p:spTgt spid="56"/>
                                        </p:tgtEl>
                                        <p:attrNameLst>
                                          <p:attrName>ppt_x</p:attrName>
                                        </p:attrNameLst>
                                      </p:cBhvr>
                                      <p:tavLst>
                                        <p:tav tm="0">
                                          <p:val>
                                            <p:strVal val="#ppt_x"/>
                                          </p:val>
                                        </p:tav>
                                        <p:tav tm="100000">
                                          <p:val>
                                            <p:strVal val="#ppt_x"/>
                                          </p:val>
                                        </p:tav>
                                      </p:tavLst>
                                    </p:anim>
                                    <p:anim calcmode="lin" valueType="num">
                                      <p:cBhvr>
                                        <p:cTn id="149" dur="1000" fill="hold"/>
                                        <p:tgtEl>
                                          <p:spTgt spid="56"/>
                                        </p:tgtEl>
                                        <p:attrNameLst>
                                          <p:attrName>ppt_y</p:attrName>
                                        </p:attrNameLst>
                                      </p:cBhvr>
                                      <p:tavLst>
                                        <p:tav tm="0">
                                          <p:val>
                                            <p:strVal val="#ppt_y+.1"/>
                                          </p:val>
                                        </p:tav>
                                        <p:tav tm="100000">
                                          <p:val>
                                            <p:strVal val="#ppt_y"/>
                                          </p:val>
                                        </p:tav>
                                      </p:tavLst>
                                    </p:anim>
                                  </p:childTnLst>
                                </p:cTn>
                              </p:par>
                              <p:par>
                                <p:cTn id="150" presetID="1" presetClass="exit" presetSubtype="0" fill="hold" nodeType="withEffect">
                                  <p:stCondLst>
                                    <p:cond delay="0"/>
                                  </p:stCondLst>
                                  <p:childTnLst>
                                    <p:set>
                                      <p:cBhvr>
                                        <p:cTn id="151" dur="1" fill="hold">
                                          <p:stCondLst>
                                            <p:cond delay="0"/>
                                          </p:stCondLst>
                                        </p:cTn>
                                        <p:tgtEl>
                                          <p:spTgt spid="56"/>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136"/>
                                        </p:tgtEl>
                                        <p:attrNameLst>
                                          <p:attrName>style.visibility</p:attrName>
                                        </p:attrNameLst>
                                      </p:cBhvr>
                                      <p:to>
                                        <p:strVal val="visible"/>
                                      </p:to>
                                    </p:set>
                                  </p:childTnLst>
                                </p:cTn>
                              </p:par>
                              <p:par>
                                <p:cTn id="154" presetID="1" presetClass="exit" presetSubtype="0" fill="hold" nodeType="withEffect">
                                  <p:stCondLst>
                                    <p:cond delay="0"/>
                                  </p:stCondLst>
                                  <p:childTnLst>
                                    <p:set>
                                      <p:cBhvr>
                                        <p:cTn id="155" dur="1" fill="hold">
                                          <p:stCondLst>
                                            <p:cond delay="0"/>
                                          </p:stCondLst>
                                        </p:cTn>
                                        <p:tgtEl>
                                          <p:spTgt spid="13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8" restart="whenNotActive" fill="hold" evtFilter="cancelBubble" nodeType="interactiveSeq">
                <p:stCondLst>
                  <p:cond evt="onClick" delay="0">
                    <p:tgtEl>
                      <p:spTgt spid="120"/>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120"/>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childTnLst>
                                </p:cTn>
                              </p:par>
                              <p:par>
                                <p:cTn id="165" presetID="1" presetClass="exit" presetSubtype="0" fill="hold" nodeType="withEffect">
                                  <p:stCondLst>
                                    <p:cond delay="0"/>
                                  </p:stCondLst>
                                  <p:childTnLst>
                                    <p:set>
                                      <p:cBhvr>
                                        <p:cTn id="166" dur="1" fill="hold">
                                          <p:stCondLst>
                                            <p:cond delay="0"/>
                                          </p:stCondLst>
                                        </p:cTn>
                                        <p:tgtEl>
                                          <p:spTgt spid="136"/>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par>
                                <p:cTn id="169" presetID="42"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1000"/>
                                        <p:tgtEl>
                                          <p:spTgt spid="58"/>
                                        </p:tgtEl>
                                      </p:cBhvr>
                                    </p:animEffect>
                                    <p:anim calcmode="lin" valueType="num">
                                      <p:cBhvr>
                                        <p:cTn id="172" dur="1000" fill="hold"/>
                                        <p:tgtEl>
                                          <p:spTgt spid="58"/>
                                        </p:tgtEl>
                                        <p:attrNameLst>
                                          <p:attrName>ppt_x</p:attrName>
                                        </p:attrNameLst>
                                      </p:cBhvr>
                                      <p:tavLst>
                                        <p:tav tm="0">
                                          <p:val>
                                            <p:strVal val="#ppt_x"/>
                                          </p:val>
                                        </p:tav>
                                        <p:tav tm="100000">
                                          <p:val>
                                            <p:strVal val="#ppt_x"/>
                                          </p:val>
                                        </p:tav>
                                      </p:tavLst>
                                    </p:anim>
                                    <p:anim calcmode="lin" valueType="num">
                                      <p:cBhvr>
                                        <p:cTn id="17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0"/>
                  </p:tgtEl>
                </p:cond>
              </p:nextCondLst>
            </p:seq>
            <p:seq concurrent="1" nextAc="seek">
              <p:cTn id="174" restart="whenNotActive" fill="hold" evtFilter="cancelBubble" nodeType="interactiveSeq">
                <p:stCondLst>
                  <p:cond evt="onClick" delay="0">
                    <p:tgtEl>
                      <p:spTgt spid="58"/>
                    </p:tgtEl>
                  </p:cond>
                </p:stCondLst>
                <p:endSync evt="end" delay="0">
                  <p:rtn val="all"/>
                </p:endSync>
                <p:childTnLst>
                  <p:par>
                    <p:cTn id="175" fill="hold">
                      <p:stCondLst>
                        <p:cond delay="0"/>
                      </p:stCondLst>
                      <p:childTnLst>
                        <p:par>
                          <p:cTn id="176" fill="hold">
                            <p:stCondLst>
                              <p:cond delay="0"/>
                            </p:stCondLst>
                            <p:childTnLst>
                              <p:par>
                                <p:cTn id="177" presetID="42" presetClass="entr" presetSubtype="0"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animEffect transition="in" filter="fade">
                                      <p:cBhvr>
                                        <p:cTn id="179" dur="1000"/>
                                        <p:tgtEl>
                                          <p:spTgt spid="58"/>
                                        </p:tgtEl>
                                      </p:cBhvr>
                                    </p:animEffect>
                                    <p:anim calcmode="lin" valueType="num">
                                      <p:cBhvr>
                                        <p:cTn id="180" dur="1000" fill="hold"/>
                                        <p:tgtEl>
                                          <p:spTgt spid="58"/>
                                        </p:tgtEl>
                                        <p:attrNameLst>
                                          <p:attrName>ppt_x</p:attrName>
                                        </p:attrNameLst>
                                      </p:cBhvr>
                                      <p:tavLst>
                                        <p:tav tm="0">
                                          <p:val>
                                            <p:strVal val="#ppt_x"/>
                                          </p:val>
                                        </p:tav>
                                        <p:tav tm="100000">
                                          <p:val>
                                            <p:strVal val="#ppt_x"/>
                                          </p:val>
                                        </p:tav>
                                      </p:tavLst>
                                    </p:anim>
                                    <p:anim calcmode="lin" valueType="num">
                                      <p:cBhvr>
                                        <p:cTn id="181" dur="1000" fill="hold"/>
                                        <p:tgtEl>
                                          <p:spTgt spid="58"/>
                                        </p:tgtEl>
                                        <p:attrNameLst>
                                          <p:attrName>ppt_y</p:attrName>
                                        </p:attrNameLst>
                                      </p:cBhvr>
                                      <p:tavLst>
                                        <p:tav tm="0">
                                          <p:val>
                                            <p:strVal val="#ppt_y+.1"/>
                                          </p:val>
                                        </p:tav>
                                        <p:tav tm="100000">
                                          <p:val>
                                            <p:strVal val="#ppt_y"/>
                                          </p:val>
                                        </p:tav>
                                      </p:tavLst>
                                    </p:anim>
                                  </p:childTnLst>
                                </p:cTn>
                              </p:par>
                              <p:par>
                                <p:cTn id="182" presetID="1" presetClass="exit" presetSubtype="0" fill="hold" nodeType="withEffect">
                                  <p:stCondLst>
                                    <p:cond delay="0"/>
                                  </p:stCondLst>
                                  <p:childTnLst>
                                    <p:set>
                                      <p:cBhvr>
                                        <p:cTn id="183" dur="1" fill="hold">
                                          <p:stCondLst>
                                            <p:cond delay="0"/>
                                          </p:stCondLst>
                                        </p:cTn>
                                        <p:tgtEl>
                                          <p:spTgt spid="58"/>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57"/>
                                        </p:tgtEl>
                                        <p:attrNameLst>
                                          <p:attrName>style.visibility</p:attrName>
                                        </p:attrNameLst>
                                      </p:cBhvr>
                                      <p:to>
                                        <p:strVal val="hidden"/>
                                      </p:to>
                                    </p:set>
                                  </p:childTnLst>
                                </p:cTn>
                              </p:par>
                              <p:par>
                                <p:cTn id="186" presetID="1" presetClass="entr" presetSubtype="0" fill="hold" nodeType="withEffect">
                                  <p:stCondLst>
                                    <p:cond delay="0"/>
                                  </p:stCondLst>
                                  <p:childTnLst>
                                    <p:set>
                                      <p:cBhvr>
                                        <p:cTn id="187" dur="1" fill="hold">
                                          <p:stCondLst>
                                            <p:cond delay="0"/>
                                          </p:stCondLst>
                                        </p:cTn>
                                        <p:tgtEl>
                                          <p:spTgt spid="136"/>
                                        </p:tgtEl>
                                        <p:attrNameLst>
                                          <p:attrName>style.visibility</p:attrName>
                                        </p:attrNameLst>
                                      </p:cBhvr>
                                      <p:to>
                                        <p:strVal val="visible"/>
                                      </p:to>
                                    </p:set>
                                  </p:childTnLst>
                                </p:cTn>
                              </p:par>
                              <p:par>
                                <p:cTn id="188" presetID="1" presetClass="exit" presetSubtype="0" fill="hold" nodeType="withEffect">
                                  <p:stCondLst>
                                    <p:cond delay="0"/>
                                  </p:stCondLst>
                                  <p:childTnLst>
                                    <p:set>
                                      <p:cBhvr>
                                        <p:cTn id="18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90" restart="whenNotActive" fill="hold" evtFilter="cancelBubble" nodeType="interactiveSeq">
                <p:stCondLst>
                  <p:cond evt="onClick" delay="0">
                    <p:tgtEl>
                      <p:spTgt spid="105"/>
                    </p:tgtEl>
                  </p:cond>
                </p:stCondLst>
                <p:endSync evt="end" delay="0">
                  <p:rtn val="all"/>
                </p:endSync>
                <p:childTnLst>
                  <p:par>
                    <p:cTn id="191" fill="hold">
                      <p:stCondLst>
                        <p:cond delay="0"/>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05"/>
                                        </p:tgtEl>
                                        <p:attrNameLst>
                                          <p:attrName>style.visibility</p:attrName>
                                        </p:attrNameLst>
                                      </p:cBhvr>
                                      <p:to>
                                        <p:strVal val="hidden"/>
                                      </p:to>
                                    </p:set>
                                  </p:childTnLst>
                                </p:cTn>
                              </p:par>
                              <p:par>
                                <p:cTn id="195" presetID="1" presetClass="entr" presetSubtype="0" fill="hold" nodeType="withEffect">
                                  <p:stCondLst>
                                    <p:cond delay="0"/>
                                  </p:stCondLst>
                                  <p:childTnLst>
                                    <p:set>
                                      <p:cBhvr>
                                        <p:cTn id="196" dur="1" fill="hold">
                                          <p:stCondLst>
                                            <p:cond delay="0"/>
                                          </p:stCondLst>
                                        </p:cTn>
                                        <p:tgtEl>
                                          <p:spTgt spid="13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childTnLst>
                                </p:cTn>
                              </p:par>
                              <p:par>
                                <p:cTn id="199" presetID="1" presetClass="exit" presetSubtype="0" fill="hold" nodeType="withEffect">
                                  <p:stCondLst>
                                    <p:cond delay="0"/>
                                  </p:stCondLst>
                                  <p:childTnLst>
                                    <p:set>
                                      <p:cBhvr>
                                        <p:cTn id="200" dur="1" fill="hold">
                                          <p:stCondLst>
                                            <p:cond delay="0"/>
                                          </p:stCondLst>
                                        </p:cTn>
                                        <p:tgtEl>
                                          <p:spTgt spid="136"/>
                                        </p:tgtEl>
                                        <p:attrNameLst>
                                          <p:attrName>style.visibility</p:attrName>
                                        </p:attrNameLst>
                                      </p:cBhvr>
                                      <p:to>
                                        <p:strVal val="hidden"/>
                                      </p:to>
                                    </p:set>
                                  </p:childTnLst>
                                </p:cTn>
                              </p:par>
                              <p:par>
                                <p:cTn id="201" presetID="42" presetClass="entr" presetSubtype="0" fill="hold" nodeType="with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fade">
                                      <p:cBhvr>
                                        <p:cTn id="203" dur="1000"/>
                                        <p:tgtEl>
                                          <p:spTgt spid="60"/>
                                        </p:tgtEl>
                                      </p:cBhvr>
                                    </p:animEffect>
                                    <p:anim calcmode="lin" valueType="num">
                                      <p:cBhvr>
                                        <p:cTn id="204" dur="1000" fill="hold"/>
                                        <p:tgtEl>
                                          <p:spTgt spid="60"/>
                                        </p:tgtEl>
                                        <p:attrNameLst>
                                          <p:attrName>ppt_x</p:attrName>
                                        </p:attrNameLst>
                                      </p:cBhvr>
                                      <p:tavLst>
                                        <p:tav tm="0">
                                          <p:val>
                                            <p:strVal val="#ppt_x"/>
                                          </p:val>
                                        </p:tav>
                                        <p:tav tm="100000">
                                          <p:val>
                                            <p:strVal val="#ppt_x"/>
                                          </p:val>
                                        </p:tav>
                                      </p:tavLst>
                                    </p:anim>
                                    <p:anim calcmode="lin" valueType="num">
                                      <p:cBhvr>
                                        <p:cTn id="20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5"/>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42" presetClass="entr" presetSubtype="0" fill="hold" nodeType="withEffect">
                                  <p:stCondLst>
                                    <p:cond delay="0"/>
                                  </p:stCondLst>
                                  <p:childTnLst>
                                    <p:set>
                                      <p:cBhvr>
                                        <p:cTn id="210" dur="1" fill="hold">
                                          <p:stCondLst>
                                            <p:cond delay="0"/>
                                          </p:stCondLst>
                                        </p:cTn>
                                        <p:tgtEl>
                                          <p:spTgt spid="60"/>
                                        </p:tgtEl>
                                        <p:attrNameLst>
                                          <p:attrName>style.visibility</p:attrName>
                                        </p:attrNameLst>
                                      </p:cBhvr>
                                      <p:to>
                                        <p:strVal val="visible"/>
                                      </p:to>
                                    </p:set>
                                    <p:animEffect transition="in" filter="fade">
                                      <p:cBhvr>
                                        <p:cTn id="211" dur="1000"/>
                                        <p:tgtEl>
                                          <p:spTgt spid="60"/>
                                        </p:tgtEl>
                                      </p:cBhvr>
                                    </p:animEffect>
                                    <p:anim calcmode="lin" valueType="num">
                                      <p:cBhvr>
                                        <p:cTn id="212" dur="1000" fill="hold"/>
                                        <p:tgtEl>
                                          <p:spTgt spid="60"/>
                                        </p:tgtEl>
                                        <p:attrNameLst>
                                          <p:attrName>ppt_x</p:attrName>
                                        </p:attrNameLst>
                                      </p:cBhvr>
                                      <p:tavLst>
                                        <p:tav tm="0">
                                          <p:val>
                                            <p:strVal val="#ppt_x"/>
                                          </p:val>
                                        </p:tav>
                                        <p:tav tm="100000">
                                          <p:val>
                                            <p:strVal val="#ppt_x"/>
                                          </p:val>
                                        </p:tav>
                                      </p:tavLst>
                                    </p:anim>
                                    <p:anim calcmode="lin" valueType="num">
                                      <p:cBhvr>
                                        <p:cTn id="213" dur="1000" fill="hold"/>
                                        <p:tgtEl>
                                          <p:spTgt spid="60"/>
                                        </p:tgtEl>
                                        <p:attrNameLst>
                                          <p:attrName>ppt_y</p:attrName>
                                        </p:attrNameLst>
                                      </p:cBhvr>
                                      <p:tavLst>
                                        <p:tav tm="0">
                                          <p:val>
                                            <p:strVal val="#ppt_y+.1"/>
                                          </p:val>
                                        </p:tav>
                                        <p:tav tm="100000">
                                          <p:val>
                                            <p:strVal val="#ppt_y"/>
                                          </p:val>
                                        </p:tav>
                                      </p:tavLst>
                                    </p:anim>
                                  </p:childTnLst>
                                </p:cTn>
                              </p:par>
                              <p:par>
                                <p:cTn id="214" presetID="1" presetClass="exit" presetSubtype="0" fill="hold" nodeType="withEffect">
                                  <p:stCondLst>
                                    <p:cond delay="0"/>
                                  </p:stCondLst>
                                  <p:childTnLst>
                                    <p:set>
                                      <p:cBhvr>
                                        <p:cTn id="215" dur="1" fill="hold">
                                          <p:stCondLst>
                                            <p:cond delay="0"/>
                                          </p:stCondLst>
                                        </p:cTn>
                                        <p:tgtEl>
                                          <p:spTgt spid="60"/>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59"/>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33"/>
                                        </p:tgtEl>
                                        <p:attrNameLst>
                                          <p:attrName>style.visibility</p:attrName>
                                        </p:attrNameLst>
                                      </p:cBhvr>
                                      <p:to>
                                        <p:strVal val="hidden"/>
                                      </p:to>
                                    </p:set>
                                  </p:childTnLst>
                                </p:cTn>
                              </p:par>
                              <p:par>
                                <p:cTn id="220" presetID="1" presetClass="entr" presetSubtype="0" fill="hold" nodeType="withEffect">
                                  <p:stCondLst>
                                    <p:cond delay="0"/>
                                  </p:stCondLst>
                                  <p:childTnLst>
                                    <p:set>
                                      <p:cBhvr>
                                        <p:cTn id="22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2" restart="whenNotActive" fill="hold" evtFilter="cancelBubble" nodeType="interactiveSeq">
                <p:stCondLst>
                  <p:cond evt="onClick" delay="0">
                    <p:tgtEl>
                      <p:spTgt spid="101"/>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nodeType="clickEffect">
                                  <p:stCondLst>
                                    <p:cond delay="0"/>
                                  </p:stCondLst>
                                  <p:childTnLst>
                                    <p:set>
                                      <p:cBhvr>
                                        <p:cTn id="226" dur="1" fill="hold">
                                          <p:stCondLst>
                                            <p:cond delay="0"/>
                                          </p:stCondLst>
                                        </p:cTn>
                                        <p:tgtEl>
                                          <p:spTgt spid="101"/>
                                        </p:tgtEl>
                                        <p:attrNameLst>
                                          <p:attrName>style.visibility</p:attrName>
                                        </p:attrNameLst>
                                      </p:cBhvr>
                                      <p:to>
                                        <p:strVal val="hidden"/>
                                      </p:to>
                                    </p:set>
                                  </p:childTnLst>
                                </p:cTn>
                              </p:par>
                              <p:par>
                                <p:cTn id="227" presetID="42" presetClass="entr" presetSubtype="0" fill="hold" nodeType="withEffect">
                                  <p:stCondLst>
                                    <p:cond delay="0"/>
                                  </p:stCondLst>
                                  <p:childTnLst>
                                    <p:set>
                                      <p:cBhvr>
                                        <p:cTn id="228" dur="1" fill="hold">
                                          <p:stCondLst>
                                            <p:cond delay="0"/>
                                          </p:stCondLst>
                                        </p:cTn>
                                        <p:tgtEl>
                                          <p:spTgt spid="61"/>
                                        </p:tgtEl>
                                        <p:attrNameLst>
                                          <p:attrName>style.visibility</p:attrName>
                                        </p:attrNameLst>
                                      </p:cBhvr>
                                      <p:to>
                                        <p:strVal val="visible"/>
                                      </p:to>
                                    </p:set>
                                    <p:animEffect transition="in" filter="fade">
                                      <p:cBhvr>
                                        <p:cTn id="229" dur="1000"/>
                                        <p:tgtEl>
                                          <p:spTgt spid="61"/>
                                        </p:tgtEl>
                                      </p:cBhvr>
                                    </p:animEffect>
                                    <p:anim calcmode="lin" valueType="num">
                                      <p:cBhvr>
                                        <p:cTn id="230" dur="1000" fill="hold"/>
                                        <p:tgtEl>
                                          <p:spTgt spid="61"/>
                                        </p:tgtEl>
                                        <p:attrNameLst>
                                          <p:attrName>ppt_x</p:attrName>
                                        </p:attrNameLst>
                                      </p:cBhvr>
                                      <p:tavLst>
                                        <p:tav tm="0">
                                          <p:val>
                                            <p:strVal val="#ppt_x"/>
                                          </p:val>
                                        </p:tav>
                                        <p:tav tm="100000">
                                          <p:val>
                                            <p:strVal val="#ppt_x"/>
                                          </p:val>
                                        </p:tav>
                                      </p:tavLst>
                                    </p:anim>
                                    <p:anim calcmode="lin" valueType="num">
                                      <p:cBhvr>
                                        <p:cTn id="231" dur="1000" fill="hold"/>
                                        <p:tgtEl>
                                          <p:spTgt spid="61"/>
                                        </p:tgtEl>
                                        <p:attrNameLst>
                                          <p:attrName>ppt_y</p:attrName>
                                        </p:attrNameLst>
                                      </p:cBhvr>
                                      <p:tavLst>
                                        <p:tav tm="0">
                                          <p:val>
                                            <p:strVal val="#ppt_y+.1"/>
                                          </p:val>
                                        </p:tav>
                                        <p:tav tm="100000">
                                          <p:val>
                                            <p:strVal val="#ppt_y"/>
                                          </p:val>
                                        </p:tav>
                                      </p:tavLst>
                                    </p:anim>
                                  </p:childTnLst>
                                </p:cTn>
                              </p:par>
                              <p:par>
                                <p:cTn id="232" presetID="1" presetClass="entr" presetSubtype="0" fill="hold" nodeType="withEffect">
                                  <p:stCondLst>
                                    <p:cond delay="0"/>
                                  </p:stCondLst>
                                  <p:childTnLst>
                                    <p:set>
                                      <p:cBhvr>
                                        <p:cTn id="233" dur="1" fill="hold">
                                          <p:stCondLst>
                                            <p:cond delay="0"/>
                                          </p:stCondLst>
                                        </p:cTn>
                                        <p:tgtEl>
                                          <p:spTgt spid="62"/>
                                        </p:tgtEl>
                                        <p:attrNameLst>
                                          <p:attrName>style.visibility</p:attrName>
                                        </p:attrNameLst>
                                      </p:cBhvr>
                                      <p:to>
                                        <p:strVal val="visible"/>
                                      </p:to>
                                    </p:set>
                                  </p:childTnLst>
                                </p:cTn>
                              </p:par>
                              <p:par>
                                <p:cTn id="234" presetID="1" presetClass="exit" presetSubtype="0" fill="hold" nodeType="withEffect">
                                  <p:stCondLst>
                                    <p:cond delay="0"/>
                                  </p:stCondLst>
                                  <p:childTnLst>
                                    <p:set>
                                      <p:cBhvr>
                                        <p:cTn id="235" dur="1" fill="hold">
                                          <p:stCondLst>
                                            <p:cond delay="0"/>
                                          </p:stCondLst>
                                        </p:cTn>
                                        <p:tgtEl>
                                          <p:spTgt spid="136"/>
                                        </p:tgtEl>
                                        <p:attrNameLst>
                                          <p:attrName>style.visibility</p:attrName>
                                        </p:attrNameLst>
                                      </p:cBhvr>
                                      <p:to>
                                        <p:strVal val="hidden"/>
                                      </p:to>
                                    </p:set>
                                  </p:childTnLst>
                                </p:cTn>
                              </p:par>
                              <p:par>
                                <p:cTn id="236" presetID="1" presetClass="entr" presetSubtype="0" fill="hold" nodeType="withEffect">
                                  <p:stCondLst>
                                    <p:cond delay="0"/>
                                  </p:stCondLst>
                                  <p:childTnLst>
                                    <p:set>
                                      <p:cBhvr>
                                        <p:cTn id="23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61"/>
                    </p:tgtEl>
                  </p:cond>
                </p:stCondLst>
                <p:endSync evt="end" delay="0">
                  <p:rtn val="all"/>
                </p:endSync>
                <p:childTnLst>
                  <p:par>
                    <p:cTn id="239" fill="hold">
                      <p:stCondLst>
                        <p:cond delay="0"/>
                      </p:stCondLst>
                      <p:childTnLst>
                        <p:par>
                          <p:cTn id="240" fill="hold">
                            <p:stCondLst>
                              <p:cond delay="0"/>
                            </p:stCondLst>
                            <p:childTnLst>
                              <p:par>
                                <p:cTn id="241" presetID="42" presetClass="entr" presetSubtype="0" fill="hold"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1000"/>
                                        <p:tgtEl>
                                          <p:spTgt spid="61"/>
                                        </p:tgtEl>
                                      </p:cBhvr>
                                    </p:animEffect>
                                    <p:anim calcmode="lin" valueType="num">
                                      <p:cBhvr>
                                        <p:cTn id="244" dur="1000" fill="hold"/>
                                        <p:tgtEl>
                                          <p:spTgt spid="61"/>
                                        </p:tgtEl>
                                        <p:attrNameLst>
                                          <p:attrName>ppt_x</p:attrName>
                                        </p:attrNameLst>
                                      </p:cBhvr>
                                      <p:tavLst>
                                        <p:tav tm="0">
                                          <p:val>
                                            <p:strVal val="#ppt_x"/>
                                          </p:val>
                                        </p:tav>
                                        <p:tav tm="100000">
                                          <p:val>
                                            <p:strVal val="#ppt_x"/>
                                          </p:val>
                                        </p:tav>
                                      </p:tavLst>
                                    </p:anim>
                                    <p:anim calcmode="lin" valueType="num">
                                      <p:cBhvr>
                                        <p:cTn id="245" dur="1000" fill="hold"/>
                                        <p:tgtEl>
                                          <p:spTgt spid="61"/>
                                        </p:tgtEl>
                                        <p:attrNameLst>
                                          <p:attrName>ppt_y</p:attrName>
                                        </p:attrNameLst>
                                      </p:cBhvr>
                                      <p:tavLst>
                                        <p:tav tm="0">
                                          <p:val>
                                            <p:strVal val="#ppt_y+.1"/>
                                          </p:val>
                                        </p:tav>
                                        <p:tav tm="100000">
                                          <p:val>
                                            <p:strVal val="#ppt_y"/>
                                          </p:val>
                                        </p:tav>
                                      </p:tavLst>
                                    </p:anim>
                                  </p:childTnLst>
                                </p:cTn>
                              </p:par>
                              <p:par>
                                <p:cTn id="246" presetID="1" presetClass="exit" presetSubtype="0" fill="hold" nodeType="withEffect">
                                  <p:stCondLst>
                                    <p:cond delay="0"/>
                                  </p:stCondLst>
                                  <p:childTnLst>
                                    <p:set>
                                      <p:cBhvr>
                                        <p:cTn id="247" dur="1" fill="hold">
                                          <p:stCondLst>
                                            <p:cond delay="0"/>
                                          </p:stCondLst>
                                        </p:cTn>
                                        <p:tgtEl>
                                          <p:spTgt spid="61"/>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62"/>
                                        </p:tgtEl>
                                        <p:attrNameLst>
                                          <p:attrName>style.visibility</p:attrName>
                                        </p:attrNameLst>
                                      </p:cBhvr>
                                      <p:to>
                                        <p:strVal val="hidden"/>
                                      </p:to>
                                    </p:set>
                                  </p:childTnLst>
                                </p:cTn>
                              </p:par>
                              <p:par>
                                <p:cTn id="250" presetID="1" presetClass="entr" presetSubtype="0" fill="hold" nodeType="withEffect">
                                  <p:stCondLst>
                                    <p:cond delay="0"/>
                                  </p:stCondLst>
                                  <p:childTnLst>
                                    <p:set>
                                      <p:cBhvr>
                                        <p:cTn id="251" dur="1" fill="hold">
                                          <p:stCondLst>
                                            <p:cond delay="0"/>
                                          </p:stCondLst>
                                        </p:cTn>
                                        <p:tgtEl>
                                          <p:spTgt spid="136"/>
                                        </p:tgtEl>
                                        <p:attrNameLst>
                                          <p:attrName>style.visibility</p:attrName>
                                        </p:attrNameLst>
                                      </p:cBhvr>
                                      <p:to>
                                        <p:strVal val="visible"/>
                                      </p:to>
                                    </p:set>
                                  </p:childTnLst>
                                </p:cTn>
                              </p:par>
                              <p:par>
                                <p:cTn id="252" presetID="1" presetClass="exit" presetSubtype="0" fill="hold" nodeType="withEffect">
                                  <p:stCondLst>
                                    <p:cond delay="0"/>
                                  </p:stCondLst>
                                  <p:childTnLst>
                                    <p:set>
                                      <p:cBhvr>
                                        <p:cTn id="253"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54" restart="whenNotActive" fill="hold" evtFilter="cancelBubble" nodeType="interactiveSeq">
                <p:stCondLst>
                  <p:cond evt="onClick" delay="0">
                    <p:tgtEl>
                      <p:spTgt spid="116"/>
                    </p:tgtEl>
                  </p:cond>
                </p:stCondLst>
                <p:endSync evt="end" delay="0">
                  <p:rtn val="all"/>
                </p:endSync>
                <p:childTnLst>
                  <p:par>
                    <p:cTn id="255" fill="hold">
                      <p:stCondLst>
                        <p:cond delay="0"/>
                      </p:stCondLst>
                      <p:childTnLst>
                        <p:par>
                          <p:cTn id="256" fill="hold">
                            <p:stCondLst>
                              <p:cond delay="0"/>
                            </p:stCondLst>
                            <p:childTnLst>
                              <p:par>
                                <p:cTn id="257" presetID="1" presetClass="exit" presetSubtype="0" fill="hold" nodeType="clickEffect">
                                  <p:stCondLst>
                                    <p:cond delay="0"/>
                                  </p:stCondLst>
                                  <p:childTnLst>
                                    <p:set>
                                      <p:cBhvr>
                                        <p:cTn id="258" dur="1" fill="hold">
                                          <p:stCondLst>
                                            <p:cond delay="0"/>
                                          </p:stCondLst>
                                        </p:cTn>
                                        <p:tgtEl>
                                          <p:spTgt spid="116"/>
                                        </p:tgtEl>
                                        <p:attrNameLst>
                                          <p:attrName>style.visibility</p:attrName>
                                        </p:attrNameLst>
                                      </p:cBhvr>
                                      <p:to>
                                        <p:strVal val="hidden"/>
                                      </p:to>
                                    </p:set>
                                  </p:childTnLst>
                                </p:cTn>
                              </p:par>
                              <p:par>
                                <p:cTn id="259" presetID="1" presetClass="entr" presetSubtype="0" fill="hold" nodeType="withEffect">
                                  <p:stCondLst>
                                    <p:cond delay="0"/>
                                  </p:stCondLst>
                                  <p:childTnLst>
                                    <p:set>
                                      <p:cBhvr>
                                        <p:cTn id="260" dur="1" fill="hold">
                                          <p:stCondLst>
                                            <p:cond delay="0"/>
                                          </p:stCondLst>
                                        </p:cTn>
                                        <p:tgtEl>
                                          <p:spTgt spid="63"/>
                                        </p:tgtEl>
                                        <p:attrNameLst>
                                          <p:attrName>style.visibility</p:attrName>
                                        </p:attrNameLst>
                                      </p:cBhvr>
                                      <p:to>
                                        <p:strVal val="visible"/>
                                      </p:to>
                                    </p:set>
                                  </p:childTnLst>
                                </p:cTn>
                              </p:par>
                              <p:par>
                                <p:cTn id="261" presetID="42" presetClass="entr" presetSubtype="0" fill="hold" nodeType="withEffect">
                                  <p:stCondLst>
                                    <p:cond delay="0"/>
                                  </p:stCondLst>
                                  <p:childTnLst>
                                    <p:set>
                                      <p:cBhvr>
                                        <p:cTn id="262" dur="1" fill="hold">
                                          <p:stCondLst>
                                            <p:cond delay="0"/>
                                          </p:stCondLst>
                                        </p:cTn>
                                        <p:tgtEl>
                                          <p:spTgt spid="64"/>
                                        </p:tgtEl>
                                        <p:attrNameLst>
                                          <p:attrName>style.visibility</p:attrName>
                                        </p:attrNameLst>
                                      </p:cBhvr>
                                      <p:to>
                                        <p:strVal val="visible"/>
                                      </p:to>
                                    </p:set>
                                    <p:animEffect transition="in" filter="fade">
                                      <p:cBhvr>
                                        <p:cTn id="263" dur="1000"/>
                                        <p:tgtEl>
                                          <p:spTgt spid="64"/>
                                        </p:tgtEl>
                                      </p:cBhvr>
                                    </p:animEffect>
                                    <p:anim calcmode="lin" valueType="num">
                                      <p:cBhvr>
                                        <p:cTn id="264" dur="1000" fill="hold"/>
                                        <p:tgtEl>
                                          <p:spTgt spid="64"/>
                                        </p:tgtEl>
                                        <p:attrNameLst>
                                          <p:attrName>ppt_x</p:attrName>
                                        </p:attrNameLst>
                                      </p:cBhvr>
                                      <p:tavLst>
                                        <p:tav tm="0">
                                          <p:val>
                                            <p:strVal val="#ppt_x"/>
                                          </p:val>
                                        </p:tav>
                                        <p:tav tm="100000">
                                          <p:val>
                                            <p:strVal val="#ppt_x"/>
                                          </p:val>
                                        </p:tav>
                                      </p:tavLst>
                                    </p:anim>
                                    <p:anim calcmode="lin" valueType="num">
                                      <p:cBhvr>
                                        <p:cTn id="265" dur="1000" fill="hold"/>
                                        <p:tgtEl>
                                          <p:spTgt spid="64"/>
                                        </p:tgtEl>
                                        <p:attrNameLst>
                                          <p:attrName>ppt_y</p:attrName>
                                        </p:attrNameLst>
                                      </p:cBhvr>
                                      <p:tavLst>
                                        <p:tav tm="0">
                                          <p:val>
                                            <p:strVal val="#ppt_y+.1"/>
                                          </p:val>
                                        </p:tav>
                                        <p:tav tm="100000">
                                          <p:val>
                                            <p:strVal val="#ppt_y"/>
                                          </p:val>
                                        </p:tav>
                                      </p:tavLst>
                                    </p:anim>
                                  </p:childTnLst>
                                </p:cTn>
                              </p:par>
                              <p:par>
                                <p:cTn id="266" presetID="1" presetClass="exit" presetSubtype="0" fill="hold" nodeType="withEffect">
                                  <p:stCondLst>
                                    <p:cond delay="0"/>
                                  </p:stCondLst>
                                  <p:childTnLst>
                                    <p:set>
                                      <p:cBhvr>
                                        <p:cTn id="267" dur="1" fill="hold">
                                          <p:stCondLst>
                                            <p:cond delay="0"/>
                                          </p:stCondLst>
                                        </p:cTn>
                                        <p:tgtEl>
                                          <p:spTgt spid="136"/>
                                        </p:tgtEl>
                                        <p:attrNameLst>
                                          <p:attrName>style.visibility</p:attrName>
                                        </p:attrNameLst>
                                      </p:cBhvr>
                                      <p:to>
                                        <p:strVal val="hidden"/>
                                      </p:to>
                                    </p:set>
                                  </p:childTnLst>
                                </p:cTn>
                              </p:par>
                              <p:par>
                                <p:cTn id="268" presetID="1" presetClass="entr" presetSubtype="0" fill="hold" nodeType="withEffect">
                                  <p:stCondLst>
                                    <p:cond delay="0"/>
                                  </p:stCondLst>
                                  <p:childTnLst>
                                    <p:set>
                                      <p:cBhvr>
                                        <p:cTn id="269"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64"/>
                    </p:tgtEl>
                  </p:cond>
                </p:stCondLst>
                <p:endSync evt="end" delay="0">
                  <p:rtn val="all"/>
                </p:endSync>
                <p:childTnLst>
                  <p:par>
                    <p:cTn id="271" fill="hold">
                      <p:stCondLst>
                        <p:cond delay="0"/>
                      </p:stCondLst>
                      <p:childTnLst>
                        <p:par>
                          <p:cTn id="272" fill="hold">
                            <p:stCondLst>
                              <p:cond delay="0"/>
                            </p:stCondLst>
                            <p:childTnLst>
                              <p:par>
                                <p:cTn id="273" presetID="42" presetClass="entr" presetSubtype="0" fill="hold" nodeType="withEffect">
                                  <p:stCondLst>
                                    <p:cond delay="0"/>
                                  </p:stCondLst>
                                  <p:childTnLst>
                                    <p:set>
                                      <p:cBhvr>
                                        <p:cTn id="274" dur="1" fill="hold">
                                          <p:stCondLst>
                                            <p:cond delay="0"/>
                                          </p:stCondLst>
                                        </p:cTn>
                                        <p:tgtEl>
                                          <p:spTgt spid="64"/>
                                        </p:tgtEl>
                                        <p:attrNameLst>
                                          <p:attrName>style.visibility</p:attrName>
                                        </p:attrNameLst>
                                      </p:cBhvr>
                                      <p:to>
                                        <p:strVal val="visible"/>
                                      </p:to>
                                    </p:set>
                                    <p:animEffect transition="in" filter="fade">
                                      <p:cBhvr>
                                        <p:cTn id="275" dur="1000"/>
                                        <p:tgtEl>
                                          <p:spTgt spid="64"/>
                                        </p:tgtEl>
                                      </p:cBhvr>
                                    </p:animEffect>
                                    <p:anim calcmode="lin" valueType="num">
                                      <p:cBhvr>
                                        <p:cTn id="276" dur="1000" fill="hold"/>
                                        <p:tgtEl>
                                          <p:spTgt spid="64"/>
                                        </p:tgtEl>
                                        <p:attrNameLst>
                                          <p:attrName>ppt_x</p:attrName>
                                        </p:attrNameLst>
                                      </p:cBhvr>
                                      <p:tavLst>
                                        <p:tav tm="0">
                                          <p:val>
                                            <p:strVal val="#ppt_x"/>
                                          </p:val>
                                        </p:tav>
                                        <p:tav tm="100000">
                                          <p:val>
                                            <p:strVal val="#ppt_x"/>
                                          </p:val>
                                        </p:tav>
                                      </p:tavLst>
                                    </p:anim>
                                    <p:anim calcmode="lin" valueType="num">
                                      <p:cBhvr>
                                        <p:cTn id="277" dur="1000" fill="hold"/>
                                        <p:tgtEl>
                                          <p:spTgt spid="64"/>
                                        </p:tgtEl>
                                        <p:attrNameLst>
                                          <p:attrName>ppt_y</p:attrName>
                                        </p:attrNameLst>
                                      </p:cBhvr>
                                      <p:tavLst>
                                        <p:tav tm="0">
                                          <p:val>
                                            <p:strVal val="#ppt_y+.1"/>
                                          </p:val>
                                        </p:tav>
                                        <p:tav tm="100000">
                                          <p:val>
                                            <p:strVal val="#ppt_y"/>
                                          </p:val>
                                        </p:tav>
                                      </p:tavLst>
                                    </p:anim>
                                  </p:childTnLst>
                                </p:cTn>
                              </p:par>
                              <p:par>
                                <p:cTn id="278" presetID="1" presetClass="exit" presetSubtype="0" fill="hold" nodeType="withEffect">
                                  <p:stCondLst>
                                    <p:cond delay="0"/>
                                  </p:stCondLst>
                                  <p:childTnLst>
                                    <p:set>
                                      <p:cBhvr>
                                        <p:cTn id="279" dur="1" fill="hold">
                                          <p:stCondLst>
                                            <p:cond delay="0"/>
                                          </p:stCondLst>
                                        </p:cTn>
                                        <p:tgtEl>
                                          <p:spTgt spid="64"/>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63"/>
                                        </p:tgtEl>
                                        <p:attrNameLst>
                                          <p:attrName>style.visibility</p:attrName>
                                        </p:attrNameLst>
                                      </p:cBhvr>
                                      <p:to>
                                        <p:strVal val="hidden"/>
                                      </p:to>
                                    </p:set>
                                  </p:childTnLst>
                                </p:cTn>
                              </p:par>
                              <p:par>
                                <p:cTn id="282" presetID="1" presetClass="entr" presetSubtype="0" fill="hold" nodeType="withEffect">
                                  <p:stCondLst>
                                    <p:cond delay="0"/>
                                  </p:stCondLst>
                                  <p:childTnLst>
                                    <p:set>
                                      <p:cBhvr>
                                        <p:cTn id="283" dur="1" fill="hold">
                                          <p:stCondLst>
                                            <p:cond delay="0"/>
                                          </p:stCondLst>
                                        </p:cTn>
                                        <p:tgtEl>
                                          <p:spTgt spid="136"/>
                                        </p:tgtEl>
                                        <p:attrNameLst>
                                          <p:attrName>style.visibility</p:attrName>
                                        </p:attrNameLst>
                                      </p:cBhvr>
                                      <p:to>
                                        <p:strVal val="visible"/>
                                      </p:to>
                                    </p:set>
                                  </p:childTnLst>
                                </p:cTn>
                              </p:par>
                              <p:par>
                                <p:cTn id="284" presetID="1" presetClass="exit" presetSubtype="0" fill="hold" nodeType="withEffect">
                                  <p:stCondLst>
                                    <p:cond delay="0"/>
                                  </p:stCondLst>
                                  <p:childTnLst>
                                    <p:set>
                                      <p:cBhvr>
                                        <p:cTn id="28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6" restart="whenNotActive" fill="hold" evtFilter="cancelBubble" nodeType="interactiveSeq">
                <p:stCondLst>
                  <p:cond evt="onClick" delay="0">
                    <p:tgtEl>
                      <p:spTgt spid="102"/>
                    </p:tgtEl>
                  </p:cond>
                </p:stCondLst>
                <p:endSync evt="end" delay="0">
                  <p:rtn val="all"/>
                </p:endSync>
                <p:childTnLst>
                  <p:par>
                    <p:cTn id="287" fill="hold">
                      <p:stCondLst>
                        <p:cond delay="0"/>
                      </p:stCondLst>
                      <p:childTnLst>
                        <p:par>
                          <p:cTn id="288" fill="hold">
                            <p:stCondLst>
                              <p:cond delay="0"/>
                            </p:stCondLst>
                            <p:childTnLst>
                              <p:par>
                                <p:cTn id="289" presetID="1" presetClass="exit" presetSubtype="0" fill="hold" nodeType="withEffect">
                                  <p:stCondLst>
                                    <p:cond delay="0"/>
                                  </p:stCondLst>
                                  <p:childTnLst>
                                    <p:set>
                                      <p:cBhvr>
                                        <p:cTn id="290" dur="1" fill="hold">
                                          <p:stCondLst>
                                            <p:cond delay="0"/>
                                          </p:stCondLst>
                                        </p:cTn>
                                        <p:tgtEl>
                                          <p:spTgt spid="102"/>
                                        </p:tgtEl>
                                        <p:attrNameLst>
                                          <p:attrName>style.visibility</p:attrName>
                                        </p:attrNameLst>
                                      </p:cBhvr>
                                      <p:to>
                                        <p:strVal val="hidden"/>
                                      </p:to>
                                    </p:set>
                                  </p:childTnLst>
                                </p:cTn>
                              </p:par>
                              <p:par>
                                <p:cTn id="291" presetID="42" presetClass="entr" presetSubtype="0" fill="hold" nodeType="withEffect">
                                  <p:stCondLst>
                                    <p:cond delay="0"/>
                                  </p:stCondLst>
                                  <p:childTnLst>
                                    <p:set>
                                      <p:cBhvr>
                                        <p:cTn id="292" dur="1" fill="hold">
                                          <p:stCondLst>
                                            <p:cond delay="0"/>
                                          </p:stCondLst>
                                        </p:cTn>
                                        <p:tgtEl>
                                          <p:spTgt spid="66"/>
                                        </p:tgtEl>
                                        <p:attrNameLst>
                                          <p:attrName>style.visibility</p:attrName>
                                        </p:attrNameLst>
                                      </p:cBhvr>
                                      <p:to>
                                        <p:strVal val="visible"/>
                                      </p:to>
                                    </p:set>
                                    <p:animEffect transition="in" filter="fade">
                                      <p:cBhvr>
                                        <p:cTn id="293" dur="1000"/>
                                        <p:tgtEl>
                                          <p:spTgt spid="66"/>
                                        </p:tgtEl>
                                      </p:cBhvr>
                                    </p:animEffect>
                                    <p:anim calcmode="lin" valueType="num">
                                      <p:cBhvr>
                                        <p:cTn id="294" dur="1000" fill="hold"/>
                                        <p:tgtEl>
                                          <p:spTgt spid="66"/>
                                        </p:tgtEl>
                                        <p:attrNameLst>
                                          <p:attrName>ppt_x</p:attrName>
                                        </p:attrNameLst>
                                      </p:cBhvr>
                                      <p:tavLst>
                                        <p:tav tm="0">
                                          <p:val>
                                            <p:strVal val="#ppt_x"/>
                                          </p:val>
                                        </p:tav>
                                        <p:tav tm="100000">
                                          <p:val>
                                            <p:strVal val="#ppt_x"/>
                                          </p:val>
                                        </p:tav>
                                      </p:tavLst>
                                    </p:anim>
                                    <p:anim calcmode="lin" valueType="num">
                                      <p:cBhvr>
                                        <p:cTn id="295" dur="1000" fill="hold"/>
                                        <p:tgtEl>
                                          <p:spTgt spid="66"/>
                                        </p:tgtEl>
                                        <p:attrNameLst>
                                          <p:attrName>ppt_y</p:attrName>
                                        </p:attrNameLst>
                                      </p:cBhvr>
                                      <p:tavLst>
                                        <p:tav tm="0">
                                          <p:val>
                                            <p:strVal val="#ppt_y+.1"/>
                                          </p:val>
                                        </p:tav>
                                        <p:tav tm="100000">
                                          <p:val>
                                            <p:strVal val="#ppt_y"/>
                                          </p:val>
                                        </p:tav>
                                      </p:tavLst>
                                    </p:anim>
                                  </p:childTnLst>
                                </p:cTn>
                              </p:par>
                              <p:par>
                                <p:cTn id="296" presetID="1" presetClass="entr" presetSubtype="0" fill="hold" nodeType="withEffect">
                                  <p:stCondLst>
                                    <p:cond delay="0"/>
                                  </p:stCondLst>
                                  <p:childTnLst>
                                    <p:set>
                                      <p:cBhvr>
                                        <p:cTn id="297" dur="1" fill="hold">
                                          <p:stCondLst>
                                            <p:cond delay="0"/>
                                          </p:stCondLst>
                                        </p:cTn>
                                        <p:tgtEl>
                                          <p:spTgt spid="65"/>
                                        </p:tgtEl>
                                        <p:attrNameLst>
                                          <p:attrName>style.visibility</p:attrName>
                                        </p:attrNameLst>
                                      </p:cBhvr>
                                      <p:to>
                                        <p:strVal val="visible"/>
                                      </p:to>
                                    </p:set>
                                  </p:childTnLst>
                                </p:cTn>
                              </p:par>
                              <p:par>
                                <p:cTn id="298" presetID="1" presetClass="exit" presetSubtype="0" fill="hold" nodeType="withEffect">
                                  <p:stCondLst>
                                    <p:cond delay="0"/>
                                  </p:stCondLst>
                                  <p:childTnLst>
                                    <p:set>
                                      <p:cBhvr>
                                        <p:cTn id="299" dur="1" fill="hold">
                                          <p:stCondLst>
                                            <p:cond delay="0"/>
                                          </p:stCondLst>
                                        </p:cTn>
                                        <p:tgtEl>
                                          <p:spTgt spid="136"/>
                                        </p:tgtEl>
                                        <p:attrNameLst>
                                          <p:attrName>style.visibility</p:attrName>
                                        </p:attrNameLst>
                                      </p:cBhvr>
                                      <p:to>
                                        <p:strVal val="hidden"/>
                                      </p:to>
                                    </p:set>
                                  </p:childTnLst>
                                </p:cTn>
                              </p:par>
                              <p:par>
                                <p:cTn id="300" presetID="1" presetClass="entr" presetSubtype="0" fill="hold" nodeType="withEffect">
                                  <p:stCondLst>
                                    <p:cond delay="0"/>
                                  </p:stCondLst>
                                  <p:childTnLst>
                                    <p:set>
                                      <p:cBhvr>
                                        <p:cTn id="301"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02" restart="whenNotActive" fill="hold" evtFilter="cancelBubble" nodeType="interactiveSeq">
                <p:stCondLst>
                  <p:cond evt="onClick" delay="0">
                    <p:tgtEl>
                      <p:spTgt spid="66"/>
                    </p:tgtEl>
                  </p:cond>
                </p:stCondLst>
                <p:endSync evt="end" delay="0">
                  <p:rtn val="all"/>
                </p:endSync>
                <p:childTnLst>
                  <p:par>
                    <p:cTn id="303" fill="hold">
                      <p:stCondLst>
                        <p:cond delay="0"/>
                      </p:stCondLst>
                      <p:childTnLst>
                        <p:par>
                          <p:cTn id="304" fill="hold">
                            <p:stCondLst>
                              <p:cond delay="0"/>
                            </p:stCondLst>
                            <p:childTnLst>
                              <p:par>
                                <p:cTn id="305" presetID="42" presetClass="entr" presetSubtype="0" fill="hold" nodeType="withEffect">
                                  <p:stCondLst>
                                    <p:cond delay="0"/>
                                  </p:stCondLst>
                                  <p:childTnLst>
                                    <p:set>
                                      <p:cBhvr>
                                        <p:cTn id="306" dur="1" fill="hold">
                                          <p:stCondLst>
                                            <p:cond delay="0"/>
                                          </p:stCondLst>
                                        </p:cTn>
                                        <p:tgtEl>
                                          <p:spTgt spid="66"/>
                                        </p:tgtEl>
                                        <p:attrNameLst>
                                          <p:attrName>style.visibility</p:attrName>
                                        </p:attrNameLst>
                                      </p:cBhvr>
                                      <p:to>
                                        <p:strVal val="visible"/>
                                      </p:to>
                                    </p:set>
                                    <p:animEffect transition="in" filter="fade">
                                      <p:cBhvr>
                                        <p:cTn id="307" dur="1000"/>
                                        <p:tgtEl>
                                          <p:spTgt spid="66"/>
                                        </p:tgtEl>
                                      </p:cBhvr>
                                    </p:animEffect>
                                    <p:anim calcmode="lin" valueType="num">
                                      <p:cBhvr>
                                        <p:cTn id="308" dur="1000" fill="hold"/>
                                        <p:tgtEl>
                                          <p:spTgt spid="66"/>
                                        </p:tgtEl>
                                        <p:attrNameLst>
                                          <p:attrName>ppt_x</p:attrName>
                                        </p:attrNameLst>
                                      </p:cBhvr>
                                      <p:tavLst>
                                        <p:tav tm="0">
                                          <p:val>
                                            <p:strVal val="#ppt_x"/>
                                          </p:val>
                                        </p:tav>
                                        <p:tav tm="100000">
                                          <p:val>
                                            <p:strVal val="#ppt_x"/>
                                          </p:val>
                                        </p:tav>
                                      </p:tavLst>
                                    </p:anim>
                                    <p:anim calcmode="lin" valueType="num">
                                      <p:cBhvr>
                                        <p:cTn id="309" dur="1000" fill="hold"/>
                                        <p:tgtEl>
                                          <p:spTgt spid="66"/>
                                        </p:tgtEl>
                                        <p:attrNameLst>
                                          <p:attrName>ppt_y</p:attrName>
                                        </p:attrNameLst>
                                      </p:cBhvr>
                                      <p:tavLst>
                                        <p:tav tm="0">
                                          <p:val>
                                            <p:strVal val="#ppt_y+.1"/>
                                          </p:val>
                                        </p:tav>
                                        <p:tav tm="100000">
                                          <p:val>
                                            <p:strVal val="#ppt_y"/>
                                          </p:val>
                                        </p:tav>
                                      </p:tavLst>
                                    </p:anim>
                                  </p:childTnLst>
                                </p:cTn>
                              </p:par>
                              <p:par>
                                <p:cTn id="310" presetID="1" presetClass="exit" presetSubtype="0" fill="hold" nodeType="withEffect">
                                  <p:stCondLst>
                                    <p:cond delay="0"/>
                                  </p:stCondLst>
                                  <p:childTnLst>
                                    <p:set>
                                      <p:cBhvr>
                                        <p:cTn id="311" dur="1" fill="hold">
                                          <p:stCondLst>
                                            <p:cond delay="0"/>
                                          </p:stCondLst>
                                        </p:cTn>
                                        <p:tgtEl>
                                          <p:spTgt spid="6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65"/>
                                        </p:tgtEl>
                                        <p:attrNameLst>
                                          <p:attrName>style.visibility</p:attrName>
                                        </p:attrNameLst>
                                      </p:cBhvr>
                                      <p:to>
                                        <p:strVal val="hidden"/>
                                      </p:to>
                                    </p:set>
                                  </p:childTnLst>
                                </p:cTn>
                              </p:par>
                              <p:par>
                                <p:cTn id="314" presetID="1" presetClass="entr" presetSubtype="0"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childTnLst>
                                </p:cTn>
                              </p:par>
                              <p:par>
                                <p:cTn id="316" presetID="1" presetClass="exit" presetSubtype="0" fill="hold" nodeType="withEffect">
                                  <p:stCondLst>
                                    <p:cond delay="0"/>
                                  </p:stCondLst>
                                  <p:childTnLst>
                                    <p:set>
                                      <p:cBhvr>
                                        <p:cTn id="31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18" restart="whenNotActive" fill="hold" evtFilter="cancelBubble" nodeType="interactiveSeq">
                <p:stCondLst>
                  <p:cond evt="onClick" delay="0">
                    <p:tgtEl>
                      <p:spTgt spid="106"/>
                    </p:tgtEl>
                  </p:cond>
                </p:stCondLst>
                <p:endSync evt="end" delay="0">
                  <p:rtn val="all"/>
                </p:endSync>
                <p:childTnLst>
                  <p:par>
                    <p:cTn id="319" fill="hold">
                      <p:stCondLst>
                        <p:cond delay="0"/>
                      </p:stCondLst>
                      <p:childTnLst>
                        <p:par>
                          <p:cTn id="320" fill="hold">
                            <p:stCondLst>
                              <p:cond delay="0"/>
                            </p:stCondLst>
                            <p:childTnLst>
                              <p:par>
                                <p:cTn id="321" presetID="1" presetClass="exit" presetSubtype="0" fill="hold" nodeType="withEffect">
                                  <p:stCondLst>
                                    <p:cond delay="0"/>
                                  </p:stCondLst>
                                  <p:childTnLst>
                                    <p:set>
                                      <p:cBhvr>
                                        <p:cTn id="322" dur="1" fill="hold">
                                          <p:stCondLst>
                                            <p:cond delay="0"/>
                                          </p:stCondLst>
                                        </p:cTn>
                                        <p:tgtEl>
                                          <p:spTgt spid="106"/>
                                        </p:tgtEl>
                                        <p:attrNameLst>
                                          <p:attrName>style.visibility</p:attrName>
                                        </p:attrNameLst>
                                      </p:cBhvr>
                                      <p:to>
                                        <p:strVal val="hidden"/>
                                      </p:to>
                                    </p:set>
                                  </p:childTnLst>
                                </p:cTn>
                              </p:par>
                              <p:par>
                                <p:cTn id="323" presetID="42" presetClass="entr" presetSubtype="0" fill="hold" nodeType="with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1000"/>
                                        <p:tgtEl>
                                          <p:spTgt spid="68"/>
                                        </p:tgtEl>
                                      </p:cBhvr>
                                    </p:animEffect>
                                    <p:anim calcmode="lin" valueType="num">
                                      <p:cBhvr>
                                        <p:cTn id="326" dur="1000" fill="hold"/>
                                        <p:tgtEl>
                                          <p:spTgt spid="68"/>
                                        </p:tgtEl>
                                        <p:attrNameLst>
                                          <p:attrName>ppt_x</p:attrName>
                                        </p:attrNameLst>
                                      </p:cBhvr>
                                      <p:tavLst>
                                        <p:tav tm="0">
                                          <p:val>
                                            <p:strVal val="#ppt_x"/>
                                          </p:val>
                                        </p:tav>
                                        <p:tav tm="100000">
                                          <p:val>
                                            <p:strVal val="#ppt_x"/>
                                          </p:val>
                                        </p:tav>
                                      </p:tavLst>
                                    </p:anim>
                                    <p:anim calcmode="lin" valueType="num">
                                      <p:cBhvr>
                                        <p:cTn id="327" dur="1000" fill="hold"/>
                                        <p:tgtEl>
                                          <p:spTgt spid="68"/>
                                        </p:tgtEl>
                                        <p:attrNameLst>
                                          <p:attrName>ppt_y</p:attrName>
                                        </p:attrNameLst>
                                      </p:cBhvr>
                                      <p:tavLst>
                                        <p:tav tm="0">
                                          <p:val>
                                            <p:strVal val="#ppt_y+.1"/>
                                          </p:val>
                                        </p:tav>
                                        <p:tav tm="100000">
                                          <p:val>
                                            <p:strVal val="#ppt_y"/>
                                          </p:val>
                                        </p:tav>
                                      </p:tavLst>
                                    </p:anim>
                                  </p:childTnLst>
                                </p:cTn>
                              </p:par>
                              <p:par>
                                <p:cTn id="328" presetID="1" presetClass="entr" presetSubtype="0" fill="hold" nodeType="withEffect">
                                  <p:stCondLst>
                                    <p:cond delay="0"/>
                                  </p:stCondLst>
                                  <p:childTnLst>
                                    <p:set>
                                      <p:cBhvr>
                                        <p:cTn id="329" dur="1" fill="hold">
                                          <p:stCondLst>
                                            <p:cond delay="0"/>
                                          </p:stCondLst>
                                        </p:cTn>
                                        <p:tgtEl>
                                          <p:spTgt spid="67"/>
                                        </p:tgtEl>
                                        <p:attrNameLst>
                                          <p:attrName>style.visibility</p:attrName>
                                        </p:attrNameLst>
                                      </p:cBhvr>
                                      <p:to>
                                        <p:strVal val="visible"/>
                                      </p:to>
                                    </p:set>
                                  </p:childTnLst>
                                </p:cTn>
                              </p:par>
                              <p:par>
                                <p:cTn id="330" presetID="1" presetClass="exit" presetSubtype="0" fill="hold" nodeType="withEffect">
                                  <p:stCondLst>
                                    <p:cond delay="0"/>
                                  </p:stCondLst>
                                  <p:childTnLst>
                                    <p:set>
                                      <p:cBhvr>
                                        <p:cTn id="331" dur="1" fill="hold">
                                          <p:stCondLst>
                                            <p:cond delay="0"/>
                                          </p:stCondLst>
                                        </p:cTn>
                                        <p:tgtEl>
                                          <p:spTgt spid="136"/>
                                        </p:tgtEl>
                                        <p:attrNameLst>
                                          <p:attrName>style.visibility</p:attrName>
                                        </p:attrNameLst>
                                      </p:cBhvr>
                                      <p:to>
                                        <p:strVal val="hidden"/>
                                      </p:to>
                                    </p:set>
                                  </p:childTnLst>
                                </p:cTn>
                              </p:par>
                              <p:par>
                                <p:cTn id="332" presetID="1" presetClass="entr" presetSubtype="0" fill="hold" nodeType="withEffect">
                                  <p:stCondLst>
                                    <p:cond delay="0"/>
                                  </p:stCondLst>
                                  <p:childTnLst>
                                    <p:set>
                                      <p:cBhvr>
                                        <p:cTn id="333"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seq concurrent="1" nextAc="seek">
              <p:cTn id="334" restart="whenNotActive" fill="hold" evtFilter="cancelBubble" nodeType="interactiveSeq">
                <p:stCondLst>
                  <p:cond evt="onClick" delay="0">
                    <p:tgtEl>
                      <p:spTgt spid="68"/>
                    </p:tgtEl>
                  </p:cond>
                </p:stCondLst>
                <p:endSync evt="end" delay="0">
                  <p:rtn val="all"/>
                </p:endSync>
                <p:childTnLst>
                  <p:par>
                    <p:cTn id="335" fill="hold">
                      <p:stCondLst>
                        <p:cond delay="0"/>
                      </p:stCondLst>
                      <p:childTnLst>
                        <p:par>
                          <p:cTn id="336" fill="hold">
                            <p:stCondLst>
                              <p:cond delay="0"/>
                            </p:stCondLst>
                            <p:childTnLst>
                              <p:par>
                                <p:cTn id="337" presetID="42" presetClass="entr" presetSubtype="0" fill="hold"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1000"/>
                                        <p:tgtEl>
                                          <p:spTgt spid="68"/>
                                        </p:tgtEl>
                                      </p:cBhvr>
                                    </p:animEffect>
                                    <p:anim calcmode="lin" valueType="num">
                                      <p:cBhvr>
                                        <p:cTn id="340" dur="1000" fill="hold"/>
                                        <p:tgtEl>
                                          <p:spTgt spid="68"/>
                                        </p:tgtEl>
                                        <p:attrNameLst>
                                          <p:attrName>ppt_x</p:attrName>
                                        </p:attrNameLst>
                                      </p:cBhvr>
                                      <p:tavLst>
                                        <p:tav tm="0">
                                          <p:val>
                                            <p:strVal val="#ppt_x"/>
                                          </p:val>
                                        </p:tav>
                                        <p:tav tm="100000">
                                          <p:val>
                                            <p:strVal val="#ppt_x"/>
                                          </p:val>
                                        </p:tav>
                                      </p:tavLst>
                                    </p:anim>
                                    <p:anim calcmode="lin" valueType="num">
                                      <p:cBhvr>
                                        <p:cTn id="341" dur="1000" fill="hold"/>
                                        <p:tgtEl>
                                          <p:spTgt spid="68"/>
                                        </p:tgtEl>
                                        <p:attrNameLst>
                                          <p:attrName>ppt_y</p:attrName>
                                        </p:attrNameLst>
                                      </p:cBhvr>
                                      <p:tavLst>
                                        <p:tav tm="0">
                                          <p:val>
                                            <p:strVal val="#ppt_y+.1"/>
                                          </p:val>
                                        </p:tav>
                                        <p:tav tm="100000">
                                          <p:val>
                                            <p:strVal val="#ppt_y"/>
                                          </p:val>
                                        </p:tav>
                                      </p:tavLst>
                                    </p:anim>
                                  </p:childTnLst>
                                </p:cTn>
                              </p:par>
                              <p:par>
                                <p:cTn id="342" presetID="1" presetClass="exit" presetSubtype="0" fill="hold" nodeType="withEffect">
                                  <p:stCondLst>
                                    <p:cond delay="0"/>
                                  </p:stCondLst>
                                  <p:childTnLst>
                                    <p:set>
                                      <p:cBhvr>
                                        <p:cTn id="343" dur="1" fill="hold">
                                          <p:stCondLst>
                                            <p:cond delay="0"/>
                                          </p:stCondLst>
                                        </p:cTn>
                                        <p:tgtEl>
                                          <p:spTgt spid="68"/>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67"/>
                                        </p:tgtEl>
                                        <p:attrNameLst>
                                          <p:attrName>style.visibility</p:attrName>
                                        </p:attrNameLst>
                                      </p:cBhvr>
                                      <p:to>
                                        <p:strVal val="hidden"/>
                                      </p:to>
                                    </p:set>
                                  </p:childTnLst>
                                </p:cTn>
                              </p:par>
                              <p:par>
                                <p:cTn id="346" presetID="1" presetClass="entr" presetSubtype="0"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childTnLst>
                                </p:cTn>
                              </p:par>
                              <p:par>
                                <p:cTn id="348" presetID="1" presetClass="exit" presetSubtype="0" fill="hold" nodeType="withEffect">
                                  <p:stCondLst>
                                    <p:cond delay="0"/>
                                  </p:stCondLst>
                                  <p:childTnLst>
                                    <p:set>
                                      <p:cBhvr>
                                        <p:cTn id="34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50" restart="whenNotActive" fill="hold" evtFilter="cancelBubble" nodeType="interactiveSeq">
                <p:stCondLst>
                  <p:cond evt="onClick" delay="0">
                    <p:tgtEl>
                      <p:spTgt spid="109"/>
                    </p:tgtEl>
                  </p:cond>
                </p:stCondLst>
                <p:endSync evt="end" delay="0">
                  <p:rtn val="all"/>
                </p:endSync>
                <p:childTnLst>
                  <p:par>
                    <p:cTn id="351" fill="hold">
                      <p:stCondLst>
                        <p:cond delay="0"/>
                      </p:stCondLst>
                      <p:childTnLst>
                        <p:par>
                          <p:cTn id="352" fill="hold">
                            <p:stCondLst>
                              <p:cond delay="0"/>
                            </p:stCondLst>
                            <p:childTnLst>
                              <p:par>
                                <p:cTn id="353" presetID="1" presetClass="exit" presetSubtype="0" fill="hold" nodeType="clickEffect">
                                  <p:stCondLst>
                                    <p:cond delay="0"/>
                                  </p:stCondLst>
                                  <p:childTnLst>
                                    <p:set>
                                      <p:cBhvr>
                                        <p:cTn id="354" dur="1" fill="hold">
                                          <p:stCondLst>
                                            <p:cond delay="0"/>
                                          </p:stCondLst>
                                        </p:cTn>
                                        <p:tgtEl>
                                          <p:spTgt spid="109"/>
                                        </p:tgtEl>
                                        <p:attrNameLst>
                                          <p:attrName>style.visibility</p:attrName>
                                        </p:attrNameLst>
                                      </p:cBhvr>
                                      <p:to>
                                        <p:strVal val="hidden"/>
                                      </p:to>
                                    </p:set>
                                  </p:childTnLst>
                                </p:cTn>
                              </p:par>
                              <p:par>
                                <p:cTn id="355" presetID="1" presetClass="entr" presetSubtype="0" fill="hold" nodeType="withEffect">
                                  <p:stCondLst>
                                    <p:cond delay="0"/>
                                  </p:stCondLst>
                                  <p:childTnLst>
                                    <p:set>
                                      <p:cBhvr>
                                        <p:cTn id="356" dur="1" fill="hold">
                                          <p:stCondLst>
                                            <p:cond delay="0"/>
                                          </p:stCondLst>
                                        </p:cTn>
                                        <p:tgtEl>
                                          <p:spTgt spid="69"/>
                                        </p:tgtEl>
                                        <p:attrNameLst>
                                          <p:attrName>style.visibility</p:attrName>
                                        </p:attrNameLst>
                                      </p:cBhvr>
                                      <p:to>
                                        <p:strVal val="visible"/>
                                      </p:to>
                                    </p:set>
                                  </p:childTnLst>
                                </p:cTn>
                              </p:par>
                              <p:par>
                                <p:cTn id="357" presetID="1" presetClass="exit" presetSubtype="0" fill="hold" nodeType="withEffect">
                                  <p:stCondLst>
                                    <p:cond delay="0"/>
                                  </p:stCondLst>
                                  <p:childTnLst>
                                    <p:set>
                                      <p:cBhvr>
                                        <p:cTn id="358" dur="1" fill="hold">
                                          <p:stCondLst>
                                            <p:cond delay="0"/>
                                          </p:stCondLst>
                                        </p:cTn>
                                        <p:tgtEl>
                                          <p:spTgt spid="136"/>
                                        </p:tgtEl>
                                        <p:attrNameLst>
                                          <p:attrName>style.visibility</p:attrName>
                                        </p:attrNameLst>
                                      </p:cBhvr>
                                      <p:to>
                                        <p:strVal val="hidden"/>
                                      </p:to>
                                    </p:set>
                                  </p:childTnLst>
                                </p:cTn>
                              </p:par>
                              <p:par>
                                <p:cTn id="359" presetID="1" presetClass="entr" presetSubtype="0" fill="hold" nodeType="withEffect">
                                  <p:stCondLst>
                                    <p:cond delay="0"/>
                                  </p:stCondLst>
                                  <p:childTnLst>
                                    <p:set>
                                      <p:cBhvr>
                                        <p:cTn id="360" dur="1" fill="hold">
                                          <p:stCondLst>
                                            <p:cond delay="0"/>
                                          </p:stCondLst>
                                        </p:cTn>
                                        <p:tgtEl>
                                          <p:spTgt spid="133"/>
                                        </p:tgtEl>
                                        <p:attrNameLst>
                                          <p:attrName>style.visibility</p:attrName>
                                        </p:attrNameLst>
                                      </p:cBhvr>
                                      <p:to>
                                        <p:strVal val="visible"/>
                                      </p:to>
                                    </p:set>
                                  </p:childTnLst>
                                </p:cTn>
                              </p:par>
                              <p:par>
                                <p:cTn id="361" presetID="42" presetClass="entr" presetSubtype="0" fill="hold" nodeType="with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1000"/>
                                        <p:tgtEl>
                                          <p:spTgt spid="70"/>
                                        </p:tgtEl>
                                      </p:cBhvr>
                                    </p:animEffect>
                                    <p:anim calcmode="lin" valueType="num">
                                      <p:cBhvr>
                                        <p:cTn id="364" dur="1000" fill="hold"/>
                                        <p:tgtEl>
                                          <p:spTgt spid="70"/>
                                        </p:tgtEl>
                                        <p:attrNameLst>
                                          <p:attrName>ppt_x</p:attrName>
                                        </p:attrNameLst>
                                      </p:cBhvr>
                                      <p:tavLst>
                                        <p:tav tm="0">
                                          <p:val>
                                            <p:strVal val="#ppt_x"/>
                                          </p:val>
                                        </p:tav>
                                        <p:tav tm="100000">
                                          <p:val>
                                            <p:strVal val="#ppt_x"/>
                                          </p:val>
                                        </p:tav>
                                      </p:tavLst>
                                    </p:anim>
                                    <p:anim calcmode="lin" valueType="num">
                                      <p:cBhvr>
                                        <p:cTn id="36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9"/>
                  </p:tgtEl>
                </p:cond>
              </p:nextCondLst>
            </p:seq>
            <p:seq concurrent="1" nextAc="seek">
              <p:cTn id="366" restart="whenNotActive" fill="hold" evtFilter="cancelBubble" nodeType="interactiveSeq">
                <p:stCondLst>
                  <p:cond evt="onClick" delay="0">
                    <p:tgtEl>
                      <p:spTgt spid="70"/>
                    </p:tgtEl>
                  </p:cond>
                </p:stCondLst>
                <p:endSync evt="end" delay="0">
                  <p:rtn val="all"/>
                </p:endSync>
                <p:childTnLst>
                  <p:par>
                    <p:cTn id="367" fill="hold">
                      <p:stCondLst>
                        <p:cond delay="0"/>
                      </p:stCondLst>
                      <p:childTnLst>
                        <p:par>
                          <p:cTn id="368" fill="hold">
                            <p:stCondLst>
                              <p:cond delay="0"/>
                            </p:stCondLst>
                            <p:childTnLst>
                              <p:par>
                                <p:cTn id="369" presetID="42" presetClass="entr" presetSubtype="0" fill="hold" nodeType="withEffect">
                                  <p:stCondLst>
                                    <p:cond delay="0"/>
                                  </p:stCondLst>
                                  <p:childTnLst>
                                    <p:set>
                                      <p:cBhvr>
                                        <p:cTn id="370" dur="1" fill="hold">
                                          <p:stCondLst>
                                            <p:cond delay="0"/>
                                          </p:stCondLst>
                                        </p:cTn>
                                        <p:tgtEl>
                                          <p:spTgt spid="70"/>
                                        </p:tgtEl>
                                        <p:attrNameLst>
                                          <p:attrName>style.visibility</p:attrName>
                                        </p:attrNameLst>
                                      </p:cBhvr>
                                      <p:to>
                                        <p:strVal val="visible"/>
                                      </p:to>
                                    </p:set>
                                    <p:animEffect transition="in" filter="fade">
                                      <p:cBhvr>
                                        <p:cTn id="371" dur="1000"/>
                                        <p:tgtEl>
                                          <p:spTgt spid="70"/>
                                        </p:tgtEl>
                                      </p:cBhvr>
                                    </p:animEffect>
                                    <p:anim calcmode="lin" valueType="num">
                                      <p:cBhvr>
                                        <p:cTn id="372" dur="1000" fill="hold"/>
                                        <p:tgtEl>
                                          <p:spTgt spid="70"/>
                                        </p:tgtEl>
                                        <p:attrNameLst>
                                          <p:attrName>ppt_x</p:attrName>
                                        </p:attrNameLst>
                                      </p:cBhvr>
                                      <p:tavLst>
                                        <p:tav tm="0">
                                          <p:val>
                                            <p:strVal val="#ppt_x"/>
                                          </p:val>
                                        </p:tav>
                                        <p:tav tm="100000">
                                          <p:val>
                                            <p:strVal val="#ppt_x"/>
                                          </p:val>
                                        </p:tav>
                                      </p:tavLst>
                                    </p:anim>
                                    <p:anim calcmode="lin" valueType="num">
                                      <p:cBhvr>
                                        <p:cTn id="373" dur="1000" fill="hold"/>
                                        <p:tgtEl>
                                          <p:spTgt spid="70"/>
                                        </p:tgtEl>
                                        <p:attrNameLst>
                                          <p:attrName>ppt_y</p:attrName>
                                        </p:attrNameLst>
                                      </p:cBhvr>
                                      <p:tavLst>
                                        <p:tav tm="0">
                                          <p:val>
                                            <p:strVal val="#ppt_y+.1"/>
                                          </p:val>
                                        </p:tav>
                                        <p:tav tm="100000">
                                          <p:val>
                                            <p:strVal val="#ppt_y"/>
                                          </p:val>
                                        </p:tav>
                                      </p:tavLst>
                                    </p:anim>
                                  </p:childTnLst>
                                </p:cTn>
                              </p:par>
                              <p:par>
                                <p:cTn id="374" presetID="1" presetClass="exit" presetSubtype="0" fill="hold" nodeType="withEffect">
                                  <p:stCondLst>
                                    <p:cond delay="0"/>
                                  </p:stCondLst>
                                  <p:childTnLst>
                                    <p:set>
                                      <p:cBhvr>
                                        <p:cTn id="375" dur="1" fill="hold">
                                          <p:stCondLst>
                                            <p:cond delay="0"/>
                                          </p:stCondLst>
                                        </p:cTn>
                                        <p:tgtEl>
                                          <p:spTgt spid="70"/>
                                        </p:tgtEl>
                                        <p:attrNameLst>
                                          <p:attrName>style.visibility</p:attrName>
                                        </p:attrNameLst>
                                      </p:cBhvr>
                                      <p:to>
                                        <p:strVal val="hidden"/>
                                      </p:to>
                                    </p:set>
                                  </p:childTnLst>
                                </p:cTn>
                              </p:par>
                              <p:par>
                                <p:cTn id="376" presetID="1" presetClass="exit" presetSubtype="0" fill="hold" nodeType="withEffect">
                                  <p:stCondLst>
                                    <p:cond delay="0"/>
                                  </p:stCondLst>
                                  <p:childTnLst>
                                    <p:set>
                                      <p:cBhvr>
                                        <p:cTn id="377" dur="1" fill="hold">
                                          <p:stCondLst>
                                            <p:cond delay="0"/>
                                          </p:stCondLst>
                                        </p:cTn>
                                        <p:tgtEl>
                                          <p:spTgt spid="69"/>
                                        </p:tgtEl>
                                        <p:attrNameLst>
                                          <p:attrName>style.visibility</p:attrName>
                                        </p:attrNameLst>
                                      </p:cBhvr>
                                      <p:to>
                                        <p:strVal val="hidden"/>
                                      </p:to>
                                    </p:set>
                                  </p:childTnLst>
                                </p:cTn>
                              </p:par>
                              <p:par>
                                <p:cTn id="378" presetID="1" presetClass="exit" presetSubtype="0" fill="hold" nodeType="withEffect">
                                  <p:stCondLst>
                                    <p:cond delay="0"/>
                                  </p:stCondLst>
                                  <p:childTnLst>
                                    <p:set>
                                      <p:cBhvr>
                                        <p:cTn id="379" dur="1" fill="hold">
                                          <p:stCondLst>
                                            <p:cond delay="0"/>
                                          </p:stCondLst>
                                        </p:cTn>
                                        <p:tgtEl>
                                          <p:spTgt spid="133"/>
                                        </p:tgtEl>
                                        <p:attrNameLst>
                                          <p:attrName>style.visibility</p:attrName>
                                        </p:attrNameLst>
                                      </p:cBhvr>
                                      <p:to>
                                        <p:strVal val="hidden"/>
                                      </p:to>
                                    </p:set>
                                  </p:childTnLst>
                                </p:cTn>
                              </p:par>
                              <p:par>
                                <p:cTn id="380" presetID="1" presetClass="entr" presetSubtype="0" fill="hold" nodeType="withEffect">
                                  <p:stCondLst>
                                    <p:cond delay="0"/>
                                  </p:stCondLst>
                                  <p:childTnLst>
                                    <p:set>
                                      <p:cBhvr>
                                        <p:cTn id="38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382" restart="whenNotActive" fill="hold" evtFilter="cancelBubble" nodeType="interactiveSeq">
                <p:stCondLst>
                  <p:cond evt="onClick" delay="0">
                    <p:tgtEl>
                      <p:spTgt spid="115"/>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15"/>
                                        </p:tgtEl>
                                        <p:attrNameLst>
                                          <p:attrName>style.visibility</p:attrName>
                                        </p:attrNameLst>
                                      </p:cBhvr>
                                      <p:to>
                                        <p:strVal val="hidden"/>
                                      </p:to>
                                    </p:set>
                                  </p:childTnLst>
                                </p:cTn>
                              </p:par>
                              <p:par>
                                <p:cTn id="387" presetID="1" presetClass="entr" presetSubtype="0" fill="hold" nodeType="withEffect">
                                  <p:stCondLst>
                                    <p:cond delay="0"/>
                                  </p:stCondLst>
                                  <p:childTnLst>
                                    <p:set>
                                      <p:cBhvr>
                                        <p:cTn id="388" dur="1" fill="hold">
                                          <p:stCondLst>
                                            <p:cond delay="0"/>
                                          </p:stCondLst>
                                        </p:cTn>
                                        <p:tgtEl>
                                          <p:spTgt spid="74"/>
                                        </p:tgtEl>
                                        <p:attrNameLst>
                                          <p:attrName>style.visibility</p:attrName>
                                        </p:attrNameLst>
                                      </p:cBhvr>
                                      <p:to>
                                        <p:strVal val="visible"/>
                                      </p:to>
                                    </p:set>
                                  </p:childTnLst>
                                </p:cTn>
                              </p:par>
                              <p:par>
                                <p:cTn id="389" presetID="42" presetClass="entr" presetSubtype="0" fill="hold" nodeType="withEffect">
                                  <p:stCondLst>
                                    <p:cond delay="0"/>
                                  </p:stCondLst>
                                  <p:childTnLst>
                                    <p:set>
                                      <p:cBhvr>
                                        <p:cTn id="390" dur="1" fill="hold">
                                          <p:stCondLst>
                                            <p:cond delay="0"/>
                                          </p:stCondLst>
                                        </p:cTn>
                                        <p:tgtEl>
                                          <p:spTgt spid="75"/>
                                        </p:tgtEl>
                                        <p:attrNameLst>
                                          <p:attrName>style.visibility</p:attrName>
                                        </p:attrNameLst>
                                      </p:cBhvr>
                                      <p:to>
                                        <p:strVal val="visible"/>
                                      </p:to>
                                    </p:set>
                                    <p:animEffect transition="in" filter="fade">
                                      <p:cBhvr>
                                        <p:cTn id="391" dur="1000"/>
                                        <p:tgtEl>
                                          <p:spTgt spid="75"/>
                                        </p:tgtEl>
                                      </p:cBhvr>
                                    </p:animEffect>
                                    <p:anim calcmode="lin" valueType="num">
                                      <p:cBhvr>
                                        <p:cTn id="392" dur="1000" fill="hold"/>
                                        <p:tgtEl>
                                          <p:spTgt spid="75"/>
                                        </p:tgtEl>
                                        <p:attrNameLst>
                                          <p:attrName>ppt_x</p:attrName>
                                        </p:attrNameLst>
                                      </p:cBhvr>
                                      <p:tavLst>
                                        <p:tav tm="0">
                                          <p:val>
                                            <p:strVal val="#ppt_x"/>
                                          </p:val>
                                        </p:tav>
                                        <p:tav tm="100000">
                                          <p:val>
                                            <p:strVal val="#ppt_x"/>
                                          </p:val>
                                        </p:tav>
                                      </p:tavLst>
                                    </p:anim>
                                    <p:anim calcmode="lin" valueType="num">
                                      <p:cBhvr>
                                        <p:cTn id="393" dur="1000" fill="hold"/>
                                        <p:tgtEl>
                                          <p:spTgt spid="75"/>
                                        </p:tgtEl>
                                        <p:attrNameLst>
                                          <p:attrName>ppt_y</p:attrName>
                                        </p:attrNameLst>
                                      </p:cBhvr>
                                      <p:tavLst>
                                        <p:tav tm="0">
                                          <p:val>
                                            <p:strVal val="#ppt_y+.1"/>
                                          </p:val>
                                        </p:tav>
                                        <p:tav tm="100000">
                                          <p:val>
                                            <p:strVal val="#ppt_y"/>
                                          </p:val>
                                        </p:tav>
                                      </p:tavLst>
                                    </p:anim>
                                  </p:childTnLst>
                                </p:cTn>
                              </p:par>
                              <p:par>
                                <p:cTn id="394" presetID="1" presetClass="entr" presetSubtype="0" fill="hold" nodeType="withEffect">
                                  <p:stCondLst>
                                    <p:cond delay="0"/>
                                  </p:stCondLst>
                                  <p:childTnLst>
                                    <p:set>
                                      <p:cBhvr>
                                        <p:cTn id="395" dur="1" fill="hold">
                                          <p:stCondLst>
                                            <p:cond delay="0"/>
                                          </p:stCondLst>
                                        </p:cTn>
                                        <p:tgtEl>
                                          <p:spTgt spid="133"/>
                                        </p:tgtEl>
                                        <p:attrNameLst>
                                          <p:attrName>style.visibility</p:attrName>
                                        </p:attrNameLst>
                                      </p:cBhvr>
                                      <p:to>
                                        <p:strVal val="visible"/>
                                      </p:to>
                                    </p:set>
                                  </p:childTnLst>
                                </p:cTn>
                              </p:par>
                              <p:par>
                                <p:cTn id="396" presetID="1" presetClass="exit" presetSubtype="0" fill="hold" nodeType="withEffect">
                                  <p:stCondLst>
                                    <p:cond delay="0"/>
                                  </p:stCondLst>
                                  <p:childTnLst>
                                    <p:set>
                                      <p:cBhvr>
                                        <p:cTn id="397"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75"/>
                    </p:tgtEl>
                  </p:cond>
                </p:stCondLst>
                <p:endSync evt="end" delay="0">
                  <p:rtn val="all"/>
                </p:endSync>
                <p:childTnLst>
                  <p:par>
                    <p:cTn id="399" fill="hold">
                      <p:stCondLst>
                        <p:cond delay="0"/>
                      </p:stCondLst>
                      <p:childTnLst>
                        <p:par>
                          <p:cTn id="400" fill="hold">
                            <p:stCondLst>
                              <p:cond delay="0"/>
                            </p:stCondLst>
                            <p:childTnLst>
                              <p:par>
                                <p:cTn id="401" presetID="42" presetClass="entr" presetSubtype="0" fill="hold" nodeType="withEffect">
                                  <p:stCondLst>
                                    <p:cond delay="0"/>
                                  </p:stCondLst>
                                  <p:childTnLst>
                                    <p:set>
                                      <p:cBhvr>
                                        <p:cTn id="402" dur="1" fill="hold">
                                          <p:stCondLst>
                                            <p:cond delay="0"/>
                                          </p:stCondLst>
                                        </p:cTn>
                                        <p:tgtEl>
                                          <p:spTgt spid="75"/>
                                        </p:tgtEl>
                                        <p:attrNameLst>
                                          <p:attrName>style.visibility</p:attrName>
                                        </p:attrNameLst>
                                      </p:cBhvr>
                                      <p:to>
                                        <p:strVal val="visible"/>
                                      </p:to>
                                    </p:set>
                                    <p:animEffect transition="in" filter="fade">
                                      <p:cBhvr>
                                        <p:cTn id="403" dur="1000"/>
                                        <p:tgtEl>
                                          <p:spTgt spid="75"/>
                                        </p:tgtEl>
                                      </p:cBhvr>
                                    </p:animEffect>
                                    <p:anim calcmode="lin" valueType="num">
                                      <p:cBhvr>
                                        <p:cTn id="404" dur="1000" fill="hold"/>
                                        <p:tgtEl>
                                          <p:spTgt spid="75"/>
                                        </p:tgtEl>
                                        <p:attrNameLst>
                                          <p:attrName>ppt_x</p:attrName>
                                        </p:attrNameLst>
                                      </p:cBhvr>
                                      <p:tavLst>
                                        <p:tav tm="0">
                                          <p:val>
                                            <p:strVal val="#ppt_x"/>
                                          </p:val>
                                        </p:tav>
                                        <p:tav tm="100000">
                                          <p:val>
                                            <p:strVal val="#ppt_x"/>
                                          </p:val>
                                        </p:tav>
                                      </p:tavLst>
                                    </p:anim>
                                    <p:anim calcmode="lin" valueType="num">
                                      <p:cBhvr>
                                        <p:cTn id="405" dur="1000" fill="hold"/>
                                        <p:tgtEl>
                                          <p:spTgt spid="75"/>
                                        </p:tgtEl>
                                        <p:attrNameLst>
                                          <p:attrName>ppt_y</p:attrName>
                                        </p:attrNameLst>
                                      </p:cBhvr>
                                      <p:tavLst>
                                        <p:tav tm="0">
                                          <p:val>
                                            <p:strVal val="#ppt_y+.1"/>
                                          </p:val>
                                        </p:tav>
                                        <p:tav tm="100000">
                                          <p:val>
                                            <p:strVal val="#ppt_y"/>
                                          </p:val>
                                        </p:tav>
                                      </p:tavLst>
                                    </p:anim>
                                  </p:childTnLst>
                                </p:cTn>
                              </p:par>
                              <p:par>
                                <p:cTn id="406" presetID="1" presetClass="exit" presetSubtype="0" fill="hold" nodeType="withEffect">
                                  <p:stCondLst>
                                    <p:cond delay="0"/>
                                  </p:stCondLst>
                                  <p:childTnLst>
                                    <p:set>
                                      <p:cBhvr>
                                        <p:cTn id="407" dur="1" fill="hold">
                                          <p:stCondLst>
                                            <p:cond delay="0"/>
                                          </p:stCondLst>
                                        </p:cTn>
                                        <p:tgtEl>
                                          <p:spTgt spid="75"/>
                                        </p:tgtEl>
                                        <p:attrNameLst>
                                          <p:attrName>style.visibility</p:attrName>
                                        </p:attrNameLst>
                                      </p:cBhvr>
                                      <p:to>
                                        <p:strVal val="hidden"/>
                                      </p:to>
                                    </p:set>
                                  </p:childTnLst>
                                </p:cTn>
                              </p:par>
                              <p:par>
                                <p:cTn id="408" presetID="1" presetClass="entr" presetSubtype="0" fill="hold" nodeType="withEffect">
                                  <p:stCondLst>
                                    <p:cond delay="0"/>
                                  </p:stCondLst>
                                  <p:childTnLst>
                                    <p:set>
                                      <p:cBhvr>
                                        <p:cTn id="409" dur="1" fill="hold">
                                          <p:stCondLst>
                                            <p:cond delay="0"/>
                                          </p:stCondLst>
                                        </p:cTn>
                                        <p:tgtEl>
                                          <p:spTgt spid="136"/>
                                        </p:tgtEl>
                                        <p:attrNameLst>
                                          <p:attrName>style.visibility</p:attrName>
                                        </p:attrNameLst>
                                      </p:cBhvr>
                                      <p:to>
                                        <p:strVal val="visible"/>
                                      </p:to>
                                    </p:set>
                                  </p:childTnLst>
                                </p:cTn>
                              </p:par>
                              <p:par>
                                <p:cTn id="410" presetID="1" presetClass="exit" presetSubtype="0" fill="hold" nodeType="withEffect">
                                  <p:stCondLst>
                                    <p:cond delay="0"/>
                                  </p:stCondLst>
                                  <p:childTnLst>
                                    <p:set>
                                      <p:cBhvr>
                                        <p:cTn id="411" dur="1" fill="hold">
                                          <p:stCondLst>
                                            <p:cond delay="0"/>
                                          </p:stCondLst>
                                        </p:cTn>
                                        <p:tgtEl>
                                          <p:spTgt spid="133"/>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14" restart="whenNotActive" fill="hold" evtFilter="cancelBubble" nodeType="interactiveSeq">
                <p:stCondLst>
                  <p:cond evt="onClick" delay="0">
                    <p:tgtEl>
                      <p:spTgt spid="71"/>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nodeType="clickEffect">
                                  <p:stCondLst>
                                    <p:cond delay="0"/>
                                  </p:stCondLst>
                                  <p:childTnLst>
                                    <p:set>
                                      <p:cBhvr>
                                        <p:cTn id="418" dur="1" fill="hold">
                                          <p:stCondLst>
                                            <p:cond delay="0"/>
                                          </p:stCondLst>
                                        </p:cTn>
                                        <p:tgtEl>
                                          <p:spTgt spid="71"/>
                                        </p:tgtEl>
                                        <p:attrNameLst>
                                          <p:attrName>style.visibility</p:attrName>
                                        </p:attrNameLst>
                                      </p:cBhvr>
                                      <p:to>
                                        <p:strVal val="hidden"/>
                                      </p:to>
                                    </p:set>
                                  </p:childTnLst>
                                </p:cTn>
                              </p:par>
                              <p:par>
                                <p:cTn id="419" presetID="1" presetClass="entr" presetSubtype="0" fill="hold" nodeType="withEffect">
                                  <p:stCondLst>
                                    <p:cond delay="0"/>
                                  </p:stCondLst>
                                  <p:childTnLst>
                                    <p:set>
                                      <p:cBhvr>
                                        <p:cTn id="420" dur="1" fill="hold">
                                          <p:stCondLst>
                                            <p:cond delay="0"/>
                                          </p:stCondLst>
                                        </p:cTn>
                                        <p:tgtEl>
                                          <p:spTgt spid="72"/>
                                        </p:tgtEl>
                                        <p:attrNameLst>
                                          <p:attrName>style.visibility</p:attrName>
                                        </p:attrNameLst>
                                      </p:cBhvr>
                                      <p:to>
                                        <p:strVal val="visible"/>
                                      </p:to>
                                    </p:set>
                                  </p:childTnLst>
                                </p:cTn>
                              </p:par>
                              <p:par>
                                <p:cTn id="421" presetID="42" presetClass="entr" presetSubtype="0" fill="hold" nodeType="withEffect">
                                  <p:stCondLst>
                                    <p:cond delay="0"/>
                                  </p:stCondLst>
                                  <p:childTnLst>
                                    <p:set>
                                      <p:cBhvr>
                                        <p:cTn id="422" dur="1" fill="hold">
                                          <p:stCondLst>
                                            <p:cond delay="0"/>
                                          </p:stCondLst>
                                        </p:cTn>
                                        <p:tgtEl>
                                          <p:spTgt spid="73"/>
                                        </p:tgtEl>
                                        <p:attrNameLst>
                                          <p:attrName>style.visibility</p:attrName>
                                        </p:attrNameLst>
                                      </p:cBhvr>
                                      <p:to>
                                        <p:strVal val="visible"/>
                                      </p:to>
                                    </p:set>
                                    <p:animEffect transition="in" filter="fade">
                                      <p:cBhvr>
                                        <p:cTn id="423" dur="1000"/>
                                        <p:tgtEl>
                                          <p:spTgt spid="73"/>
                                        </p:tgtEl>
                                      </p:cBhvr>
                                    </p:animEffect>
                                    <p:anim calcmode="lin" valueType="num">
                                      <p:cBhvr>
                                        <p:cTn id="424" dur="1000" fill="hold"/>
                                        <p:tgtEl>
                                          <p:spTgt spid="73"/>
                                        </p:tgtEl>
                                        <p:attrNameLst>
                                          <p:attrName>ppt_x</p:attrName>
                                        </p:attrNameLst>
                                      </p:cBhvr>
                                      <p:tavLst>
                                        <p:tav tm="0">
                                          <p:val>
                                            <p:strVal val="#ppt_x"/>
                                          </p:val>
                                        </p:tav>
                                        <p:tav tm="100000">
                                          <p:val>
                                            <p:strVal val="#ppt_x"/>
                                          </p:val>
                                        </p:tav>
                                      </p:tavLst>
                                    </p:anim>
                                    <p:anim calcmode="lin" valueType="num">
                                      <p:cBhvr>
                                        <p:cTn id="425" dur="1000" fill="hold"/>
                                        <p:tgtEl>
                                          <p:spTgt spid="73"/>
                                        </p:tgtEl>
                                        <p:attrNameLst>
                                          <p:attrName>ppt_y</p:attrName>
                                        </p:attrNameLst>
                                      </p:cBhvr>
                                      <p:tavLst>
                                        <p:tav tm="0">
                                          <p:val>
                                            <p:strVal val="#ppt_y+.1"/>
                                          </p:val>
                                        </p:tav>
                                        <p:tav tm="100000">
                                          <p:val>
                                            <p:strVal val="#ppt_y"/>
                                          </p:val>
                                        </p:tav>
                                      </p:tavLst>
                                    </p:anim>
                                  </p:childTnLst>
                                </p:cTn>
                              </p:par>
                              <p:par>
                                <p:cTn id="426" presetID="1" presetClass="entr" presetSubtype="0" fill="hold" nodeType="withEffect">
                                  <p:stCondLst>
                                    <p:cond delay="0"/>
                                  </p:stCondLst>
                                  <p:childTnLst>
                                    <p:set>
                                      <p:cBhvr>
                                        <p:cTn id="427" dur="1" fill="hold">
                                          <p:stCondLst>
                                            <p:cond delay="0"/>
                                          </p:stCondLst>
                                        </p:cTn>
                                        <p:tgtEl>
                                          <p:spTgt spid="133"/>
                                        </p:tgtEl>
                                        <p:attrNameLst>
                                          <p:attrName>style.visibility</p:attrName>
                                        </p:attrNameLst>
                                      </p:cBhvr>
                                      <p:to>
                                        <p:strVal val="visible"/>
                                      </p:to>
                                    </p:set>
                                  </p:childTnLst>
                                </p:cTn>
                              </p:par>
                              <p:par>
                                <p:cTn id="428" presetID="1" presetClass="exit" presetSubtype="0" fill="hold" nodeType="withEffect">
                                  <p:stCondLst>
                                    <p:cond delay="0"/>
                                  </p:stCondLst>
                                  <p:childTnLst>
                                    <p:set>
                                      <p:cBhvr>
                                        <p:cTn id="42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30" restart="whenNotActive" fill="hold" evtFilter="cancelBubble" nodeType="interactiveSeq">
                <p:stCondLst>
                  <p:cond evt="onClick" delay="0">
                    <p:tgtEl>
                      <p:spTgt spid="73"/>
                    </p:tgtEl>
                  </p:cond>
                </p:stCondLst>
                <p:endSync evt="end" delay="0">
                  <p:rtn val="all"/>
                </p:endSync>
                <p:childTnLst>
                  <p:par>
                    <p:cTn id="431" fill="hold">
                      <p:stCondLst>
                        <p:cond delay="0"/>
                      </p:stCondLst>
                      <p:childTnLst>
                        <p:par>
                          <p:cTn id="432" fill="hold">
                            <p:stCondLst>
                              <p:cond delay="0"/>
                            </p:stCondLst>
                            <p:childTnLst>
                              <p:par>
                                <p:cTn id="433" presetID="42" presetClass="entr" presetSubtype="0" fill="hold"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1000"/>
                                        <p:tgtEl>
                                          <p:spTgt spid="73"/>
                                        </p:tgtEl>
                                      </p:cBhvr>
                                    </p:animEffect>
                                    <p:anim calcmode="lin" valueType="num">
                                      <p:cBhvr>
                                        <p:cTn id="436" dur="1000" fill="hold"/>
                                        <p:tgtEl>
                                          <p:spTgt spid="73"/>
                                        </p:tgtEl>
                                        <p:attrNameLst>
                                          <p:attrName>ppt_x</p:attrName>
                                        </p:attrNameLst>
                                      </p:cBhvr>
                                      <p:tavLst>
                                        <p:tav tm="0">
                                          <p:val>
                                            <p:strVal val="#ppt_x"/>
                                          </p:val>
                                        </p:tav>
                                        <p:tav tm="100000">
                                          <p:val>
                                            <p:strVal val="#ppt_x"/>
                                          </p:val>
                                        </p:tav>
                                      </p:tavLst>
                                    </p:anim>
                                    <p:anim calcmode="lin" valueType="num">
                                      <p:cBhvr>
                                        <p:cTn id="437" dur="1000" fill="hold"/>
                                        <p:tgtEl>
                                          <p:spTgt spid="73"/>
                                        </p:tgtEl>
                                        <p:attrNameLst>
                                          <p:attrName>ppt_y</p:attrName>
                                        </p:attrNameLst>
                                      </p:cBhvr>
                                      <p:tavLst>
                                        <p:tav tm="0">
                                          <p:val>
                                            <p:strVal val="#ppt_y+.1"/>
                                          </p:val>
                                        </p:tav>
                                        <p:tav tm="100000">
                                          <p:val>
                                            <p:strVal val="#ppt_y"/>
                                          </p:val>
                                        </p:tav>
                                      </p:tavLst>
                                    </p:anim>
                                  </p:childTnLst>
                                </p:cTn>
                              </p:par>
                              <p:par>
                                <p:cTn id="438" presetID="1" presetClass="exit" presetSubtype="0" fill="hold" nodeType="withEffect">
                                  <p:stCondLst>
                                    <p:cond delay="0"/>
                                  </p:stCondLst>
                                  <p:childTnLst>
                                    <p:set>
                                      <p:cBhvr>
                                        <p:cTn id="439" dur="1" fill="hold">
                                          <p:stCondLst>
                                            <p:cond delay="0"/>
                                          </p:stCondLst>
                                        </p:cTn>
                                        <p:tgtEl>
                                          <p:spTgt spid="73"/>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72"/>
                                        </p:tgtEl>
                                        <p:attrNameLst>
                                          <p:attrName>style.visibility</p:attrName>
                                        </p:attrNameLst>
                                      </p:cBhvr>
                                      <p:to>
                                        <p:strVal val="hidden"/>
                                      </p:to>
                                    </p:set>
                                  </p:childTnLst>
                                </p:cTn>
                              </p:par>
                              <p:par>
                                <p:cTn id="442" presetID="1" presetClass="entr" presetSubtype="0" fill="hold" nodeType="withEffect">
                                  <p:stCondLst>
                                    <p:cond delay="0"/>
                                  </p:stCondLst>
                                  <p:childTnLst>
                                    <p:set>
                                      <p:cBhvr>
                                        <p:cTn id="443" dur="1" fill="hold">
                                          <p:stCondLst>
                                            <p:cond delay="0"/>
                                          </p:stCondLst>
                                        </p:cTn>
                                        <p:tgtEl>
                                          <p:spTgt spid="136"/>
                                        </p:tgtEl>
                                        <p:attrNameLst>
                                          <p:attrName>style.visibility</p:attrName>
                                        </p:attrNameLst>
                                      </p:cBhvr>
                                      <p:to>
                                        <p:strVal val="visible"/>
                                      </p:to>
                                    </p:set>
                                  </p:childTnLst>
                                </p:cTn>
                              </p:par>
                              <p:par>
                                <p:cTn id="444" presetID="1" presetClass="exit" presetSubtype="0" fill="hold" nodeType="withEffect">
                                  <p:stCondLst>
                                    <p:cond delay="0"/>
                                  </p:stCondLst>
                                  <p:childTnLst>
                                    <p:set>
                                      <p:cBhvr>
                                        <p:cTn id="44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6" restart="whenNotActive" fill="hold" evtFilter="cancelBubble" nodeType="interactiveSeq">
                <p:stCondLst>
                  <p:cond evt="onClick" delay="0">
                    <p:tgtEl>
                      <p:spTgt spid="112"/>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nodeType="clickEffect">
                                  <p:stCondLst>
                                    <p:cond delay="0"/>
                                  </p:stCondLst>
                                  <p:childTnLst>
                                    <p:set>
                                      <p:cBhvr>
                                        <p:cTn id="450" dur="1" fill="hold">
                                          <p:stCondLst>
                                            <p:cond delay="0"/>
                                          </p:stCondLst>
                                        </p:cTn>
                                        <p:tgtEl>
                                          <p:spTgt spid="112"/>
                                        </p:tgtEl>
                                        <p:attrNameLst>
                                          <p:attrName>style.visibility</p:attrName>
                                        </p:attrNameLst>
                                      </p:cBhvr>
                                      <p:to>
                                        <p:strVal val="hidden"/>
                                      </p:to>
                                    </p:set>
                                  </p:childTnLst>
                                </p:cTn>
                              </p:par>
                              <p:par>
                                <p:cTn id="451" presetID="1" presetClass="entr" presetSubtype="0" fill="hold" nodeType="withEffect">
                                  <p:stCondLst>
                                    <p:cond delay="0"/>
                                  </p:stCondLst>
                                  <p:childTnLst>
                                    <p:set>
                                      <p:cBhvr>
                                        <p:cTn id="452" dur="1" fill="hold">
                                          <p:stCondLst>
                                            <p:cond delay="0"/>
                                          </p:stCondLst>
                                        </p:cTn>
                                        <p:tgtEl>
                                          <p:spTgt spid="76"/>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133"/>
                                        </p:tgtEl>
                                        <p:attrNameLst>
                                          <p:attrName>style.visibility</p:attrName>
                                        </p:attrNameLst>
                                      </p:cBhvr>
                                      <p:to>
                                        <p:strVal val="visible"/>
                                      </p:to>
                                    </p:set>
                                  </p:childTnLst>
                                </p:cTn>
                              </p:par>
                              <p:par>
                                <p:cTn id="455" presetID="1" presetClass="exit" presetSubtype="0" fill="hold" nodeType="withEffect">
                                  <p:stCondLst>
                                    <p:cond delay="0"/>
                                  </p:stCondLst>
                                  <p:childTnLst>
                                    <p:set>
                                      <p:cBhvr>
                                        <p:cTn id="456" dur="1" fill="hold">
                                          <p:stCondLst>
                                            <p:cond delay="0"/>
                                          </p:stCondLst>
                                        </p:cTn>
                                        <p:tgtEl>
                                          <p:spTgt spid="136"/>
                                        </p:tgtEl>
                                        <p:attrNameLst>
                                          <p:attrName>style.visibility</p:attrName>
                                        </p:attrNameLst>
                                      </p:cBhvr>
                                      <p:to>
                                        <p:strVal val="hidden"/>
                                      </p:to>
                                    </p:set>
                                  </p:childTnLst>
                                </p:cTn>
                              </p:par>
                              <p:par>
                                <p:cTn id="457" presetID="42" presetClass="entr" presetSubtype="0" fill="hold" nodeType="withEffect">
                                  <p:stCondLst>
                                    <p:cond delay="0"/>
                                  </p:stCondLst>
                                  <p:childTnLst>
                                    <p:set>
                                      <p:cBhvr>
                                        <p:cTn id="458" dur="1" fill="hold">
                                          <p:stCondLst>
                                            <p:cond delay="0"/>
                                          </p:stCondLst>
                                        </p:cTn>
                                        <p:tgtEl>
                                          <p:spTgt spid="77"/>
                                        </p:tgtEl>
                                        <p:attrNameLst>
                                          <p:attrName>style.visibility</p:attrName>
                                        </p:attrNameLst>
                                      </p:cBhvr>
                                      <p:to>
                                        <p:strVal val="visible"/>
                                      </p:to>
                                    </p:set>
                                    <p:animEffect transition="in" filter="fade">
                                      <p:cBhvr>
                                        <p:cTn id="459" dur="1000"/>
                                        <p:tgtEl>
                                          <p:spTgt spid="77"/>
                                        </p:tgtEl>
                                      </p:cBhvr>
                                    </p:animEffect>
                                    <p:anim calcmode="lin" valueType="num">
                                      <p:cBhvr>
                                        <p:cTn id="460" dur="1000" fill="hold"/>
                                        <p:tgtEl>
                                          <p:spTgt spid="77"/>
                                        </p:tgtEl>
                                        <p:attrNameLst>
                                          <p:attrName>ppt_x</p:attrName>
                                        </p:attrNameLst>
                                      </p:cBhvr>
                                      <p:tavLst>
                                        <p:tav tm="0">
                                          <p:val>
                                            <p:strVal val="#ppt_x"/>
                                          </p:val>
                                        </p:tav>
                                        <p:tav tm="100000">
                                          <p:val>
                                            <p:strVal val="#ppt_x"/>
                                          </p:val>
                                        </p:tav>
                                      </p:tavLst>
                                    </p:anim>
                                    <p:anim calcmode="lin" valueType="num">
                                      <p:cBhvr>
                                        <p:cTn id="46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
                  </p:tgtEl>
                </p:cond>
              </p:nextCondLst>
            </p:seq>
            <p:seq concurrent="1" nextAc="seek">
              <p:cTn id="462" restart="whenNotActive" fill="hold" evtFilter="cancelBubble" nodeType="interactiveSeq">
                <p:stCondLst>
                  <p:cond evt="onClick" delay="0">
                    <p:tgtEl>
                      <p:spTgt spid="77"/>
                    </p:tgtEl>
                  </p:cond>
                </p:stCondLst>
                <p:endSync evt="end" delay="0">
                  <p:rtn val="all"/>
                </p:endSync>
                <p:childTnLst>
                  <p:par>
                    <p:cTn id="463" fill="hold">
                      <p:stCondLst>
                        <p:cond delay="0"/>
                      </p:stCondLst>
                      <p:childTnLst>
                        <p:par>
                          <p:cTn id="464" fill="hold">
                            <p:stCondLst>
                              <p:cond delay="0"/>
                            </p:stCondLst>
                            <p:childTnLst>
                              <p:par>
                                <p:cTn id="465" presetID="42" presetClass="entr" presetSubtype="0" fill="hold" nodeType="withEffect">
                                  <p:stCondLst>
                                    <p:cond delay="0"/>
                                  </p:stCondLst>
                                  <p:childTnLst>
                                    <p:set>
                                      <p:cBhvr>
                                        <p:cTn id="466" dur="1" fill="hold">
                                          <p:stCondLst>
                                            <p:cond delay="0"/>
                                          </p:stCondLst>
                                        </p:cTn>
                                        <p:tgtEl>
                                          <p:spTgt spid="77"/>
                                        </p:tgtEl>
                                        <p:attrNameLst>
                                          <p:attrName>style.visibility</p:attrName>
                                        </p:attrNameLst>
                                      </p:cBhvr>
                                      <p:to>
                                        <p:strVal val="visible"/>
                                      </p:to>
                                    </p:set>
                                    <p:animEffect transition="in" filter="fade">
                                      <p:cBhvr>
                                        <p:cTn id="467" dur="1000"/>
                                        <p:tgtEl>
                                          <p:spTgt spid="77"/>
                                        </p:tgtEl>
                                      </p:cBhvr>
                                    </p:animEffect>
                                    <p:anim calcmode="lin" valueType="num">
                                      <p:cBhvr>
                                        <p:cTn id="468" dur="1000" fill="hold"/>
                                        <p:tgtEl>
                                          <p:spTgt spid="77"/>
                                        </p:tgtEl>
                                        <p:attrNameLst>
                                          <p:attrName>ppt_x</p:attrName>
                                        </p:attrNameLst>
                                      </p:cBhvr>
                                      <p:tavLst>
                                        <p:tav tm="0">
                                          <p:val>
                                            <p:strVal val="#ppt_x"/>
                                          </p:val>
                                        </p:tav>
                                        <p:tav tm="100000">
                                          <p:val>
                                            <p:strVal val="#ppt_x"/>
                                          </p:val>
                                        </p:tav>
                                      </p:tavLst>
                                    </p:anim>
                                    <p:anim calcmode="lin" valueType="num">
                                      <p:cBhvr>
                                        <p:cTn id="469" dur="1000" fill="hold"/>
                                        <p:tgtEl>
                                          <p:spTgt spid="77"/>
                                        </p:tgtEl>
                                        <p:attrNameLst>
                                          <p:attrName>ppt_y</p:attrName>
                                        </p:attrNameLst>
                                      </p:cBhvr>
                                      <p:tavLst>
                                        <p:tav tm="0">
                                          <p:val>
                                            <p:strVal val="#ppt_y+.1"/>
                                          </p:val>
                                        </p:tav>
                                        <p:tav tm="100000">
                                          <p:val>
                                            <p:strVal val="#ppt_y"/>
                                          </p:val>
                                        </p:tav>
                                      </p:tavLst>
                                    </p:anim>
                                  </p:childTnLst>
                                </p:cTn>
                              </p:par>
                              <p:par>
                                <p:cTn id="470" presetID="1" presetClass="exit" presetSubtype="0" fill="hold" nodeType="withEffect">
                                  <p:stCondLst>
                                    <p:cond delay="0"/>
                                  </p:stCondLst>
                                  <p:childTnLst>
                                    <p:set>
                                      <p:cBhvr>
                                        <p:cTn id="471" dur="1" fill="hold">
                                          <p:stCondLst>
                                            <p:cond delay="0"/>
                                          </p:stCondLst>
                                        </p:cTn>
                                        <p:tgtEl>
                                          <p:spTgt spid="77"/>
                                        </p:tgtEl>
                                        <p:attrNameLst>
                                          <p:attrName>style.visibility</p:attrName>
                                        </p:attrNameLst>
                                      </p:cBhvr>
                                      <p:to>
                                        <p:strVal val="hidden"/>
                                      </p:to>
                                    </p:set>
                                  </p:childTnLst>
                                </p:cTn>
                              </p:par>
                              <p:par>
                                <p:cTn id="472" presetID="1" presetClass="exit" presetSubtype="0" fill="hold" nodeType="withEffect">
                                  <p:stCondLst>
                                    <p:cond delay="0"/>
                                  </p:stCondLst>
                                  <p:childTnLst>
                                    <p:set>
                                      <p:cBhvr>
                                        <p:cTn id="473" dur="1" fill="hold">
                                          <p:stCondLst>
                                            <p:cond delay="0"/>
                                          </p:stCondLst>
                                        </p:cTn>
                                        <p:tgtEl>
                                          <p:spTgt spid="76"/>
                                        </p:tgtEl>
                                        <p:attrNameLst>
                                          <p:attrName>style.visibility</p:attrName>
                                        </p:attrNameLst>
                                      </p:cBhvr>
                                      <p:to>
                                        <p:strVal val="hidden"/>
                                      </p:to>
                                    </p:set>
                                  </p:childTnLst>
                                </p:cTn>
                              </p:par>
                              <p:par>
                                <p:cTn id="474" presetID="1" presetClass="entr" presetSubtype="0" fill="hold" nodeType="withEffect">
                                  <p:stCondLst>
                                    <p:cond delay="0"/>
                                  </p:stCondLst>
                                  <p:childTnLst>
                                    <p:set>
                                      <p:cBhvr>
                                        <p:cTn id="475" dur="1" fill="hold">
                                          <p:stCondLst>
                                            <p:cond delay="0"/>
                                          </p:stCondLst>
                                        </p:cTn>
                                        <p:tgtEl>
                                          <p:spTgt spid="136"/>
                                        </p:tgtEl>
                                        <p:attrNameLst>
                                          <p:attrName>style.visibility</p:attrName>
                                        </p:attrNameLst>
                                      </p:cBhvr>
                                      <p:to>
                                        <p:strVal val="visible"/>
                                      </p:to>
                                    </p:set>
                                  </p:childTnLst>
                                </p:cTn>
                              </p:par>
                              <p:par>
                                <p:cTn id="476" presetID="1" presetClass="exit" presetSubtype="0" fill="hold" nodeType="withEffect">
                                  <p:stCondLst>
                                    <p:cond delay="0"/>
                                  </p:stCondLst>
                                  <p:childTnLst>
                                    <p:set>
                                      <p:cBhvr>
                                        <p:cTn id="47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8" restart="whenNotActive" fill="hold" evtFilter="cancelBubble" nodeType="interactiveSeq">
                <p:stCondLst>
                  <p:cond evt="onClick" delay="0">
                    <p:tgtEl>
                      <p:spTgt spid="2"/>
                    </p:tgtEl>
                  </p:cond>
                </p:stCondLst>
                <p:endSync evt="end" delay="0">
                  <p:rtn val="all"/>
                </p:endSync>
                <p:childTnLst>
                  <p:par>
                    <p:cTn id="479" fill="hold">
                      <p:stCondLst>
                        <p:cond delay="0"/>
                      </p:stCondLst>
                      <p:childTnLst>
                        <p:par>
                          <p:cTn id="480" fill="hold">
                            <p:stCondLst>
                              <p:cond delay="0"/>
                            </p:stCondLst>
                            <p:childTnLst>
                              <p:par>
                                <p:cTn id="481" presetID="1" presetClass="exit" presetSubtype="0" fill="hold" grpId="0" nodeType="clickEffect">
                                  <p:stCondLst>
                                    <p:cond delay="0"/>
                                  </p:stCondLst>
                                  <p:childTnLst>
                                    <p:set>
                                      <p:cBhvr>
                                        <p:cTn id="48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83" restart="whenNotActive" fill="hold" evtFilter="cancelBubble" nodeType="interactiveSeq">
                <p:stCondLst>
                  <p:cond evt="onClick" delay="0">
                    <p:tgtEl>
                      <p:spTgt spid="118"/>
                    </p:tgtEl>
                  </p:cond>
                </p:stCondLst>
                <p:endSync evt="end" delay="0">
                  <p:rtn val="all"/>
                </p:endSync>
                <p:childTnLst>
                  <p:par>
                    <p:cTn id="484" fill="hold">
                      <p:stCondLst>
                        <p:cond delay="0"/>
                      </p:stCondLst>
                      <p:childTnLst>
                        <p:par>
                          <p:cTn id="485" fill="hold">
                            <p:stCondLst>
                              <p:cond delay="0"/>
                            </p:stCondLst>
                            <p:childTnLst>
                              <p:par>
                                <p:cTn id="486" presetID="1" presetClass="exit" presetSubtype="0" fill="hold" grpId="0" nodeType="clickEffect">
                                  <p:stCondLst>
                                    <p:cond delay="0"/>
                                  </p:stCondLst>
                                  <p:childTnLst>
                                    <p:set>
                                      <p:cBhvr>
                                        <p:cTn id="487"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488" restart="whenNotActive" fill="hold" evtFilter="cancelBubble" nodeType="interactiveSeq">
                <p:stCondLst>
                  <p:cond evt="onClick" delay="0">
                    <p:tgtEl>
                      <p:spTgt spid="114"/>
                    </p:tgtEl>
                  </p:cond>
                </p:stCondLst>
                <p:endSync evt="end" delay="0">
                  <p:rtn val="all"/>
                </p:endSync>
                <p:childTnLst>
                  <p:par>
                    <p:cTn id="489" fill="hold">
                      <p:stCondLst>
                        <p:cond delay="0"/>
                      </p:stCondLst>
                      <p:childTnLst>
                        <p:par>
                          <p:cTn id="490" fill="hold">
                            <p:stCondLst>
                              <p:cond delay="0"/>
                            </p:stCondLst>
                            <p:childTnLst>
                              <p:par>
                                <p:cTn id="491" presetID="1" presetClass="exit" presetSubtype="0" fill="hold" grpId="0" nodeType="clickEffect">
                                  <p:stCondLst>
                                    <p:cond delay="0"/>
                                  </p:stCondLst>
                                  <p:childTnLst>
                                    <p:set>
                                      <p:cBhvr>
                                        <p:cTn id="492"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93" restart="whenNotActive" fill="hold" evtFilter="cancelBubble" nodeType="interactiveSeq">
                <p:stCondLst>
                  <p:cond evt="onClick" delay="0">
                    <p:tgtEl>
                      <p:spTgt spid="119"/>
                    </p:tgtEl>
                  </p:cond>
                </p:stCondLst>
                <p:endSync evt="end" delay="0">
                  <p:rtn val="all"/>
                </p:endSync>
                <p:childTnLst>
                  <p:par>
                    <p:cTn id="494" fill="hold">
                      <p:stCondLst>
                        <p:cond delay="0"/>
                      </p:stCondLst>
                      <p:childTnLst>
                        <p:par>
                          <p:cTn id="495" fill="hold">
                            <p:stCondLst>
                              <p:cond delay="0"/>
                            </p:stCondLst>
                            <p:childTnLst>
                              <p:par>
                                <p:cTn id="496" presetID="1" presetClass="exit" presetSubtype="0" fill="hold" grpId="0" nodeType="clickEffect">
                                  <p:stCondLst>
                                    <p:cond delay="0"/>
                                  </p:stCondLst>
                                  <p:childTnLst>
                                    <p:set>
                                      <p:cBhvr>
                                        <p:cTn id="497"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98" restart="whenNotActive" fill="hold" evtFilter="cancelBubble" nodeType="interactiveSeq">
                <p:stCondLst>
                  <p:cond evt="onClick" delay="0">
                    <p:tgtEl>
                      <p:spTgt spid="143"/>
                    </p:tgtEl>
                  </p:cond>
                </p:stCondLst>
                <p:endSync evt="end" delay="0">
                  <p:rtn val="all"/>
                </p:endSync>
                <p:childTnLst>
                  <p:par>
                    <p:cTn id="499" fill="hold">
                      <p:stCondLst>
                        <p:cond delay="0"/>
                      </p:stCondLst>
                      <p:childTnLst>
                        <p:par>
                          <p:cTn id="500" fill="hold">
                            <p:stCondLst>
                              <p:cond delay="0"/>
                            </p:stCondLst>
                            <p:childTnLst>
                              <p:par>
                                <p:cTn id="501" presetID="1" presetClass="exit" presetSubtype="0" fill="hold" grpId="0" nodeType="clickEffect">
                                  <p:stCondLst>
                                    <p:cond delay="0"/>
                                  </p:stCondLst>
                                  <p:childTnLst>
                                    <p:set>
                                      <p:cBhvr>
                                        <p:cTn id="502"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503" restart="whenNotActive" fill="hold" evtFilter="cancelBubble" nodeType="interactiveSeq">
                <p:stCondLst>
                  <p:cond evt="onClick" delay="0">
                    <p:tgtEl>
                      <p:spTgt spid="148"/>
                    </p:tgtEl>
                  </p:cond>
                </p:stCondLst>
                <p:endSync evt="end" delay="0">
                  <p:rtn val="all"/>
                </p:endSync>
                <p:childTnLst>
                  <p:par>
                    <p:cTn id="504" fill="hold">
                      <p:stCondLst>
                        <p:cond delay="0"/>
                      </p:stCondLst>
                      <p:childTnLst>
                        <p:par>
                          <p:cTn id="505" fill="hold">
                            <p:stCondLst>
                              <p:cond delay="0"/>
                            </p:stCondLst>
                            <p:childTnLst>
                              <p:par>
                                <p:cTn id="506" presetID="1" presetClass="exit" presetSubtype="0" fill="hold" grpId="0" nodeType="clickEffect">
                                  <p:stCondLst>
                                    <p:cond delay="0"/>
                                  </p:stCondLst>
                                  <p:childTnLst>
                                    <p:set>
                                      <p:cBhvr>
                                        <p:cTn id="507" dur="1" fill="hold">
                                          <p:stCondLst>
                                            <p:cond delay="0"/>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508" restart="whenNotActive" fill="hold" evtFilter="cancelBubble" nodeType="interactiveSeq">
                <p:stCondLst>
                  <p:cond evt="onClick" delay="0">
                    <p:tgtEl>
                      <p:spTgt spid="149"/>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childTnLst>
                                    <p:set>
                                      <p:cBhvr>
                                        <p:cTn id="512"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513" restart="whenNotActive" fill="hold" evtFilter="cancelBubble" nodeType="interactiveSeq">
                <p:stCondLst>
                  <p:cond evt="onClick" delay="0">
                    <p:tgtEl>
                      <p:spTgt spid="150"/>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childTnLst>
                                    <p:set>
                                      <p:cBhvr>
                                        <p:cTn id="517"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518" restart="whenNotActive" fill="hold" evtFilter="cancelBubble" nodeType="interactiveSeq">
                <p:stCondLst>
                  <p:cond evt="onClick" delay="0">
                    <p:tgtEl>
                      <p:spTgt spid="157"/>
                    </p:tgtEl>
                  </p:cond>
                </p:stCondLst>
                <p:endSync evt="end" delay="0">
                  <p:rtn val="all"/>
                </p:endSync>
                <p:childTnLst>
                  <p:par>
                    <p:cTn id="519" fill="hold">
                      <p:stCondLst>
                        <p:cond delay="0"/>
                      </p:stCondLst>
                      <p:childTnLst>
                        <p:par>
                          <p:cTn id="520" fill="hold">
                            <p:stCondLst>
                              <p:cond delay="0"/>
                            </p:stCondLst>
                            <p:childTnLst>
                              <p:par>
                                <p:cTn id="521" presetID="1" presetClass="exit" presetSubtype="0" fill="hold" grpId="0" nodeType="clickEffect">
                                  <p:stCondLst>
                                    <p:cond delay="0"/>
                                  </p:stCondLst>
                                  <p:childTnLst>
                                    <p:set>
                                      <p:cBhvr>
                                        <p:cTn id="52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523" restart="whenNotActive" fill="hold" evtFilter="cancelBubble" nodeType="interactiveSeq">
                <p:stCondLst>
                  <p:cond evt="onClick" delay="0">
                    <p:tgtEl>
                      <p:spTgt spid="155"/>
                    </p:tgtEl>
                  </p:cond>
                </p:stCondLst>
                <p:endSync evt="end" delay="0">
                  <p:rtn val="all"/>
                </p:endSync>
                <p:childTnLst>
                  <p:par>
                    <p:cTn id="524" fill="hold">
                      <p:stCondLst>
                        <p:cond delay="0"/>
                      </p:stCondLst>
                      <p:childTnLst>
                        <p:par>
                          <p:cTn id="525" fill="hold">
                            <p:stCondLst>
                              <p:cond delay="0"/>
                            </p:stCondLst>
                            <p:childTnLst>
                              <p:par>
                                <p:cTn id="526" presetID="1" presetClass="exit" presetSubtype="0" fill="hold" grpId="0" nodeType="clickEffect">
                                  <p:stCondLst>
                                    <p:cond delay="0"/>
                                  </p:stCondLst>
                                  <p:childTnLst>
                                    <p:set>
                                      <p:cBhvr>
                                        <p:cTn id="527"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528" restart="whenNotActive" fill="hold" evtFilter="cancelBubble" nodeType="interactiveSeq">
                <p:stCondLst>
                  <p:cond evt="onClick" delay="0">
                    <p:tgtEl>
                      <p:spTgt spid="153"/>
                    </p:tgtEl>
                  </p:cond>
                </p:stCondLst>
                <p:endSync evt="end" delay="0">
                  <p:rtn val="all"/>
                </p:endSync>
                <p:childTnLst>
                  <p:par>
                    <p:cTn id="529" fill="hold">
                      <p:stCondLst>
                        <p:cond delay="0"/>
                      </p:stCondLst>
                      <p:childTnLst>
                        <p:par>
                          <p:cTn id="530" fill="hold">
                            <p:stCondLst>
                              <p:cond delay="0"/>
                            </p:stCondLst>
                            <p:childTnLst>
                              <p:par>
                                <p:cTn id="531" presetID="1" presetClass="exit" presetSubtype="0" fill="hold" grpId="0" nodeType="clickEffect">
                                  <p:stCondLst>
                                    <p:cond delay="0"/>
                                  </p:stCondLst>
                                  <p:childTnLst>
                                    <p:set>
                                      <p:cBhvr>
                                        <p:cTn id="532"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533" restart="whenNotActive" fill="hold" evtFilter="cancelBubble" nodeType="interactiveSeq">
                <p:stCondLst>
                  <p:cond evt="onClick" delay="0">
                    <p:tgtEl>
                      <p:spTgt spid="151"/>
                    </p:tgtEl>
                  </p:cond>
                </p:stCondLst>
                <p:endSync evt="end" delay="0">
                  <p:rtn val="all"/>
                </p:endSync>
                <p:childTnLst>
                  <p:par>
                    <p:cTn id="534" fill="hold">
                      <p:stCondLst>
                        <p:cond delay="0"/>
                      </p:stCondLst>
                      <p:childTnLst>
                        <p:par>
                          <p:cTn id="535" fill="hold">
                            <p:stCondLst>
                              <p:cond delay="0"/>
                            </p:stCondLst>
                            <p:childTnLst>
                              <p:par>
                                <p:cTn id="536" presetID="1" presetClass="exit" presetSubtype="0" fill="hold" grpId="0" nodeType="clickEffect">
                                  <p:stCondLst>
                                    <p:cond delay="0"/>
                                  </p:stCondLst>
                                  <p:childTnLst>
                                    <p:set>
                                      <p:cBhvr>
                                        <p:cTn id="537"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538" restart="whenNotActive" fill="hold" evtFilter="cancelBubble" nodeType="interactiveSeq">
                <p:stCondLst>
                  <p:cond evt="onClick" delay="0">
                    <p:tgtEl>
                      <p:spTgt spid="152"/>
                    </p:tgtEl>
                  </p:cond>
                </p:stCondLst>
                <p:endSync evt="end" delay="0">
                  <p:rtn val="all"/>
                </p:endSync>
                <p:childTnLst>
                  <p:par>
                    <p:cTn id="539" fill="hold">
                      <p:stCondLst>
                        <p:cond delay="0"/>
                      </p:stCondLst>
                      <p:childTnLst>
                        <p:par>
                          <p:cTn id="540" fill="hold">
                            <p:stCondLst>
                              <p:cond delay="0"/>
                            </p:stCondLst>
                            <p:childTnLst>
                              <p:par>
                                <p:cTn id="541" presetID="1" presetClass="exit" presetSubtype="0" fill="hold" grpId="0" nodeType="clickEffect">
                                  <p:stCondLst>
                                    <p:cond delay="0"/>
                                  </p:stCondLst>
                                  <p:childTnLst>
                                    <p:set>
                                      <p:cBhvr>
                                        <p:cTn id="542"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543" restart="whenNotActive" fill="hold" evtFilter="cancelBubble" nodeType="interactiveSeq">
                <p:stCondLst>
                  <p:cond evt="onClick" delay="0">
                    <p:tgtEl>
                      <p:spTgt spid="154"/>
                    </p:tgtEl>
                  </p:cond>
                </p:stCondLst>
                <p:endSync evt="end" delay="0">
                  <p:rtn val="all"/>
                </p:endSync>
                <p:childTnLst>
                  <p:par>
                    <p:cTn id="544" fill="hold">
                      <p:stCondLst>
                        <p:cond delay="0"/>
                      </p:stCondLst>
                      <p:childTnLst>
                        <p:par>
                          <p:cTn id="545" fill="hold">
                            <p:stCondLst>
                              <p:cond delay="0"/>
                            </p:stCondLst>
                            <p:childTnLst>
                              <p:par>
                                <p:cTn id="546" presetID="1" presetClass="exit" presetSubtype="0" fill="hold" grpId="0" nodeType="clickEffect">
                                  <p:stCondLst>
                                    <p:cond delay="0"/>
                                  </p:stCondLst>
                                  <p:childTnLst>
                                    <p:set>
                                      <p:cBhvr>
                                        <p:cTn id="547"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548" restart="whenNotActive" fill="hold" evtFilter="cancelBubble" nodeType="interactiveSeq">
                <p:stCondLst>
                  <p:cond evt="onClick" delay="0">
                    <p:tgtEl>
                      <p:spTgt spid="156"/>
                    </p:tgtEl>
                  </p:cond>
                </p:stCondLst>
                <p:endSync evt="end" delay="0">
                  <p:rtn val="all"/>
                </p:endSync>
                <p:childTnLst>
                  <p:par>
                    <p:cTn id="549" fill="hold">
                      <p:stCondLst>
                        <p:cond delay="0"/>
                      </p:stCondLst>
                      <p:childTnLst>
                        <p:par>
                          <p:cTn id="550" fill="hold">
                            <p:stCondLst>
                              <p:cond delay="0"/>
                            </p:stCondLst>
                            <p:childTnLst>
                              <p:par>
                                <p:cTn id="551" presetID="1" presetClass="exit" presetSubtype="0" fill="hold" grpId="0" nodeType="clickEffect">
                                  <p:stCondLst>
                                    <p:cond delay="0"/>
                                  </p:stCondLst>
                                  <p:childTnLst>
                                    <p:set>
                                      <p:cBhvr>
                                        <p:cTn id="552" dur="1" fill="hold">
                                          <p:stCondLst>
                                            <p:cond delay="0"/>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childTnLst>
        </p:cTn>
      </p:par>
    </p:tnLst>
    <p:bldLst>
      <p:bldP spid="2" grpId="0" animBg="1"/>
      <p:bldP spid="114" grpId="0" animBg="1"/>
      <p:bldP spid="118" grpId="0" animBg="1"/>
      <p:bldP spid="119" grpId="0" animBg="1"/>
      <p:bldP spid="143"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BEEF</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PORK</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VEGETABLES</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FISH</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22529" y="1151527"/>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black"/>
                </a:solidFill>
                <a:latin typeface="Calibri"/>
              </a:rPr>
              <a:t>Her favourite food is ____.</a:t>
            </a:r>
          </a:p>
          <a:p>
            <a:pPr algn="ctr" defTabSz="685800">
              <a:buClrTx/>
            </a:pPr>
            <a:endParaRPr lang="en-US" sz="2700" b="1" kern="1200" dirty="0">
              <a:solidFill>
                <a:prstClr val="black"/>
              </a:solidFill>
              <a:latin typeface="Arial" panose="020B0604020202020204" pitchFamily="34" charset="0"/>
              <a:cs typeface="Arial" panose="020B0604020202020204" pitchFamily="34" charset="0"/>
            </a:endParaRPr>
          </a:p>
          <a:p>
            <a:pPr algn="ctr" defTabSz="685800">
              <a:buClrTx/>
            </a:pPr>
            <a:endParaRPr lang="en-US" sz="2700" b="1" kern="1200" dirty="0">
              <a:solidFill>
                <a:prstClr val="black"/>
              </a:solidFill>
              <a:latin typeface="Arial" panose="020B0604020202020204" pitchFamily="34" charset="0"/>
              <a:cs typeface="Arial" panose="020B0604020202020204" pitchFamily="34" charset="0"/>
            </a:endParaRPr>
          </a:p>
          <a:p>
            <a:pPr algn="ctr" defTabSz="685800">
              <a:buClrTx/>
            </a:pPr>
            <a:endParaRPr lang="en-US" sz="2700" b="1" kern="1200" dirty="0">
              <a:solidFill>
                <a:prstClr val="black"/>
              </a:solidFill>
              <a:latin typeface="Arial" panose="020B0604020202020204" pitchFamily="34" charset="0"/>
              <a:cs typeface="Arial" panose="020B0604020202020204" pitchFamily="34" charset="0"/>
            </a:endParaRPr>
          </a:p>
          <a:p>
            <a:pPr algn="ctr" defTabSz="685800">
              <a:buClrTx/>
            </a:pPr>
            <a:endParaRPr lang="en-US" sz="4050" b="1" kern="1200" dirty="0">
              <a:solidFill>
                <a:prstClr val="black"/>
              </a:solidFill>
              <a:latin typeface="Arial" panose="020B0604020202020204" pitchFamily="34" charset="0"/>
              <a:cs typeface="Arial" panose="020B0604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4" name="Picture 3"/>
          <p:cNvPicPr>
            <a:picLocks noChangeAspect="1"/>
          </p:cNvPicPr>
          <p:nvPr/>
        </p:nvPicPr>
        <p:blipFill rotWithShape="1">
          <a:blip r:embed="rId13"/>
          <a:srcRect l="2691" t="3632" r="2064" b="3751"/>
          <a:stretch/>
        </p:blipFill>
        <p:spPr>
          <a:xfrm>
            <a:off x="1222933" y="2501938"/>
            <a:ext cx="2316911" cy="1688468"/>
          </a:xfrm>
          <a:prstGeom prst="rect">
            <a:avLst/>
          </a:prstGeom>
        </p:spPr>
      </p:pic>
    </p:spTree>
    <p:extLst>
      <p:ext uri="{BB962C8B-B14F-4D97-AF65-F5344CB8AC3E}">
        <p14:creationId xmlns:p14="http://schemas.microsoft.com/office/powerpoint/2010/main" val="2635371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It's apple juice.</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prstClr val="white"/>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Yes, please.</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prstClr val="white"/>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No, thank you.</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prstClr val="white"/>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It's orange juice.</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prstClr val="white"/>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51050" y="1967302"/>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700" b="1" i="1" kern="1200" dirty="0">
                <a:solidFill>
                  <a:srgbClr val="002060"/>
                </a:solidFill>
                <a:latin typeface="Calibri"/>
              </a:rPr>
              <a:t>  A:</a:t>
            </a:r>
            <a:r>
              <a:rPr lang="en-US" sz="2700" b="1" kern="1200" dirty="0">
                <a:solidFill>
                  <a:srgbClr val="002060"/>
                </a:solidFill>
                <a:latin typeface="Calibri"/>
              </a:rPr>
              <a:t> What's your favourite drink?</a:t>
            </a:r>
          </a:p>
          <a:p>
            <a:pPr defTabSz="685800">
              <a:buClrTx/>
            </a:pPr>
            <a:r>
              <a:rPr lang="en-US" sz="2700" b="1" i="1" kern="1200" dirty="0">
                <a:solidFill>
                  <a:srgbClr val="002060"/>
                </a:solidFill>
                <a:latin typeface="Calibri"/>
              </a:rPr>
              <a:t>  B:</a:t>
            </a:r>
            <a:r>
              <a:rPr lang="en-US" sz="2700" b="1" kern="1200" dirty="0">
                <a:solidFill>
                  <a:srgbClr val="002060"/>
                </a:solidFill>
                <a:latin typeface="Calibri"/>
              </a:rPr>
              <a:t> _________.</a:t>
            </a:r>
          </a:p>
          <a:p>
            <a:pPr defTabSz="685800">
              <a:buClrTx/>
            </a:pPr>
            <a:endParaRPr lang="en-US" sz="2700" b="1" kern="1200" dirty="0">
              <a:solidFill>
                <a:srgbClr val="002060"/>
              </a:solidFill>
              <a:latin typeface="Calibri"/>
            </a:endParaRPr>
          </a:p>
          <a:p>
            <a:pPr defTabSz="685800">
              <a:buClrTx/>
            </a:pPr>
            <a:endParaRPr lang="en-US" sz="2700" b="1" kern="1200" dirty="0">
              <a:solidFill>
                <a:srgbClr val="002060"/>
              </a:solidFill>
              <a:latin typeface="Calibri"/>
            </a:endParaRPr>
          </a:p>
          <a:p>
            <a:pPr defTabSz="685800">
              <a:buClrTx/>
            </a:pPr>
            <a:endParaRPr lang="en-US" sz="27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91073" y="1151822"/>
            <a:ext cx="1372436" cy="929982"/>
          </a:xfrm>
          <a:prstGeom prst="rect">
            <a:avLst/>
          </a:prstGeom>
        </p:spPr>
      </p:pic>
      <p:pic>
        <p:nvPicPr>
          <p:cNvPr id="4" name="Picture 3"/>
          <p:cNvPicPr>
            <a:picLocks noChangeAspect="1"/>
          </p:cNvPicPr>
          <p:nvPr/>
        </p:nvPicPr>
        <p:blipFill rotWithShape="1">
          <a:blip r:embed="rId13"/>
          <a:srcRect l="12338" t="681" r="13894" b="1305"/>
          <a:stretch/>
        </p:blipFill>
        <p:spPr>
          <a:xfrm>
            <a:off x="2564668" y="2747763"/>
            <a:ext cx="1646416" cy="1639469"/>
          </a:xfrm>
          <a:prstGeom prst="rect">
            <a:avLst/>
          </a:prstGeom>
        </p:spPr>
      </p:pic>
    </p:spTree>
    <p:extLst>
      <p:ext uri="{BB962C8B-B14F-4D97-AF65-F5344CB8AC3E}">
        <p14:creationId xmlns:p14="http://schemas.microsoft.com/office/powerpoint/2010/main" val="2889633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theme/theme1.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824</Words>
  <Application>Microsoft Office PowerPoint</Application>
  <PresentationFormat>On-screen Show (16:9)</PresentationFormat>
  <Paragraphs>287</Paragraphs>
  <Slides>32</Slides>
  <Notes>28</Notes>
  <HiddenSlides>0</HiddenSlides>
  <MMClips>30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Arial</vt:lpstr>
      <vt:lpstr>Quicksand</vt:lpstr>
      <vt:lpstr>Playfair Display Black Italic</vt:lpstr>
      <vt:lpstr>Didact Gothic</vt:lpstr>
      <vt:lpstr>Arial Black</vt:lpstr>
      <vt:lpstr>Times New Roman</vt:lpstr>
      <vt:lpstr>Algerian</vt:lpstr>
      <vt:lpstr>Life Savers</vt:lpstr>
      <vt:lpstr>Amatic SC</vt:lpstr>
      <vt:lpstr>Calibri</vt:lpstr>
      <vt:lpstr>Giant Doodles Newsletter by Slidesgo</vt:lpstr>
      <vt:lpstr>Office Theme</vt:lpstr>
      <vt:lpstr>PowerPoint Presentation</vt:lpstr>
      <vt:lpstr>Unit 13: Would you like some milk?</vt:lpstr>
      <vt:lpstr>PowerPoint Presentation</vt:lpstr>
      <vt:lpstr>TABLE OF CONTENTS</vt:lpstr>
      <vt:lpstr>REVISION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PHONICS</vt:lpstr>
      <vt:lpstr>PowerPoint Presentation</vt:lpstr>
      <vt:lpstr>PowerPoint Presentation</vt:lpstr>
      <vt:lpstr>PowerPoint Presentation</vt:lpstr>
      <vt:lpstr>PRACTICE</vt:lpstr>
      <vt:lpstr>PowerPoint Presentation</vt:lpstr>
      <vt:lpstr>PowerPoint Presentation</vt:lpstr>
      <vt:lpstr>HOMELINK</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Ngọc Khuê Nguyễn</cp:lastModifiedBy>
  <cp:revision>5</cp:revision>
  <dcterms:modified xsi:type="dcterms:W3CDTF">2023-02-16T02:22:46Z</dcterms:modified>
</cp:coreProperties>
</file>