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>
        <p:scale>
          <a:sx n="81" d="100"/>
          <a:sy n="81" d="100"/>
        </p:scale>
        <p:origin x="-462" y="-3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9801</TotalTime>
  <Words>224</Words>
  <Application>Microsoft Office PowerPoint</Application>
  <PresentationFormat>Custom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638</cp:revision>
  <dcterms:created xsi:type="dcterms:W3CDTF">2010-04-30T18:19:48Z</dcterms:created>
  <dcterms:modified xsi:type="dcterms:W3CDTF">2023-02-06T03:02:08Z</dcterms:modified>
</cp:coreProperties>
</file>