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4" r:id="rId8"/>
    <p:sldId id="263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1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1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0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1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9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6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7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6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9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8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55995-0496-4091-8421-B0BAF8AE0A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13FDA-85F3-431B-BBA3-A2E4EBBD3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3625281"/>
            <a:ext cx="6220196" cy="323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3677" y="719435"/>
            <a:ext cx="7588360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21</a:t>
            </a:r>
          </a:p>
          <a:p>
            <a:pPr algn="ctr"/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BÀN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TAY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MẸ</a:t>
            </a:r>
            <a:endParaRPr lang="en-US" sz="54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Bùi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Đình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Thảo</a:t>
            </a:r>
            <a:endParaRPr lang="en-US" sz="4400" b="1" cap="none" spc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thơ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Hữu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Yên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2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28724" y="2743199"/>
            <a:ext cx="7915275" cy="2209801"/>
            <a:chOff x="1228724" y="2743199"/>
            <a:chExt cx="7915275" cy="2209801"/>
          </a:xfrm>
        </p:grpSpPr>
        <p:grpSp>
          <p:nvGrpSpPr>
            <p:cNvPr id="7" name="Group 6"/>
            <p:cNvGrpSpPr/>
            <p:nvPr/>
          </p:nvGrpSpPr>
          <p:grpSpPr>
            <a:xfrm>
              <a:off x="1228724" y="2743199"/>
              <a:ext cx="7915275" cy="2209801"/>
              <a:chOff x="1228724" y="2743199"/>
              <a:chExt cx="7915275" cy="220980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/>
              <a:srcRect l="7672" t="38164" r="4859" b="45688"/>
              <a:stretch/>
            </p:blipFill>
            <p:spPr>
              <a:xfrm>
                <a:off x="1228724" y="2743199"/>
                <a:ext cx="7915275" cy="2209801"/>
              </a:xfrm>
              <a:prstGeom prst="rect">
                <a:avLst/>
              </a:prstGeom>
              <a:effectLst>
                <a:softEdge rad="127000"/>
              </a:effec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133600" y="3581400"/>
                <a:ext cx="2505075" cy="342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4838700" y="4562475"/>
              <a:ext cx="3962400" cy="390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169172" y="1224559"/>
            <a:ext cx="1920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3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1" name="Cau 3 bà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100" y="4953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8724" y="2609850"/>
            <a:ext cx="7915275" cy="2238375"/>
            <a:chOff x="1228724" y="2609850"/>
            <a:chExt cx="7915275" cy="22383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7672" t="46446" r="4859" b="37197"/>
            <a:stretch/>
          </p:blipFill>
          <p:spPr>
            <a:xfrm>
              <a:off x="1228724" y="2609850"/>
              <a:ext cx="7915275" cy="223837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143125" y="3333750"/>
              <a:ext cx="2581275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95775" y="4333876"/>
              <a:ext cx="4676775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169172" y="1224559"/>
            <a:ext cx="1920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4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Cau 4 b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4652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38274" y="2581274"/>
            <a:ext cx="7915275" cy="2295525"/>
            <a:chOff x="1438274" y="2581274"/>
            <a:chExt cx="7915275" cy="2295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7672" t="53754" r="4859" b="29471"/>
            <a:stretch/>
          </p:blipFill>
          <p:spPr>
            <a:xfrm>
              <a:off x="1438274" y="2581274"/>
              <a:ext cx="7915275" cy="229552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1985961" y="3309936"/>
              <a:ext cx="2643189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69172" y="1224559"/>
            <a:ext cx="1920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5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Cau 5 b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7250" y="4813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6556" y="1167110"/>
            <a:ext cx="848860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bế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</a:p>
          <a:p>
            <a:pPr algn="just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</a:t>
            </a:r>
          </a:p>
          <a:p>
            <a:pPr algn="just"/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2: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Cơm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nấu</a:t>
            </a:r>
            <a:endParaRPr lang="en-US" sz="3200" b="0" cap="none" spc="0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đun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3: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nóng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gió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ngủ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ngon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4: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rét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cũng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vòng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ủ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ấm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</a:t>
            </a:r>
          </a:p>
          <a:p>
            <a:pPr algn="just"/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5: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con,</a:t>
            </a:r>
          </a:p>
          <a:p>
            <a:pPr algn="just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lớn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75478" y="520779"/>
            <a:ext cx="2536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BÀN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TAY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MẸ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Bàn tay mẹ hát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725" y="5686425"/>
            <a:ext cx="1057275" cy="5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074" y="1895475"/>
            <a:ext cx="4705351" cy="36957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4"/>
          <p:cNvSpPr/>
          <p:nvPr/>
        </p:nvSpPr>
        <p:spPr>
          <a:xfrm>
            <a:off x="7897062" y="1024235"/>
            <a:ext cx="38654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NHẠC</a:t>
            </a:r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SĨ</a:t>
            </a:r>
            <a:endParaRPr lang="en-US" sz="4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BÙI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ĐÌNH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THẢO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4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772" y="1601450"/>
            <a:ext cx="4345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NHẠC</a:t>
            </a:r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SĨ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BÙI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ĐÌNH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THẢO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353675"/>
            <a:ext cx="2867025" cy="28761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Rectangle 6"/>
          <p:cNvSpPr/>
          <p:nvPr/>
        </p:nvSpPr>
        <p:spPr>
          <a:xfrm>
            <a:off x="1317776" y="2186225"/>
            <a:ext cx="5832174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thật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Ngao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endParaRPr lang="en-US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1931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Duy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Tiên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Nam.</a:t>
            </a:r>
          </a:p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Âm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dị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đầm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ấm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ềm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mại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hưởng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</a:t>
            </a:r>
            <a:endParaRPr lang="en-US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ân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thiếu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giữa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endParaRPr lang="en-US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àng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thơm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ngoan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95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" y="0"/>
            <a:ext cx="12125325" cy="69246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loud 5"/>
          <p:cNvSpPr/>
          <p:nvPr/>
        </p:nvSpPr>
        <p:spPr>
          <a:xfrm>
            <a:off x="1095375" y="561975"/>
            <a:ext cx="9601200" cy="5448300"/>
          </a:xfrm>
          <a:prstGeom prst="cloud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80842" y="1500485"/>
            <a:ext cx="8201733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giai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điệu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0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hải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thiết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vất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vả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en-US" sz="40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ian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nan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dạy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dỗ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nuôi</a:t>
            </a:r>
            <a:endParaRPr lang="en-US" sz="4000" b="1" cap="none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ấng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endParaRPr lang="en-US" sz="40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à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ngợi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endParaRPr lang="en-US" sz="4000" b="1" cap="none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</a:t>
            </a:r>
          </a:p>
          <a:p>
            <a:pPr algn="ctr"/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029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àn tay mẹ hát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76" y="180974"/>
            <a:ext cx="11877674" cy="658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3"/>
          <a:stretch/>
        </p:blipFill>
        <p:spPr>
          <a:xfrm flipH="1">
            <a:off x="-1" y="2362199"/>
            <a:ext cx="5581649" cy="44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672" t="13723" r="4859" b="30000"/>
          <a:stretch/>
        </p:blipFill>
        <p:spPr>
          <a:xfrm>
            <a:off x="295274" y="152400"/>
            <a:ext cx="7915275" cy="6553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3491931"/>
            <a:ext cx="6220196" cy="3232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137" y="495299"/>
            <a:ext cx="3589052" cy="267652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Oval 5"/>
          <p:cNvSpPr/>
          <p:nvPr/>
        </p:nvSpPr>
        <p:spPr>
          <a:xfrm>
            <a:off x="3152775" y="2181225"/>
            <a:ext cx="381000" cy="5715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24475" y="5800725"/>
            <a:ext cx="381000" cy="5715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6556" y="1167110"/>
            <a:ext cx="848860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bế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</a:p>
          <a:p>
            <a:pPr algn="just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</a:t>
            </a:r>
          </a:p>
          <a:p>
            <a:pPr algn="just"/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2: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Cơm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nấu</a:t>
            </a:r>
            <a:endParaRPr lang="en-US" sz="3200" b="0" cap="none" spc="0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đun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3: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nóng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gió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ngủ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ngon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4: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rét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cũng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vòng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ủ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ấm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con.</a:t>
            </a:r>
          </a:p>
          <a:p>
            <a:pPr algn="just"/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5: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con,</a:t>
            </a:r>
          </a:p>
          <a:p>
            <a:pPr algn="just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lớn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</a:t>
            </a:r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75478" y="520779"/>
            <a:ext cx="2536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BÀN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TAY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MẸ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5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71574" y="2705101"/>
            <a:ext cx="7915275" cy="2171700"/>
            <a:chOff x="1171574" y="2705101"/>
            <a:chExt cx="7915275" cy="21717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7672" t="23130" r="4859" b="61001"/>
            <a:stretch/>
          </p:blipFill>
          <p:spPr>
            <a:xfrm>
              <a:off x="1171574" y="2705101"/>
              <a:ext cx="7915275" cy="217170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2695575" y="3819525"/>
              <a:ext cx="6315075" cy="1028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4169172" y="1224559"/>
            <a:ext cx="1920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1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Câu 1 bàn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7775" y="4633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8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57324" y="2819400"/>
            <a:ext cx="7915275" cy="2219325"/>
            <a:chOff x="1457324" y="2819400"/>
            <a:chExt cx="7915275" cy="2219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7672" t="30994" r="4859" b="52789"/>
            <a:stretch/>
          </p:blipFill>
          <p:spPr>
            <a:xfrm>
              <a:off x="1457324" y="2819400"/>
              <a:ext cx="7915275" cy="221932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5229225" y="4610100"/>
              <a:ext cx="3667125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81250" y="3543300"/>
              <a:ext cx="561975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169172" y="1224559"/>
            <a:ext cx="1920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2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1" name="Câu 2 bà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9249" y="483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22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323</Words>
  <Application>Microsoft Office PowerPoint</Application>
  <PresentationFormat>Custom</PresentationFormat>
  <Paragraphs>44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Admin</cp:lastModifiedBy>
  <cp:revision>10</cp:revision>
  <dcterms:created xsi:type="dcterms:W3CDTF">2022-02-06T09:18:47Z</dcterms:created>
  <dcterms:modified xsi:type="dcterms:W3CDTF">2023-02-06T02:43:43Z</dcterms:modified>
</cp:coreProperties>
</file>