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  <p:sldMasterId id="2147483706" r:id="rId3"/>
  </p:sldMasterIdLst>
  <p:notesMasterIdLst>
    <p:notesMasterId r:id="rId29"/>
  </p:notesMasterIdLst>
  <p:sldIdLst>
    <p:sldId id="359" r:id="rId4"/>
    <p:sldId id="444" r:id="rId5"/>
    <p:sldId id="449" r:id="rId6"/>
    <p:sldId id="447" r:id="rId7"/>
    <p:sldId id="450" r:id="rId8"/>
    <p:sldId id="451" r:id="rId9"/>
    <p:sldId id="452" r:id="rId10"/>
    <p:sldId id="471" r:id="rId11"/>
    <p:sldId id="472" r:id="rId12"/>
    <p:sldId id="473" r:id="rId13"/>
    <p:sldId id="399" r:id="rId14"/>
    <p:sldId id="448" r:id="rId15"/>
    <p:sldId id="463" r:id="rId16"/>
    <p:sldId id="407" r:id="rId17"/>
    <p:sldId id="409" r:id="rId18"/>
    <p:sldId id="456" r:id="rId19"/>
    <p:sldId id="457" r:id="rId20"/>
    <p:sldId id="458" r:id="rId21"/>
    <p:sldId id="460" r:id="rId22"/>
    <p:sldId id="465" r:id="rId23"/>
    <p:sldId id="410" r:id="rId24"/>
    <p:sldId id="461" r:id="rId25"/>
    <p:sldId id="467" r:id="rId26"/>
    <p:sldId id="434" r:id="rId27"/>
    <p:sldId id="417" r:id="rId28"/>
  </p:sldIdLst>
  <p:sldSz cx="9144000" cy="5143500" type="screen16x9"/>
  <p:notesSz cx="6858000" cy="9144000"/>
  <p:embeddedFontLst>
    <p:embeddedFont>
      <p:font typeface="Comic Sans MS" panose="030F0902030302020204" pitchFamily="66" charset="0"/>
      <p:regular r:id="rId30"/>
      <p:bold r:id="rId31"/>
      <p:italic r:id="rId32"/>
      <p:boldItalic r:id="rId33"/>
    </p:embeddedFont>
    <p:embeddedFont>
      <p:font typeface="Gill Sans Ultra Bold" panose="020B0A02020104020203" pitchFamily="34" charset="77"/>
      <p:regular r:id="rId34"/>
    </p:embeddedFont>
    <p:embeddedFont>
      <p:font typeface="Myriad Pro" panose="020B0503030403020204" pitchFamily="34" charset="0"/>
      <p:regular r:id="rId35"/>
      <p:bold r:id="rId36"/>
      <p:italic r:id="rId37"/>
      <p:boldItalic r:id="rId38"/>
    </p:embeddedFont>
    <p:embeddedFont>
      <p:font typeface="Nunito" pitchFamily="2" charset="77"/>
      <p:regular r:id="rId39"/>
      <p:bold r:id="rId40"/>
      <p:italic r:id="rId41"/>
      <p:boldItalic r:id="rId42"/>
    </p:embeddedFont>
    <p:embeddedFont>
      <p:font typeface="Pangolin" pitchFamily="2" charset="77"/>
      <p:regular r:id="rId43"/>
    </p:embeddedFont>
    <p:embeddedFont>
      <p:font typeface="Poppins" pitchFamily="2" charset="77"/>
      <p:regular r:id="rId44"/>
      <p:bold r:id="rId45"/>
      <p:italic r:id="rId46"/>
      <p:boldItalic r:id="rId47"/>
    </p:embeddedFont>
  </p:embeddedFontLst>
  <p:custDataLst>
    <p:tags r:id="rId4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5D969F"/>
    <a:srgbClr val="99FFCC"/>
    <a:srgbClr val="D1F3FF"/>
    <a:srgbClr val="FFFFFF"/>
    <a:srgbClr val="99FF99"/>
    <a:srgbClr val="00FF00"/>
    <a:srgbClr val="66FF66"/>
    <a:srgbClr val="00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DFE3DD-0DF2-4B44-B231-1018FDC54B23}">
  <a:tblStyle styleId="{1EDFE3DD-0DF2-4B44-B231-1018FDC54B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53" autoAdjust="0"/>
    <p:restoredTop sz="83614" autoAdjust="0"/>
  </p:normalViewPr>
  <p:slideViewPr>
    <p:cSldViewPr snapToGrid="0">
      <p:cViewPr varScale="1">
        <p:scale>
          <a:sx n="108" d="100"/>
          <a:sy n="108" d="100"/>
        </p:scale>
        <p:origin x="20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gs" Target="tags/tag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7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4205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9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Tap</a:t>
            </a:r>
            <a:r>
              <a:rPr lang="en-US" baseline="0" dirty="0"/>
              <a:t> at the sound to listen . </a:t>
            </a:r>
          </a:p>
          <a:p>
            <a:pPr marL="158750" indent="0">
              <a:buNone/>
            </a:pPr>
            <a:r>
              <a:rPr lang="en-US" baseline="0" dirty="0"/>
              <a:t>Tap at the picture to choose.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026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42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07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2370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42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at</a:t>
            </a:r>
            <a:r>
              <a:rPr lang="en-US" baseline="0" dirty="0"/>
              <a:t> the blue box to appear the answer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751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at</a:t>
            </a:r>
            <a:r>
              <a:rPr lang="en-US" baseline="0" dirty="0"/>
              <a:t> the blue box to appear the answer 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538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at</a:t>
            </a:r>
            <a:r>
              <a:rPr lang="en-US" baseline="0" dirty="0"/>
              <a:t> the blue box to appear the answer 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84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Click at</a:t>
            </a:r>
            <a:r>
              <a:rPr lang="en-US" baseline="0" dirty="0"/>
              <a:t> the blue box to appear the answer . 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44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Click at</a:t>
            </a:r>
            <a:r>
              <a:rPr lang="en-US" baseline="0" dirty="0"/>
              <a:t> the blue box to appear the answer . 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02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student in the hot seat looks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at the classmate doing the actions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and tries to guess the word: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A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baseball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A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basketball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A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football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A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hockey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A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tennis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67144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34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544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One student mimes the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actions, the other says what their friend is doing by using</a:t>
            </a:r>
            <a:b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structure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 / She’s playing...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780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5916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174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1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547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box</a:t>
            </a:r>
            <a:r>
              <a:rPr lang="en-US" baseline="0" dirty="0"/>
              <a:t> of </a:t>
            </a:r>
            <a:r>
              <a:rPr lang="en-US" dirty="0"/>
              <a:t>sentences</a:t>
            </a:r>
            <a:r>
              <a:rPr lang="en-US" baseline="0" dirty="0"/>
              <a:t> to listen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109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08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ctr">
              <a:buNone/>
            </a:pPr>
            <a:r>
              <a:rPr lang="en-US" sz="1100" dirty="0">
                <a:latin typeface="Myriad Pro" panose="020B0503030403020204" pitchFamily="34" charset="0"/>
              </a:rPr>
              <a:t>Listen, then choose the picture described </a:t>
            </a:r>
          </a:p>
        </p:txBody>
      </p:sp>
    </p:spTree>
    <p:extLst>
      <p:ext uri="{BB962C8B-B14F-4D97-AF65-F5344CB8AC3E}">
        <p14:creationId xmlns:p14="http://schemas.microsoft.com/office/powerpoint/2010/main" val="724341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Tap</a:t>
            </a:r>
            <a:r>
              <a:rPr lang="en-US" baseline="0" dirty="0"/>
              <a:t> at the sound to listen . </a:t>
            </a:r>
          </a:p>
          <a:p>
            <a:pPr marL="158750" indent="0">
              <a:buNone/>
            </a:pPr>
            <a:r>
              <a:rPr lang="en-US" baseline="0" dirty="0"/>
              <a:t>Tap at the picture to choose.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414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Tap</a:t>
            </a:r>
            <a:r>
              <a:rPr lang="en-US" baseline="0" dirty="0"/>
              <a:t> at the sound to listen . </a:t>
            </a:r>
          </a:p>
          <a:p>
            <a:pPr marL="158750" indent="0">
              <a:buNone/>
            </a:pPr>
            <a:r>
              <a:rPr lang="en-US" baseline="0" dirty="0"/>
              <a:t>Tap at the picture to choose.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444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959875" y="2075550"/>
            <a:ext cx="4214100" cy="11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3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933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60879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97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17542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ECE66D21-F0F2-47FC-999E-27B609F84B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98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7B63FC95-5720-43C4-901E-0881DAEA0DBA}"/>
              </a:ext>
            </a:extLst>
          </p:cNvPr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485324D9-2D43-44A7-8BBC-8D8CA38BF787}"/>
              </a:ext>
            </a:extLst>
          </p:cNvPr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" fmla="*/ 0 w 686948"/>
              <a:gd name="connsiteY0" fmla="*/ 0 h 1008112"/>
              <a:gd name="connsiteX1" fmla="*/ 686948 w 686948"/>
              <a:gd name="connsiteY1" fmla="*/ 0 h 1008112"/>
              <a:gd name="connsiteX2" fmla="*/ 251520 w 686948"/>
              <a:gd name="connsiteY2" fmla="*/ 1008112 h 1008112"/>
              <a:gd name="connsiteX3" fmla="*/ 0 w 686948"/>
              <a:gd name="connsiteY3" fmla="*/ 1008112 h 1008112"/>
              <a:gd name="connsiteX4" fmla="*/ 0 w 686948"/>
              <a:gd name="connsiteY4" fmla="*/ 0 h 1008112"/>
              <a:gd name="connsiteX0" fmla="*/ 0 w 795805"/>
              <a:gd name="connsiteY0" fmla="*/ 261257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261257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0 w 795805"/>
              <a:gd name="connsiteY2" fmla="*/ 1269369 h 1269369"/>
              <a:gd name="connsiteX3" fmla="*/ 0 w 795805"/>
              <a:gd name="connsiteY3" fmla="*/ 0 h 1269369"/>
              <a:gd name="connsiteX0" fmla="*/ 0 w 795805"/>
              <a:gd name="connsiteY0" fmla="*/ 0 h 1127854"/>
              <a:gd name="connsiteX1" fmla="*/ 795805 w 795805"/>
              <a:gd name="connsiteY1" fmla="*/ 0 h 1127854"/>
              <a:gd name="connsiteX2" fmla="*/ 10885 w 795805"/>
              <a:gd name="connsiteY2" fmla="*/ 1127854 h 1127854"/>
              <a:gd name="connsiteX3" fmla="*/ 0 w 795805"/>
              <a:gd name="connsiteY3" fmla="*/ 0 h 1127854"/>
              <a:gd name="connsiteX0" fmla="*/ 10886 w 806691"/>
              <a:gd name="connsiteY0" fmla="*/ 0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0 h 1214940"/>
              <a:gd name="connsiteX0" fmla="*/ 10886 w 806691"/>
              <a:gd name="connsiteY0" fmla="*/ 16625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16625 h 1214940"/>
              <a:gd name="connsiteX0" fmla="*/ 17121 w 806691"/>
              <a:gd name="connsiteY0" fmla="*/ 8312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7121 w 806691"/>
              <a:gd name="connsiteY3" fmla="*/ 8312 h 1214940"/>
              <a:gd name="connsiteX0" fmla="*/ 4652 w 806691"/>
              <a:gd name="connsiteY0" fmla="*/ 16624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4652 w 806691"/>
              <a:gd name="connsiteY3" fmla="*/ 16624 h 1214940"/>
              <a:gd name="connsiteX0" fmla="*/ 4652 w 806691"/>
              <a:gd name="connsiteY0" fmla="*/ 0 h 1214941"/>
              <a:gd name="connsiteX1" fmla="*/ 806691 w 806691"/>
              <a:gd name="connsiteY1" fmla="*/ 1 h 1214941"/>
              <a:gd name="connsiteX2" fmla="*/ 0 w 806691"/>
              <a:gd name="connsiteY2" fmla="*/ 1214941 h 1214941"/>
              <a:gd name="connsiteX3" fmla="*/ 4652 w 806691"/>
              <a:gd name="connsiteY3" fmla="*/ 0 h 1214941"/>
              <a:gd name="connsiteX0" fmla="*/ 4652 w 806691"/>
              <a:gd name="connsiteY0" fmla="*/ 0 h 1223254"/>
              <a:gd name="connsiteX1" fmla="*/ 806691 w 806691"/>
              <a:gd name="connsiteY1" fmla="*/ 8314 h 1223254"/>
              <a:gd name="connsiteX2" fmla="*/ 0 w 806691"/>
              <a:gd name="connsiteY2" fmla="*/ 1223254 h 1223254"/>
              <a:gd name="connsiteX3" fmla="*/ 4652 w 806691"/>
              <a:gd name="connsiteY3" fmla="*/ 0 h 1223254"/>
              <a:gd name="connsiteX0" fmla="*/ 2296 w 806691"/>
              <a:gd name="connsiteY0" fmla="*/ 0 h 1220112"/>
              <a:gd name="connsiteX1" fmla="*/ 806691 w 806691"/>
              <a:gd name="connsiteY1" fmla="*/ 5172 h 1220112"/>
              <a:gd name="connsiteX2" fmla="*/ 0 w 806691"/>
              <a:gd name="connsiteY2" fmla="*/ 1220112 h 1220112"/>
              <a:gd name="connsiteX3" fmla="*/ 2296 w 806691"/>
              <a:gd name="connsiteY3" fmla="*/ 0 h 1220112"/>
              <a:gd name="connsiteX0" fmla="*/ 1040 w 807793"/>
              <a:gd name="connsiteY0" fmla="*/ 1113 h 1214940"/>
              <a:gd name="connsiteX1" fmla="*/ 807793 w 807793"/>
              <a:gd name="connsiteY1" fmla="*/ 0 h 1214940"/>
              <a:gd name="connsiteX2" fmla="*/ 1102 w 807793"/>
              <a:gd name="connsiteY2" fmla="*/ 1214940 h 1214940"/>
              <a:gd name="connsiteX3" fmla="*/ 1040 w 807793"/>
              <a:gd name="connsiteY3" fmla="*/ 1113 h 1214940"/>
              <a:gd name="connsiteX0" fmla="*/ 830 w 807583"/>
              <a:gd name="connsiteY0" fmla="*/ 1113 h 1211798"/>
              <a:gd name="connsiteX1" fmla="*/ 807583 w 807583"/>
              <a:gd name="connsiteY1" fmla="*/ 0 h 1211798"/>
              <a:gd name="connsiteX2" fmla="*/ 3249 w 807583"/>
              <a:gd name="connsiteY2" fmla="*/ 1211798 h 1211798"/>
              <a:gd name="connsiteX3" fmla="*/ 830 w 807583"/>
              <a:gd name="connsiteY3" fmla="*/ 1113 h 1211798"/>
              <a:gd name="connsiteX0" fmla="*/ 1040 w 807793"/>
              <a:gd name="connsiteY0" fmla="*/ 1113 h 1211798"/>
              <a:gd name="connsiteX1" fmla="*/ 807793 w 807793"/>
              <a:gd name="connsiteY1" fmla="*/ 0 h 1211798"/>
              <a:gd name="connsiteX2" fmla="*/ 1103 w 807793"/>
              <a:gd name="connsiteY2" fmla="*/ 1211798 h 1211798"/>
              <a:gd name="connsiteX3" fmla="*/ 1040 w 807793"/>
              <a:gd name="connsiteY3" fmla="*/ 1113 h 1211798"/>
              <a:gd name="connsiteX0" fmla="*/ 830 w 807583"/>
              <a:gd name="connsiteY0" fmla="*/ 1113 h 1208656"/>
              <a:gd name="connsiteX1" fmla="*/ 807583 w 807583"/>
              <a:gd name="connsiteY1" fmla="*/ 0 h 1208656"/>
              <a:gd name="connsiteX2" fmla="*/ 3250 w 807583"/>
              <a:gd name="connsiteY2" fmla="*/ 1208656 h 1208656"/>
              <a:gd name="connsiteX3" fmla="*/ 830 w 807583"/>
              <a:gd name="connsiteY3" fmla="*/ 1113 h 1208656"/>
              <a:gd name="connsiteX0" fmla="*/ 830 w 807583"/>
              <a:gd name="connsiteY0" fmla="*/ 1113 h 1218083"/>
              <a:gd name="connsiteX1" fmla="*/ 807583 w 807583"/>
              <a:gd name="connsiteY1" fmla="*/ 0 h 1218083"/>
              <a:gd name="connsiteX2" fmla="*/ 3250 w 807583"/>
              <a:gd name="connsiteY2" fmla="*/ 1218083 h 1218083"/>
              <a:gd name="connsiteX3" fmla="*/ 830 w 807583"/>
              <a:gd name="connsiteY3" fmla="*/ 1113 h 12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" fmla="*/ 0 w 4909957"/>
              <a:gd name="connsiteY0" fmla="*/ 6867763 h 6867763"/>
              <a:gd name="connsiteX1" fmla="*/ 1367981 w 4909957"/>
              <a:gd name="connsiteY1" fmla="*/ 0 h 6867763"/>
              <a:gd name="connsiteX2" fmla="*/ 4909957 w 4909957"/>
              <a:gd name="connsiteY2" fmla="*/ 0 h 6867763"/>
              <a:gd name="connsiteX3" fmla="*/ 2808551 w 4909957"/>
              <a:gd name="connsiteY3" fmla="*/ 6867763 h 6867763"/>
              <a:gd name="connsiteX4" fmla="*/ 0 w 4909957"/>
              <a:gd name="connsiteY4" fmla="*/ 6867763 h 6867763"/>
              <a:gd name="connsiteX0" fmla="*/ 0 w 4909957"/>
              <a:gd name="connsiteY0" fmla="*/ 6877288 h 6877288"/>
              <a:gd name="connsiteX1" fmla="*/ 2110931 w 4909957"/>
              <a:gd name="connsiteY1" fmla="*/ 0 h 6877288"/>
              <a:gd name="connsiteX2" fmla="*/ 4909957 w 4909957"/>
              <a:gd name="connsiteY2" fmla="*/ 9525 h 6877288"/>
              <a:gd name="connsiteX3" fmla="*/ 2808551 w 4909957"/>
              <a:gd name="connsiteY3" fmla="*/ 6877288 h 6877288"/>
              <a:gd name="connsiteX4" fmla="*/ 0 w 4909957"/>
              <a:gd name="connsiteY4" fmla="*/ 6877288 h 6877288"/>
              <a:gd name="connsiteX0" fmla="*/ 0 w 5557657"/>
              <a:gd name="connsiteY0" fmla="*/ 6877288 h 6877288"/>
              <a:gd name="connsiteX1" fmla="*/ 211093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3888051 w 5557657"/>
              <a:gd name="connsiteY3" fmla="*/ 6877288 h 6877288"/>
              <a:gd name="connsiteX4" fmla="*/ 0 w 5557657"/>
              <a:gd name="connsiteY4" fmla="*/ 6877288 h 6877288"/>
              <a:gd name="connsiteX0" fmla="*/ 0 w 6433957"/>
              <a:gd name="connsiteY0" fmla="*/ 6877288 h 6877288"/>
              <a:gd name="connsiteX1" fmla="*/ 2815781 w 6433957"/>
              <a:gd name="connsiteY1" fmla="*/ 0 h 6877288"/>
              <a:gd name="connsiteX2" fmla="*/ 6433957 w 6433957"/>
              <a:gd name="connsiteY2" fmla="*/ 0 h 6877288"/>
              <a:gd name="connsiteX3" fmla="*/ 3888051 w 6433957"/>
              <a:gd name="connsiteY3" fmla="*/ 6877288 h 6877288"/>
              <a:gd name="connsiteX4" fmla="*/ 0 w 64339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0 w 64847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790606 w 6484757"/>
              <a:gd name="connsiteY4" fmla="*/ 6877288 h 6877288"/>
              <a:gd name="connsiteX5" fmla="*/ 0 w 6484757"/>
              <a:gd name="connsiteY5" fmla="*/ 6877288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23576 w 5717727"/>
              <a:gd name="connsiteY4" fmla="*/ 6877288 h 6877288"/>
              <a:gd name="connsiteX5" fmla="*/ 0 w 5717727"/>
              <a:gd name="connsiteY5" fmla="*/ 5004406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11002 w 5717727"/>
              <a:gd name="connsiteY4" fmla="*/ 6877288 h 6877288"/>
              <a:gd name="connsiteX5" fmla="*/ 0 w 5717727"/>
              <a:gd name="connsiteY5" fmla="*/ 5004406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3110924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670825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794040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794040 h 6877288"/>
              <a:gd name="connsiteX0" fmla="*/ 2477 w 5707630"/>
              <a:gd name="connsiteY0" fmla="*/ 3794040 h 6890029"/>
              <a:gd name="connsiteX1" fmla="*/ 2038654 w 5707630"/>
              <a:gd name="connsiteY1" fmla="*/ 0 h 6890029"/>
              <a:gd name="connsiteX2" fmla="*/ 5707630 w 5707630"/>
              <a:gd name="connsiteY2" fmla="*/ 0 h 6890029"/>
              <a:gd name="connsiteX3" fmla="*/ 2771419 w 5707630"/>
              <a:gd name="connsiteY3" fmla="*/ 6890029 h 6890029"/>
              <a:gd name="connsiteX4" fmla="*/ 905 w 5707630"/>
              <a:gd name="connsiteY4" fmla="*/ 6877288 h 6890029"/>
              <a:gd name="connsiteX5" fmla="*/ 2477 w 5707630"/>
              <a:gd name="connsiteY5" fmla="*/ 3794040 h 6890029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771419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21717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09143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890029"/>
              <a:gd name="connsiteX1" fmla="*/ 2038654 w 6675848"/>
              <a:gd name="connsiteY1" fmla="*/ 12741 h 6890029"/>
              <a:gd name="connsiteX2" fmla="*/ 6675848 w 6675848"/>
              <a:gd name="connsiteY2" fmla="*/ 0 h 6890029"/>
              <a:gd name="connsiteX3" fmla="*/ 2809143 w 6675848"/>
              <a:gd name="connsiteY3" fmla="*/ 6813585 h 6890029"/>
              <a:gd name="connsiteX4" fmla="*/ 905 w 6675848"/>
              <a:gd name="connsiteY4" fmla="*/ 6890029 h 6890029"/>
              <a:gd name="connsiteX5" fmla="*/ 2477 w 6675848"/>
              <a:gd name="connsiteY5" fmla="*/ 3806781 h 6890029"/>
              <a:gd name="connsiteX0" fmla="*/ 2477 w 6675848"/>
              <a:gd name="connsiteY0" fmla="*/ 3806781 h 6890030"/>
              <a:gd name="connsiteX1" fmla="*/ 2038654 w 6675848"/>
              <a:gd name="connsiteY1" fmla="*/ 12741 h 6890030"/>
              <a:gd name="connsiteX2" fmla="*/ 6675848 w 6675848"/>
              <a:gd name="connsiteY2" fmla="*/ 0 h 6890030"/>
              <a:gd name="connsiteX3" fmla="*/ 2809143 w 6675848"/>
              <a:gd name="connsiteY3" fmla="*/ 6890030 h 6890030"/>
              <a:gd name="connsiteX4" fmla="*/ 905 w 6675848"/>
              <a:gd name="connsiteY4" fmla="*/ 6890029 h 6890030"/>
              <a:gd name="connsiteX5" fmla="*/ 2477 w 6675848"/>
              <a:gd name="connsiteY5" fmla="*/ 3806781 h 6890030"/>
              <a:gd name="connsiteX0" fmla="*/ 2477 w 6675848"/>
              <a:gd name="connsiteY0" fmla="*/ 3794040 h 6877289"/>
              <a:gd name="connsiteX1" fmla="*/ 2038654 w 6675848"/>
              <a:gd name="connsiteY1" fmla="*/ 0 h 6877289"/>
              <a:gd name="connsiteX2" fmla="*/ 6675848 w 6675848"/>
              <a:gd name="connsiteY2" fmla="*/ 0 h 6877289"/>
              <a:gd name="connsiteX3" fmla="*/ 2809143 w 6675848"/>
              <a:gd name="connsiteY3" fmla="*/ 6877289 h 6877289"/>
              <a:gd name="connsiteX4" fmla="*/ 905 w 6675848"/>
              <a:gd name="connsiteY4" fmla="*/ 6877288 h 6877289"/>
              <a:gd name="connsiteX5" fmla="*/ 2477 w 6675848"/>
              <a:gd name="connsiteY5" fmla="*/ 3794040 h 6877289"/>
              <a:gd name="connsiteX0" fmla="*/ 2477 w 6472145"/>
              <a:gd name="connsiteY0" fmla="*/ 3794040 h 6877289"/>
              <a:gd name="connsiteX1" fmla="*/ 2038654 w 6472145"/>
              <a:gd name="connsiteY1" fmla="*/ 0 h 6877289"/>
              <a:gd name="connsiteX2" fmla="*/ 6472145 w 6472145"/>
              <a:gd name="connsiteY2" fmla="*/ 16678 h 6877289"/>
              <a:gd name="connsiteX3" fmla="*/ 2809143 w 6472145"/>
              <a:gd name="connsiteY3" fmla="*/ 6877289 h 6877289"/>
              <a:gd name="connsiteX4" fmla="*/ 905 w 6472145"/>
              <a:gd name="connsiteY4" fmla="*/ 6877288 h 6877289"/>
              <a:gd name="connsiteX5" fmla="*/ 2477 w 6472145"/>
              <a:gd name="connsiteY5" fmla="*/ 3794040 h 6877289"/>
              <a:gd name="connsiteX0" fmla="*/ 2477 w 6465972"/>
              <a:gd name="connsiteY0" fmla="*/ 3794040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794040 h 6877289"/>
              <a:gd name="connsiteX0" fmla="*/ 2477 w 6465972"/>
              <a:gd name="connsiteY0" fmla="*/ 3477144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477144 h 6877289"/>
              <a:gd name="connsiteX0" fmla="*/ 8325 w 6465647"/>
              <a:gd name="connsiteY0" fmla="*/ 3385411 h 6877289"/>
              <a:gd name="connsiteX1" fmla="*/ 2038329 w 6465647"/>
              <a:gd name="connsiteY1" fmla="*/ 0 h 6877289"/>
              <a:gd name="connsiteX2" fmla="*/ 6465647 w 6465647"/>
              <a:gd name="connsiteY2" fmla="*/ 8340 h 6877289"/>
              <a:gd name="connsiteX3" fmla="*/ 2808818 w 6465647"/>
              <a:gd name="connsiteY3" fmla="*/ 6877289 h 6877289"/>
              <a:gd name="connsiteX4" fmla="*/ 580 w 6465647"/>
              <a:gd name="connsiteY4" fmla="*/ 6877288 h 6877289"/>
              <a:gd name="connsiteX5" fmla="*/ 8325 w 6465647"/>
              <a:gd name="connsiteY5" fmla="*/ 3385411 h 6877289"/>
              <a:gd name="connsiteX0" fmla="*/ 0 w 6482013"/>
              <a:gd name="connsiteY0" fmla="*/ 3268661 h 6877289"/>
              <a:gd name="connsiteX1" fmla="*/ 2054695 w 6482013"/>
              <a:gd name="connsiteY1" fmla="*/ 0 h 6877289"/>
              <a:gd name="connsiteX2" fmla="*/ 6482013 w 6482013"/>
              <a:gd name="connsiteY2" fmla="*/ 8340 h 6877289"/>
              <a:gd name="connsiteX3" fmla="*/ 2825184 w 6482013"/>
              <a:gd name="connsiteY3" fmla="*/ 6877289 h 6877289"/>
              <a:gd name="connsiteX4" fmla="*/ 16946 w 6482013"/>
              <a:gd name="connsiteY4" fmla="*/ 6877288 h 6877289"/>
              <a:gd name="connsiteX5" fmla="*/ 0 w 6482013"/>
              <a:gd name="connsiteY5" fmla="*/ 3268661 h 6877289"/>
              <a:gd name="connsiteX0" fmla="*/ 0 w 6469667"/>
              <a:gd name="connsiteY0" fmla="*/ 3251983 h 6877289"/>
              <a:gd name="connsiteX1" fmla="*/ 2042349 w 6469667"/>
              <a:gd name="connsiteY1" fmla="*/ 0 h 6877289"/>
              <a:gd name="connsiteX2" fmla="*/ 6469667 w 6469667"/>
              <a:gd name="connsiteY2" fmla="*/ 8340 h 6877289"/>
              <a:gd name="connsiteX3" fmla="*/ 2812838 w 6469667"/>
              <a:gd name="connsiteY3" fmla="*/ 6877289 h 6877289"/>
              <a:gd name="connsiteX4" fmla="*/ 4600 w 6469667"/>
              <a:gd name="connsiteY4" fmla="*/ 6877288 h 6877289"/>
              <a:gd name="connsiteX5" fmla="*/ 0 w 6469667"/>
              <a:gd name="connsiteY5" fmla="*/ 3251983 h 6877289"/>
              <a:gd name="connsiteX0" fmla="*/ 0 w 6475840"/>
              <a:gd name="connsiteY0" fmla="*/ 3176929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76929 h 6877289"/>
              <a:gd name="connsiteX0" fmla="*/ 0 w 6475840"/>
              <a:gd name="connsiteY0" fmla="*/ 3185268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85268 h 6877289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45059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24890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86371"/>
              <a:gd name="connsiteX1" fmla="*/ 2048522 w 6475840"/>
              <a:gd name="connsiteY1" fmla="*/ 0 h 6886371"/>
              <a:gd name="connsiteX2" fmla="*/ 6475840 w 6475840"/>
              <a:gd name="connsiteY2" fmla="*/ 8340 h 6886371"/>
              <a:gd name="connsiteX3" fmla="*/ 2718167 w 6475840"/>
              <a:gd name="connsiteY3" fmla="*/ 6886371 h 6886371"/>
              <a:gd name="connsiteX4" fmla="*/ 10773 w 6475840"/>
              <a:gd name="connsiteY4" fmla="*/ 6877288 h 6886371"/>
              <a:gd name="connsiteX5" fmla="*/ 0 w 6475840"/>
              <a:gd name="connsiteY5" fmla="*/ 3185268 h 6886371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718167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84553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30770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5372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704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>
            <a:extLst>
              <a:ext uri="{FF2B5EF4-FFF2-40B4-BE49-F238E27FC236}">
                <a16:creationId xmlns:a16="http://schemas.microsoft.com/office/drawing/2014/main" id="{D330320F-6A8C-480B-ACC8-5A63392104DC}"/>
              </a:ext>
            </a:extLst>
          </p:cNvPr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ED3B153-9814-436F-A89C-D1A103A6A891}"/>
              </a:ext>
            </a:extLst>
          </p:cNvPr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65FDF90-DAF3-42DD-B3DC-2909347FD08A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9CBC5C6-C95E-46E4-A9F9-573893F0F9A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FAFB9EA-C905-4039-AB1B-DB2620B91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91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B71789-8D6D-4CC6-A7C3-B3EDAC5034C9}"/>
              </a:ext>
            </a:extLst>
          </p:cNvPr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EC9FFCC-046C-42AA-9C9E-522C2D672373}"/>
              </a:ext>
            </a:extLst>
          </p:cNvPr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60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5642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285824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8769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13D1A01-700E-4E06-8596-8264245DA431}"/>
              </a:ext>
            </a:extLst>
          </p:cNvPr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64FE1A3-6C65-4391-AA24-848FD16552F7}"/>
              </a:ext>
            </a:extLst>
          </p:cNvPr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8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C94C65E5-0BCA-4C21-82B3-AFB654897F34}"/>
              </a:ext>
            </a:extLst>
          </p:cNvPr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6AA1596-BE99-4935-BB09-8D85EB68C1A1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BD35658-4BBE-477C-BC4E-581B211BBF7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3A645B4-8851-4DD5-9092-6653BA281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5B378F-8983-400D-BA86-889AFFEF4D7A}"/>
              </a:ext>
            </a:extLst>
          </p:cNvPr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C1715E7-180E-4324-86AA-C6C635410892}"/>
              </a:ext>
            </a:extLst>
          </p:cNvPr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48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F7B838B-73E1-4BC4-85D7-B12BEF3DB9C5}"/>
              </a:ext>
            </a:extLst>
          </p:cNvPr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704196A-4DBB-4A69-972D-4EEB8BD25519}"/>
              </a:ext>
            </a:extLst>
          </p:cNvPr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0ECBBC6-8060-40C4-9C87-6043FB606318}"/>
              </a:ext>
            </a:extLst>
          </p:cNvPr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31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815B9076-83BD-4E49-890D-1BEF64E116B1}"/>
              </a:ext>
            </a:extLst>
          </p:cNvPr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358DEBC2-6A37-429D-870C-62CC39B2E5F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FA4D028C-DF93-4171-BB49-3233887C8B8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39C28B14-EDC4-4046-A785-4E56052FB5E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1B2D8F84-A2F8-45FF-9ABC-D053C9118C4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:a16="http://schemas.microsoft.com/office/drawing/2014/main" id="{6EE1F3F8-F817-45C7-9428-999F66FAE7D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840BD8A-D5B0-4A6F-AB69-3CA9288B0B4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D761E444-1E69-4ECA-A1DF-EFAC2C5D291F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16600FA8-EAF9-49C2-AEBC-A079C5E23C1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22AA922-57C4-4BF8-B919-6C86913F5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71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1A9DF19A-1EAC-41BA-B229-824FD6AFB8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3616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1622567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58968C38-ED11-4B6E-A1D0-905B875AE6C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181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 hasCustomPrompt="1"/>
          </p:nvPr>
        </p:nvSpPr>
        <p:spPr>
          <a:xfrm>
            <a:off x="733500" y="6444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9" name="Google Shape;69;p19"/>
          <p:cNvSpPr txBox="1">
            <a:spLocks noGrp="1"/>
          </p:cNvSpPr>
          <p:nvPr>
            <p:ph type="subTitle" idx="1"/>
          </p:nvPr>
        </p:nvSpPr>
        <p:spPr>
          <a:xfrm>
            <a:off x="736200" y="125583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title" idx="2" hasCustomPrompt="1"/>
          </p:nvPr>
        </p:nvSpPr>
        <p:spPr>
          <a:xfrm>
            <a:off x="733500" y="20695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1" name="Google Shape;71;p19"/>
          <p:cNvSpPr txBox="1">
            <a:spLocks noGrp="1"/>
          </p:cNvSpPr>
          <p:nvPr>
            <p:ph type="subTitle" idx="3"/>
          </p:nvPr>
        </p:nvSpPr>
        <p:spPr>
          <a:xfrm>
            <a:off x="736200" y="26809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title" idx="4" hasCustomPrompt="1"/>
          </p:nvPr>
        </p:nvSpPr>
        <p:spPr>
          <a:xfrm>
            <a:off x="733500" y="34946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3" name="Google Shape;73;p19"/>
          <p:cNvSpPr txBox="1">
            <a:spLocks noGrp="1"/>
          </p:cNvSpPr>
          <p:nvPr>
            <p:ph type="subTitle" idx="5"/>
          </p:nvPr>
        </p:nvSpPr>
        <p:spPr>
          <a:xfrm>
            <a:off x="736200" y="41060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765DE8CD-12A7-4772-A3DC-8BA99E6EA60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590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4226504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FREE </a:t>
            </a:r>
          </a:p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40640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960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46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00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78370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42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37912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ECE66D21-F0F2-47FC-999E-27B609F84B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0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bg>
      <p:bgPr>
        <a:solidFill>
          <a:schemeClr val="accent6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7B63FC95-5720-43C4-901E-0881DAEA0DBA}"/>
              </a:ext>
            </a:extLst>
          </p:cNvPr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485324D9-2D43-44A7-8BBC-8D8CA38BF787}"/>
              </a:ext>
            </a:extLst>
          </p:cNvPr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" fmla="*/ 0 w 686948"/>
              <a:gd name="connsiteY0" fmla="*/ 0 h 1008112"/>
              <a:gd name="connsiteX1" fmla="*/ 686948 w 686948"/>
              <a:gd name="connsiteY1" fmla="*/ 0 h 1008112"/>
              <a:gd name="connsiteX2" fmla="*/ 251520 w 686948"/>
              <a:gd name="connsiteY2" fmla="*/ 1008112 h 1008112"/>
              <a:gd name="connsiteX3" fmla="*/ 0 w 686948"/>
              <a:gd name="connsiteY3" fmla="*/ 1008112 h 1008112"/>
              <a:gd name="connsiteX4" fmla="*/ 0 w 686948"/>
              <a:gd name="connsiteY4" fmla="*/ 0 h 1008112"/>
              <a:gd name="connsiteX0" fmla="*/ 0 w 795805"/>
              <a:gd name="connsiteY0" fmla="*/ 261257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261257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0 w 795805"/>
              <a:gd name="connsiteY2" fmla="*/ 1269369 h 1269369"/>
              <a:gd name="connsiteX3" fmla="*/ 0 w 795805"/>
              <a:gd name="connsiteY3" fmla="*/ 0 h 1269369"/>
              <a:gd name="connsiteX0" fmla="*/ 0 w 795805"/>
              <a:gd name="connsiteY0" fmla="*/ 0 h 1127854"/>
              <a:gd name="connsiteX1" fmla="*/ 795805 w 795805"/>
              <a:gd name="connsiteY1" fmla="*/ 0 h 1127854"/>
              <a:gd name="connsiteX2" fmla="*/ 10885 w 795805"/>
              <a:gd name="connsiteY2" fmla="*/ 1127854 h 1127854"/>
              <a:gd name="connsiteX3" fmla="*/ 0 w 795805"/>
              <a:gd name="connsiteY3" fmla="*/ 0 h 1127854"/>
              <a:gd name="connsiteX0" fmla="*/ 10886 w 806691"/>
              <a:gd name="connsiteY0" fmla="*/ 0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0 h 1214940"/>
              <a:gd name="connsiteX0" fmla="*/ 10886 w 806691"/>
              <a:gd name="connsiteY0" fmla="*/ 16625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16625 h 1214940"/>
              <a:gd name="connsiteX0" fmla="*/ 17121 w 806691"/>
              <a:gd name="connsiteY0" fmla="*/ 8312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7121 w 806691"/>
              <a:gd name="connsiteY3" fmla="*/ 8312 h 1214940"/>
              <a:gd name="connsiteX0" fmla="*/ 4652 w 806691"/>
              <a:gd name="connsiteY0" fmla="*/ 16624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4652 w 806691"/>
              <a:gd name="connsiteY3" fmla="*/ 16624 h 1214940"/>
              <a:gd name="connsiteX0" fmla="*/ 4652 w 806691"/>
              <a:gd name="connsiteY0" fmla="*/ 0 h 1214941"/>
              <a:gd name="connsiteX1" fmla="*/ 806691 w 806691"/>
              <a:gd name="connsiteY1" fmla="*/ 1 h 1214941"/>
              <a:gd name="connsiteX2" fmla="*/ 0 w 806691"/>
              <a:gd name="connsiteY2" fmla="*/ 1214941 h 1214941"/>
              <a:gd name="connsiteX3" fmla="*/ 4652 w 806691"/>
              <a:gd name="connsiteY3" fmla="*/ 0 h 1214941"/>
              <a:gd name="connsiteX0" fmla="*/ 4652 w 806691"/>
              <a:gd name="connsiteY0" fmla="*/ 0 h 1223254"/>
              <a:gd name="connsiteX1" fmla="*/ 806691 w 806691"/>
              <a:gd name="connsiteY1" fmla="*/ 8314 h 1223254"/>
              <a:gd name="connsiteX2" fmla="*/ 0 w 806691"/>
              <a:gd name="connsiteY2" fmla="*/ 1223254 h 1223254"/>
              <a:gd name="connsiteX3" fmla="*/ 4652 w 806691"/>
              <a:gd name="connsiteY3" fmla="*/ 0 h 1223254"/>
              <a:gd name="connsiteX0" fmla="*/ 2296 w 806691"/>
              <a:gd name="connsiteY0" fmla="*/ 0 h 1220112"/>
              <a:gd name="connsiteX1" fmla="*/ 806691 w 806691"/>
              <a:gd name="connsiteY1" fmla="*/ 5172 h 1220112"/>
              <a:gd name="connsiteX2" fmla="*/ 0 w 806691"/>
              <a:gd name="connsiteY2" fmla="*/ 1220112 h 1220112"/>
              <a:gd name="connsiteX3" fmla="*/ 2296 w 806691"/>
              <a:gd name="connsiteY3" fmla="*/ 0 h 1220112"/>
              <a:gd name="connsiteX0" fmla="*/ 1040 w 807793"/>
              <a:gd name="connsiteY0" fmla="*/ 1113 h 1214940"/>
              <a:gd name="connsiteX1" fmla="*/ 807793 w 807793"/>
              <a:gd name="connsiteY1" fmla="*/ 0 h 1214940"/>
              <a:gd name="connsiteX2" fmla="*/ 1102 w 807793"/>
              <a:gd name="connsiteY2" fmla="*/ 1214940 h 1214940"/>
              <a:gd name="connsiteX3" fmla="*/ 1040 w 807793"/>
              <a:gd name="connsiteY3" fmla="*/ 1113 h 1214940"/>
              <a:gd name="connsiteX0" fmla="*/ 830 w 807583"/>
              <a:gd name="connsiteY0" fmla="*/ 1113 h 1211798"/>
              <a:gd name="connsiteX1" fmla="*/ 807583 w 807583"/>
              <a:gd name="connsiteY1" fmla="*/ 0 h 1211798"/>
              <a:gd name="connsiteX2" fmla="*/ 3249 w 807583"/>
              <a:gd name="connsiteY2" fmla="*/ 1211798 h 1211798"/>
              <a:gd name="connsiteX3" fmla="*/ 830 w 807583"/>
              <a:gd name="connsiteY3" fmla="*/ 1113 h 1211798"/>
              <a:gd name="connsiteX0" fmla="*/ 1040 w 807793"/>
              <a:gd name="connsiteY0" fmla="*/ 1113 h 1211798"/>
              <a:gd name="connsiteX1" fmla="*/ 807793 w 807793"/>
              <a:gd name="connsiteY1" fmla="*/ 0 h 1211798"/>
              <a:gd name="connsiteX2" fmla="*/ 1103 w 807793"/>
              <a:gd name="connsiteY2" fmla="*/ 1211798 h 1211798"/>
              <a:gd name="connsiteX3" fmla="*/ 1040 w 807793"/>
              <a:gd name="connsiteY3" fmla="*/ 1113 h 1211798"/>
              <a:gd name="connsiteX0" fmla="*/ 830 w 807583"/>
              <a:gd name="connsiteY0" fmla="*/ 1113 h 1208656"/>
              <a:gd name="connsiteX1" fmla="*/ 807583 w 807583"/>
              <a:gd name="connsiteY1" fmla="*/ 0 h 1208656"/>
              <a:gd name="connsiteX2" fmla="*/ 3250 w 807583"/>
              <a:gd name="connsiteY2" fmla="*/ 1208656 h 1208656"/>
              <a:gd name="connsiteX3" fmla="*/ 830 w 807583"/>
              <a:gd name="connsiteY3" fmla="*/ 1113 h 1208656"/>
              <a:gd name="connsiteX0" fmla="*/ 830 w 807583"/>
              <a:gd name="connsiteY0" fmla="*/ 1113 h 1218083"/>
              <a:gd name="connsiteX1" fmla="*/ 807583 w 807583"/>
              <a:gd name="connsiteY1" fmla="*/ 0 h 1218083"/>
              <a:gd name="connsiteX2" fmla="*/ 3250 w 807583"/>
              <a:gd name="connsiteY2" fmla="*/ 1218083 h 1218083"/>
              <a:gd name="connsiteX3" fmla="*/ 830 w 807583"/>
              <a:gd name="connsiteY3" fmla="*/ 1113 h 12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" fmla="*/ 0 w 4909957"/>
              <a:gd name="connsiteY0" fmla="*/ 6867763 h 6867763"/>
              <a:gd name="connsiteX1" fmla="*/ 1367981 w 4909957"/>
              <a:gd name="connsiteY1" fmla="*/ 0 h 6867763"/>
              <a:gd name="connsiteX2" fmla="*/ 4909957 w 4909957"/>
              <a:gd name="connsiteY2" fmla="*/ 0 h 6867763"/>
              <a:gd name="connsiteX3" fmla="*/ 2808551 w 4909957"/>
              <a:gd name="connsiteY3" fmla="*/ 6867763 h 6867763"/>
              <a:gd name="connsiteX4" fmla="*/ 0 w 4909957"/>
              <a:gd name="connsiteY4" fmla="*/ 6867763 h 6867763"/>
              <a:gd name="connsiteX0" fmla="*/ 0 w 4909957"/>
              <a:gd name="connsiteY0" fmla="*/ 6877288 h 6877288"/>
              <a:gd name="connsiteX1" fmla="*/ 2110931 w 4909957"/>
              <a:gd name="connsiteY1" fmla="*/ 0 h 6877288"/>
              <a:gd name="connsiteX2" fmla="*/ 4909957 w 4909957"/>
              <a:gd name="connsiteY2" fmla="*/ 9525 h 6877288"/>
              <a:gd name="connsiteX3" fmla="*/ 2808551 w 4909957"/>
              <a:gd name="connsiteY3" fmla="*/ 6877288 h 6877288"/>
              <a:gd name="connsiteX4" fmla="*/ 0 w 4909957"/>
              <a:gd name="connsiteY4" fmla="*/ 6877288 h 6877288"/>
              <a:gd name="connsiteX0" fmla="*/ 0 w 5557657"/>
              <a:gd name="connsiteY0" fmla="*/ 6877288 h 6877288"/>
              <a:gd name="connsiteX1" fmla="*/ 211093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3888051 w 5557657"/>
              <a:gd name="connsiteY3" fmla="*/ 6877288 h 6877288"/>
              <a:gd name="connsiteX4" fmla="*/ 0 w 5557657"/>
              <a:gd name="connsiteY4" fmla="*/ 6877288 h 6877288"/>
              <a:gd name="connsiteX0" fmla="*/ 0 w 6433957"/>
              <a:gd name="connsiteY0" fmla="*/ 6877288 h 6877288"/>
              <a:gd name="connsiteX1" fmla="*/ 2815781 w 6433957"/>
              <a:gd name="connsiteY1" fmla="*/ 0 h 6877288"/>
              <a:gd name="connsiteX2" fmla="*/ 6433957 w 6433957"/>
              <a:gd name="connsiteY2" fmla="*/ 0 h 6877288"/>
              <a:gd name="connsiteX3" fmla="*/ 3888051 w 6433957"/>
              <a:gd name="connsiteY3" fmla="*/ 6877288 h 6877288"/>
              <a:gd name="connsiteX4" fmla="*/ 0 w 64339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0 w 64847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790606 w 6484757"/>
              <a:gd name="connsiteY4" fmla="*/ 6877288 h 6877288"/>
              <a:gd name="connsiteX5" fmla="*/ 0 w 6484757"/>
              <a:gd name="connsiteY5" fmla="*/ 6877288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23576 w 5717727"/>
              <a:gd name="connsiteY4" fmla="*/ 6877288 h 6877288"/>
              <a:gd name="connsiteX5" fmla="*/ 0 w 5717727"/>
              <a:gd name="connsiteY5" fmla="*/ 5004406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11002 w 5717727"/>
              <a:gd name="connsiteY4" fmla="*/ 6877288 h 6877288"/>
              <a:gd name="connsiteX5" fmla="*/ 0 w 5717727"/>
              <a:gd name="connsiteY5" fmla="*/ 5004406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3110924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670825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794040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794040 h 6877288"/>
              <a:gd name="connsiteX0" fmla="*/ 2477 w 5707630"/>
              <a:gd name="connsiteY0" fmla="*/ 3794040 h 6890029"/>
              <a:gd name="connsiteX1" fmla="*/ 2038654 w 5707630"/>
              <a:gd name="connsiteY1" fmla="*/ 0 h 6890029"/>
              <a:gd name="connsiteX2" fmla="*/ 5707630 w 5707630"/>
              <a:gd name="connsiteY2" fmla="*/ 0 h 6890029"/>
              <a:gd name="connsiteX3" fmla="*/ 2771419 w 5707630"/>
              <a:gd name="connsiteY3" fmla="*/ 6890029 h 6890029"/>
              <a:gd name="connsiteX4" fmla="*/ 905 w 5707630"/>
              <a:gd name="connsiteY4" fmla="*/ 6877288 h 6890029"/>
              <a:gd name="connsiteX5" fmla="*/ 2477 w 5707630"/>
              <a:gd name="connsiteY5" fmla="*/ 3794040 h 6890029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771419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21717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09143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890029"/>
              <a:gd name="connsiteX1" fmla="*/ 2038654 w 6675848"/>
              <a:gd name="connsiteY1" fmla="*/ 12741 h 6890029"/>
              <a:gd name="connsiteX2" fmla="*/ 6675848 w 6675848"/>
              <a:gd name="connsiteY2" fmla="*/ 0 h 6890029"/>
              <a:gd name="connsiteX3" fmla="*/ 2809143 w 6675848"/>
              <a:gd name="connsiteY3" fmla="*/ 6813585 h 6890029"/>
              <a:gd name="connsiteX4" fmla="*/ 905 w 6675848"/>
              <a:gd name="connsiteY4" fmla="*/ 6890029 h 6890029"/>
              <a:gd name="connsiteX5" fmla="*/ 2477 w 6675848"/>
              <a:gd name="connsiteY5" fmla="*/ 3806781 h 6890029"/>
              <a:gd name="connsiteX0" fmla="*/ 2477 w 6675848"/>
              <a:gd name="connsiteY0" fmla="*/ 3806781 h 6890030"/>
              <a:gd name="connsiteX1" fmla="*/ 2038654 w 6675848"/>
              <a:gd name="connsiteY1" fmla="*/ 12741 h 6890030"/>
              <a:gd name="connsiteX2" fmla="*/ 6675848 w 6675848"/>
              <a:gd name="connsiteY2" fmla="*/ 0 h 6890030"/>
              <a:gd name="connsiteX3" fmla="*/ 2809143 w 6675848"/>
              <a:gd name="connsiteY3" fmla="*/ 6890030 h 6890030"/>
              <a:gd name="connsiteX4" fmla="*/ 905 w 6675848"/>
              <a:gd name="connsiteY4" fmla="*/ 6890029 h 6890030"/>
              <a:gd name="connsiteX5" fmla="*/ 2477 w 6675848"/>
              <a:gd name="connsiteY5" fmla="*/ 3806781 h 6890030"/>
              <a:gd name="connsiteX0" fmla="*/ 2477 w 6675848"/>
              <a:gd name="connsiteY0" fmla="*/ 3794040 h 6877289"/>
              <a:gd name="connsiteX1" fmla="*/ 2038654 w 6675848"/>
              <a:gd name="connsiteY1" fmla="*/ 0 h 6877289"/>
              <a:gd name="connsiteX2" fmla="*/ 6675848 w 6675848"/>
              <a:gd name="connsiteY2" fmla="*/ 0 h 6877289"/>
              <a:gd name="connsiteX3" fmla="*/ 2809143 w 6675848"/>
              <a:gd name="connsiteY3" fmla="*/ 6877289 h 6877289"/>
              <a:gd name="connsiteX4" fmla="*/ 905 w 6675848"/>
              <a:gd name="connsiteY4" fmla="*/ 6877288 h 6877289"/>
              <a:gd name="connsiteX5" fmla="*/ 2477 w 6675848"/>
              <a:gd name="connsiteY5" fmla="*/ 3794040 h 6877289"/>
              <a:gd name="connsiteX0" fmla="*/ 2477 w 6472145"/>
              <a:gd name="connsiteY0" fmla="*/ 3794040 h 6877289"/>
              <a:gd name="connsiteX1" fmla="*/ 2038654 w 6472145"/>
              <a:gd name="connsiteY1" fmla="*/ 0 h 6877289"/>
              <a:gd name="connsiteX2" fmla="*/ 6472145 w 6472145"/>
              <a:gd name="connsiteY2" fmla="*/ 16678 h 6877289"/>
              <a:gd name="connsiteX3" fmla="*/ 2809143 w 6472145"/>
              <a:gd name="connsiteY3" fmla="*/ 6877289 h 6877289"/>
              <a:gd name="connsiteX4" fmla="*/ 905 w 6472145"/>
              <a:gd name="connsiteY4" fmla="*/ 6877288 h 6877289"/>
              <a:gd name="connsiteX5" fmla="*/ 2477 w 6472145"/>
              <a:gd name="connsiteY5" fmla="*/ 3794040 h 6877289"/>
              <a:gd name="connsiteX0" fmla="*/ 2477 w 6465972"/>
              <a:gd name="connsiteY0" fmla="*/ 3794040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794040 h 6877289"/>
              <a:gd name="connsiteX0" fmla="*/ 2477 w 6465972"/>
              <a:gd name="connsiteY0" fmla="*/ 3477144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477144 h 6877289"/>
              <a:gd name="connsiteX0" fmla="*/ 8325 w 6465647"/>
              <a:gd name="connsiteY0" fmla="*/ 3385411 h 6877289"/>
              <a:gd name="connsiteX1" fmla="*/ 2038329 w 6465647"/>
              <a:gd name="connsiteY1" fmla="*/ 0 h 6877289"/>
              <a:gd name="connsiteX2" fmla="*/ 6465647 w 6465647"/>
              <a:gd name="connsiteY2" fmla="*/ 8340 h 6877289"/>
              <a:gd name="connsiteX3" fmla="*/ 2808818 w 6465647"/>
              <a:gd name="connsiteY3" fmla="*/ 6877289 h 6877289"/>
              <a:gd name="connsiteX4" fmla="*/ 580 w 6465647"/>
              <a:gd name="connsiteY4" fmla="*/ 6877288 h 6877289"/>
              <a:gd name="connsiteX5" fmla="*/ 8325 w 6465647"/>
              <a:gd name="connsiteY5" fmla="*/ 3385411 h 6877289"/>
              <a:gd name="connsiteX0" fmla="*/ 0 w 6482013"/>
              <a:gd name="connsiteY0" fmla="*/ 3268661 h 6877289"/>
              <a:gd name="connsiteX1" fmla="*/ 2054695 w 6482013"/>
              <a:gd name="connsiteY1" fmla="*/ 0 h 6877289"/>
              <a:gd name="connsiteX2" fmla="*/ 6482013 w 6482013"/>
              <a:gd name="connsiteY2" fmla="*/ 8340 h 6877289"/>
              <a:gd name="connsiteX3" fmla="*/ 2825184 w 6482013"/>
              <a:gd name="connsiteY3" fmla="*/ 6877289 h 6877289"/>
              <a:gd name="connsiteX4" fmla="*/ 16946 w 6482013"/>
              <a:gd name="connsiteY4" fmla="*/ 6877288 h 6877289"/>
              <a:gd name="connsiteX5" fmla="*/ 0 w 6482013"/>
              <a:gd name="connsiteY5" fmla="*/ 3268661 h 6877289"/>
              <a:gd name="connsiteX0" fmla="*/ 0 w 6469667"/>
              <a:gd name="connsiteY0" fmla="*/ 3251983 h 6877289"/>
              <a:gd name="connsiteX1" fmla="*/ 2042349 w 6469667"/>
              <a:gd name="connsiteY1" fmla="*/ 0 h 6877289"/>
              <a:gd name="connsiteX2" fmla="*/ 6469667 w 6469667"/>
              <a:gd name="connsiteY2" fmla="*/ 8340 h 6877289"/>
              <a:gd name="connsiteX3" fmla="*/ 2812838 w 6469667"/>
              <a:gd name="connsiteY3" fmla="*/ 6877289 h 6877289"/>
              <a:gd name="connsiteX4" fmla="*/ 4600 w 6469667"/>
              <a:gd name="connsiteY4" fmla="*/ 6877288 h 6877289"/>
              <a:gd name="connsiteX5" fmla="*/ 0 w 6469667"/>
              <a:gd name="connsiteY5" fmla="*/ 3251983 h 6877289"/>
              <a:gd name="connsiteX0" fmla="*/ 0 w 6475840"/>
              <a:gd name="connsiteY0" fmla="*/ 3176929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76929 h 6877289"/>
              <a:gd name="connsiteX0" fmla="*/ 0 w 6475840"/>
              <a:gd name="connsiteY0" fmla="*/ 3185268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85268 h 6877289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45059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24890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86371"/>
              <a:gd name="connsiteX1" fmla="*/ 2048522 w 6475840"/>
              <a:gd name="connsiteY1" fmla="*/ 0 h 6886371"/>
              <a:gd name="connsiteX2" fmla="*/ 6475840 w 6475840"/>
              <a:gd name="connsiteY2" fmla="*/ 8340 h 6886371"/>
              <a:gd name="connsiteX3" fmla="*/ 2718167 w 6475840"/>
              <a:gd name="connsiteY3" fmla="*/ 6886371 h 6886371"/>
              <a:gd name="connsiteX4" fmla="*/ 10773 w 6475840"/>
              <a:gd name="connsiteY4" fmla="*/ 6877288 h 6886371"/>
              <a:gd name="connsiteX5" fmla="*/ 0 w 6475840"/>
              <a:gd name="connsiteY5" fmla="*/ 3185268 h 6886371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718167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84553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30770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3505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6373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>
            <a:extLst>
              <a:ext uri="{FF2B5EF4-FFF2-40B4-BE49-F238E27FC236}">
                <a16:creationId xmlns:a16="http://schemas.microsoft.com/office/drawing/2014/main" id="{D330320F-6A8C-480B-ACC8-5A63392104DC}"/>
              </a:ext>
            </a:extLst>
          </p:cNvPr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ED3B153-9814-436F-A89C-D1A103A6A891}"/>
              </a:ext>
            </a:extLst>
          </p:cNvPr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65FDF90-DAF3-42DD-B3DC-2909347FD08A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9CBC5C6-C95E-46E4-A9F9-573893F0F9A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FAFB9EA-C905-4039-AB1B-DB2620B91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1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B71789-8D6D-4CC6-A7C3-B3EDAC5034C9}"/>
              </a:ext>
            </a:extLst>
          </p:cNvPr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EC9FFCC-046C-42AA-9C9E-522C2D672373}"/>
              </a:ext>
            </a:extLst>
          </p:cNvPr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31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0727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852538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60886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13D1A01-700E-4E06-8596-8264245DA431}"/>
              </a:ext>
            </a:extLst>
          </p:cNvPr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64FE1A3-6C65-4391-AA24-848FD16552F7}"/>
              </a:ext>
            </a:extLst>
          </p:cNvPr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283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C94C65E5-0BCA-4C21-82B3-AFB654897F34}"/>
              </a:ext>
            </a:extLst>
          </p:cNvPr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6AA1596-BE99-4935-BB09-8D85EB68C1A1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BD35658-4BBE-477C-BC4E-581B211BBF7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3A645B4-8851-4DD5-9092-6653BA281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5B378F-8983-400D-BA86-889AFFEF4D7A}"/>
              </a:ext>
            </a:extLst>
          </p:cNvPr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C1715E7-180E-4324-86AA-C6C635410892}"/>
              </a:ext>
            </a:extLst>
          </p:cNvPr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95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F7B838B-73E1-4BC4-85D7-B12BEF3DB9C5}"/>
              </a:ext>
            </a:extLst>
          </p:cNvPr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704196A-4DBB-4A69-972D-4EEB8BD25519}"/>
              </a:ext>
            </a:extLst>
          </p:cNvPr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0ECBBC6-8060-40C4-9C87-6043FB606318}"/>
              </a:ext>
            </a:extLst>
          </p:cNvPr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67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815B9076-83BD-4E49-890D-1BEF64E116B1}"/>
              </a:ext>
            </a:extLst>
          </p:cNvPr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358DEBC2-6A37-429D-870C-62CC39B2E5F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FA4D028C-DF93-4171-BB49-3233887C8B8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39C28B14-EDC4-4046-A785-4E56052FB5E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1B2D8F84-A2F8-45FF-9ABC-D053C9118C4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:a16="http://schemas.microsoft.com/office/drawing/2014/main" id="{6EE1F3F8-F817-45C7-9428-999F66FAE7D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840BD8A-D5B0-4A6F-AB69-3CA9288B0B4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D761E444-1E69-4ECA-A1DF-EFAC2C5D291F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16600FA8-EAF9-49C2-AEBC-A079C5E23C1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22AA922-57C4-4BF8-B919-6C86913F5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281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1A9DF19A-1EAC-41BA-B229-824FD6AFB8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0819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25199804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58968C38-ED11-4B6E-A1D0-905B875AE6C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81601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765DE8CD-12A7-4772-A3DC-8BA99E6EA60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95931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521582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FREE </a:t>
            </a:r>
          </a:p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552324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9_1_1">
    <p:bg>
      <p:bgPr>
        <a:solidFill>
          <a:schemeClr val="accent4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82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30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5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65" r:id="rId3"/>
    <p:sldLayoutId id="2147483673" r:id="rId4"/>
    <p:sldLayoutId id="2147483675" r:id="rId5"/>
    <p:sldLayoutId id="2147483676" r:id="rId6"/>
    <p:sldLayoutId id="2147483795" r:id="rId7"/>
    <p:sldLayoutId id="214748379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73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26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audio" Target="../media/audio8.wav"/><Relationship Id="rId10" Type="http://schemas.openxmlformats.org/officeDocument/2006/relationships/image" Target="../media/image22.png"/><Relationship Id="rId4" Type="http://schemas.openxmlformats.org/officeDocument/2006/relationships/audio" Target="../media/audio6.mp3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1.jpeg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6.jpg"/><Relationship Id="rId5" Type="http://schemas.openxmlformats.org/officeDocument/2006/relationships/image" Target="../media/image32.png"/><Relationship Id="rId10" Type="http://schemas.openxmlformats.org/officeDocument/2006/relationships/image" Target="../media/image9.png"/><Relationship Id="rId4" Type="http://schemas.openxmlformats.org/officeDocument/2006/relationships/audio" Target="../media/audio9.wav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9.png"/><Relationship Id="rId5" Type="http://schemas.openxmlformats.org/officeDocument/2006/relationships/image" Target="../media/image12.png"/><Relationship Id="rId4" Type="http://schemas.openxmlformats.org/officeDocument/2006/relationships/audio" Target="../media/audio9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audio" Target="../media/audio9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audio" Target="../media/audio9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1.png"/><Relationship Id="rId5" Type="http://schemas.openxmlformats.org/officeDocument/2006/relationships/image" Target="../media/image12.png"/><Relationship Id="rId4" Type="http://schemas.openxmlformats.org/officeDocument/2006/relationships/audio" Target="../media/audio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9.png"/><Relationship Id="rId5" Type="http://schemas.openxmlformats.org/officeDocument/2006/relationships/image" Target="../media/image42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22.xml"/><Relationship Id="rId7" Type="http://schemas.microsoft.com/office/2007/relationships/hdphoto" Target="../media/hdphoto4.wdp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44.png"/><Relationship Id="rId11" Type="http://schemas.microsoft.com/office/2007/relationships/hdphoto" Target="../media/hdphoto6.wdp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47.png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2.mp3"/><Relationship Id="rId7" Type="http://schemas.openxmlformats.org/officeDocument/2006/relationships/image" Target="../media/image50.png"/><Relationship Id="rId2" Type="http://schemas.microsoft.com/office/2007/relationships/media" Target="../media/media2.mp3"/><Relationship Id="rId1" Type="http://schemas.openxmlformats.org/officeDocument/2006/relationships/tags" Target="../tags/tag26.xml"/><Relationship Id="rId6" Type="http://schemas.openxmlformats.org/officeDocument/2006/relationships/image" Target="../media/image49.jpe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audio" Target="../media/audio3.wav"/><Relationship Id="rId4" Type="http://schemas.openxmlformats.org/officeDocument/2006/relationships/audio" Target="../media/audio2.mp3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audio" Target="../media/audio5.wav"/><Relationship Id="rId4" Type="http://schemas.openxmlformats.org/officeDocument/2006/relationships/audio" Target="../media/audio4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audio" Target="../media/audio7.wav"/><Relationship Id="rId4" Type="http://schemas.openxmlformats.org/officeDocument/2006/relationships/audio" Target="../media/audio6.mp3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audio" Target="../media/audio8.wav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audio" Target="../media/audio2.mp3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audio" Target="../media/audio8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audio" Target="../media/audio4.mp3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/>
        </p:blipFill>
        <p:spPr>
          <a:xfrm>
            <a:off x="0" y="0"/>
            <a:ext cx="4370706" cy="5310384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4951833" y="731779"/>
            <a:ext cx="3871764" cy="3715842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Google Shape;5083;p51"/>
          <p:cNvSpPr/>
          <p:nvPr/>
        </p:nvSpPr>
        <p:spPr>
          <a:xfrm rot="-2460210" flipH="1">
            <a:off x="4422307" y="59685"/>
            <a:ext cx="4887282" cy="4912914"/>
          </a:xfrm>
          <a:custGeom>
            <a:avLst/>
            <a:gdLst/>
            <a:ahLst/>
            <a:cxnLst/>
            <a:rect l="l" t="t" r="r" b="b"/>
            <a:pathLst>
              <a:path w="59789" h="59758" extrusionOk="0">
                <a:moveTo>
                  <a:pt x="29880" y="0"/>
                </a:moveTo>
                <a:cubicBezTo>
                  <a:pt x="13375" y="0"/>
                  <a:pt x="1" y="13374"/>
                  <a:pt x="1" y="29879"/>
                </a:cubicBezTo>
                <a:cubicBezTo>
                  <a:pt x="1" y="46384"/>
                  <a:pt x="13375" y="59758"/>
                  <a:pt x="29880" y="59758"/>
                </a:cubicBezTo>
                <a:cubicBezTo>
                  <a:pt x="46384" y="59758"/>
                  <a:pt x="59759" y="46384"/>
                  <a:pt x="59789" y="29879"/>
                </a:cubicBezTo>
                <a:cubicBezTo>
                  <a:pt x="59789" y="28481"/>
                  <a:pt x="58634" y="27356"/>
                  <a:pt x="57266" y="27356"/>
                </a:cubicBezTo>
                <a:cubicBezTo>
                  <a:pt x="55868" y="27356"/>
                  <a:pt x="54743" y="28481"/>
                  <a:pt x="54743" y="29879"/>
                </a:cubicBezTo>
                <a:cubicBezTo>
                  <a:pt x="54743" y="39940"/>
                  <a:pt x="48694" y="48998"/>
                  <a:pt x="39393" y="52828"/>
                </a:cubicBezTo>
                <a:cubicBezTo>
                  <a:pt x="36320" y="54107"/>
                  <a:pt x="33089" y="54729"/>
                  <a:pt x="29884" y="54729"/>
                </a:cubicBezTo>
                <a:cubicBezTo>
                  <a:pt x="23422" y="54729"/>
                  <a:pt x="17065" y="52202"/>
                  <a:pt x="12311" y="47448"/>
                </a:cubicBezTo>
                <a:cubicBezTo>
                  <a:pt x="5229" y="40335"/>
                  <a:pt x="3101" y="29666"/>
                  <a:pt x="6931" y="20365"/>
                </a:cubicBezTo>
                <a:cubicBezTo>
                  <a:pt x="10791" y="11094"/>
                  <a:pt x="19849" y="5046"/>
                  <a:pt x="29880" y="5046"/>
                </a:cubicBezTo>
                <a:cubicBezTo>
                  <a:pt x="31278" y="5046"/>
                  <a:pt x="32402" y="3921"/>
                  <a:pt x="32402" y="2523"/>
                </a:cubicBezTo>
                <a:cubicBezTo>
                  <a:pt x="32402" y="1125"/>
                  <a:pt x="31278" y="0"/>
                  <a:pt x="29880" y="0"/>
                </a:cubicBezTo>
                <a:close/>
              </a:path>
            </a:pathLst>
          </a:custGeom>
          <a:solidFill>
            <a:srgbClr val="FE9B2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TextBox 73"/>
          <p:cNvSpPr txBox="1"/>
          <p:nvPr/>
        </p:nvSpPr>
        <p:spPr>
          <a:xfrm flipH="1">
            <a:off x="-203874" y="2135967"/>
            <a:ext cx="54061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Unit 7:</a:t>
            </a:r>
          </a:p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66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 </a:t>
            </a: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My Favorite sport</a:t>
            </a:r>
          </a:p>
          <a:p>
            <a:pPr algn="ctr" defTabSz="514325">
              <a:defRPr/>
            </a:pPr>
            <a:r>
              <a:rPr lang="en-US" sz="28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Lesson 1- Task 4,5,6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53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74" grpId="0"/>
      <p:bldP spid="7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-998" t="-971" r="-511"/>
          <a:stretch/>
        </p:blipFill>
        <p:spPr>
          <a:xfrm>
            <a:off x="6023325" y="1613481"/>
            <a:ext cx="3120675" cy="208651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66" y="1613481"/>
            <a:ext cx="2239600" cy="208651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308" y="1613481"/>
            <a:ext cx="2745415" cy="208651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741716" y="172713"/>
            <a:ext cx="5368159" cy="1118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Listen, then choose the picture described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10106" r="10955" b="11650"/>
          <a:stretch/>
        </p:blipFill>
        <p:spPr>
          <a:xfrm>
            <a:off x="1127047" y="108949"/>
            <a:ext cx="1229337" cy="1245659"/>
          </a:xfrm>
          <a:prstGeom prst="ellipse">
            <a:avLst/>
          </a:prstGeom>
        </p:spPr>
      </p:pic>
      <p:sp>
        <p:nvSpPr>
          <p:cNvPr id="8" name="Oval 7"/>
          <p:cNvSpPr/>
          <p:nvPr/>
        </p:nvSpPr>
        <p:spPr>
          <a:xfrm>
            <a:off x="1026849" y="3925111"/>
            <a:ext cx="575171" cy="550415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4070943" y="3915291"/>
            <a:ext cx="575171" cy="55041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7395721" y="3777219"/>
            <a:ext cx="575171" cy="55041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19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3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1521811" y="1352549"/>
            <a:ext cx="63289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Task 4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. Listen and repeat</a:t>
            </a:r>
          </a:p>
        </p:txBody>
      </p:sp>
      <p:pic>
        <p:nvPicPr>
          <p:cNvPr id="16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85" y="2410677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65" y="2396282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83" y="241067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6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280" y="1224165"/>
            <a:ext cx="9020720" cy="3179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  <p:pic>
        <p:nvPicPr>
          <p:cNvPr id="3" name="7.3.mp3" descr="7.3.mp3">
            <a:hlinkClick r:id="" action="ppaction://media"/>
            <a:extLst>
              <a:ext uri="{FF2B5EF4-FFF2-40B4-BE49-F238E27FC236}">
                <a16:creationId xmlns:a16="http://schemas.microsoft.com/office/drawing/2014/main" id="{6147FBB7-8415-D613-9624-69A63D1721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53732" y="1292486"/>
            <a:ext cx="679908" cy="679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43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07719"/>
          </a:xfrm>
          <a:prstGeom prst="rect">
            <a:avLst/>
          </a:prstGeom>
        </p:spPr>
      </p:pic>
      <p:pic>
        <p:nvPicPr>
          <p:cNvPr id="16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919" y="343573"/>
            <a:ext cx="5378686" cy="3944731"/>
          </a:xfrm>
          <a:prstGeom prst="rect">
            <a:avLst/>
          </a:prstGeom>
        </p:spPr>
      </p:pic>
      <p:sp>
        <p:nvSpPr>
          <p:cNvPr id="1558" name="Google Shape;1558;p37"/>
          <p:cNvSpPr/>
          <p:nvPr/>
        </p:nvSpPr>
        <p:spPr>
          <a:xfrm>
            <a:off x="884925" y="2315939"/>
            <a:ext cx="157495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911130" y="1854273"/>
            <a:ext cx="3321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3. Practice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654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74EEA-5BFB-4A18-93F2-060ECEE4A910}"/>
              </a:ext>
            </a:extLst>
          </p:cNvPr>
          <p:cNvSpPr/>
          <p:nvPr/>
        </p:nvSpPr>
        <p:spPr>
          <a:xfrm>
            <a:off x="1445553" y="1067308"/>
            <a:ext cx="6538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Task 5. Look and say </a:t>
            </a:r>
          </a:p>
        </p:txBody>
      </p:sp>
      <p:pic>
        <p:nvPicPr>
          <p:cNvPr id="3" name="Picture 2" descr="Free Checkbox icon | Checkbox icons PNG, ICO or ICNS">
            <a:extLst>
              <a:ext uri="{FF2B5EF4-FFF2-40B4-BE49-F238E27FC236}">
                <a16:creationId xmlns:a16="http://schemas.microsoft.com/office/drawing/2014/main" id="{3B1D7F2B-3ED5-417B-8735-17A6BED1E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17968" r="13655" b="22509"/>
          <a:stretch/>
        </p:blipFill>
        <p:spPr bwMode="auto">
          <a:xfrm>
            <a:off x="5060601" y="1990638"/>
            <a:ext cx="1151467" cy="105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11C7D0DA-E8CB-49C8-B2FE-D26B60A2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729" y="1990638"/>
            <a:ext cx="1075843" cy="107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41698" y="3466591"/>
            <a:ext cx="7493740" cy="104644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Look at the pictures and words using the structure </a:t>
            </a:r>
            <a:r>
              <a:rPr lang="en-US" sz="2400" i="1" dirty="0">
                <a:latin typeface="Myriad Pro" panose="020B0503030403020204" pitchFamily="34" charset="0"/>
              </a:rPr>
              <a:t>He / She’s playing...</a:t>
            </a:r>
            <a:r>
              <a:rPr lang="en-US" sz="2400" dirty="0">
                <a:latin typeface="Myriad Pro" panose="020B0503030403020204" pitchFamily="34" charset="0"/>
              </a:rPr>
              <a:t>. to say . 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745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010" y="-606972"/>
            <a:ext cx="10223061" cy="5750472"/>
          </a:xfrm>
          <a:prstGeom prst="rect">
            <a:avLst/>
          </a:prstGeom>
        </p:spPr>
      </p:pic>
      <p:pic>
        <p:nvPicPr>
          <p:cNvPr id="4" name="Picture 3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6221187" y="1381935"/>
            <a:ext cx="2098565" cy="4098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86" r="36190" b="17301"/>
          <a:stretch/>
        </p:blipFill>
        <p:spPr>
          <a:xfrm>
            <a:off x="513965" y="441520"/>
            <a:ext cx="3053783" cy="48115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t="11522" r="2204"/>
          <a:stretch/>
        </p:blipFill>
        <p:spPr>
          <a:xfrm>
            <a:off x="3089479" y="607176"/>
            <a:ext cx="3314658" cy="22463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89479" y="39617"/>
            <a:ext cx="3314658" cy="567559"/>
          </a:xfrm>
          <a:prstGeom prst="rect">
            <a:avLst/>
          </a:prstGeom>
          <a:solidFill>
            <a:srgbClr val="99CC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1 She/ tennis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554014" y="3633952"/>
            <a:ext cx="3200400" cy="1040524"/>
          </a:xfrm>
          <a:prstGeom prst="wedgeRoundRectCallout">
            <a:avLst>
              <a:gd name="adj1" fmla="val -43739"/>
              <a:gd name="adj2" fmla="val -81439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She’s playing tennis.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64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296" y="1162050"/>
            <a:ext cx="4861145" cy="364140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478296" y="523480"/>
            <a:ext cx="4861145" cy="6385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2 I / hockey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339440" y="651894"/>
            <a:ext cx="3584124" cy="775761"/>
          </a:xfrm>
          <a:prstGeom prst="wedgeRoundRectCallout">
            <a:avLst>
              <a:gd name="adj1" fmla="val 6770"/>
              <a:gd name="adj2" fmla="val 110796"/>
              <a:gd name="adj3" fmla="val 16667"/>
            </a:avLst>
          </a:prstGeom>
          <a:solidFill>
            <a:srgbClr val="FFFFF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I’m playing hockey. </a:t>
            </a:r>
          </a:p>
        </p:txBody>
      </p:sp>
      <p:pic>
        <p:nvPicPr>
          <p:cNvPr id="3" name="Picture 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6082220" y="1401371"/>
            <a:ext cx="2098565" cy="40983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750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759" y="1084473"/>
            <a:ext cx="4603106" cy="35421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7070" y="457765"/>
            <a:ext cx="4620795" cy="62670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3175">
            <a:solidFill>
              <a:srgbClr val="D1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3 He / baseball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723165" y="753004"/>
            <a:ext cx="3200400" cy="1040524"/>
          </a:xfrm>
          <a:prstGeom prst="wedgeRoundRectCallout">
            <a:avLst>
              <a:gd name="adj1" fmla="val 6770"/>
              <a:gd name="adj2" fmla="val 110796"/>
              <a:gd name="adj3" fmla="val 16667"/>
            </a:avLst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He’s playing baseball.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86" r="36190" b="17301"/>
          <a:stretch/>
        </p:blipFill>
        <p:spPr>
          <a:xfrm flipH="1">
            <a:off x="4819272" y="420030"/>
            <a:ext cx="3100423" cy="4811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875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287" y="1187897"/>
            <a:ext cx="4456059" cy="32893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7287" y="570714"/>
            <a:ext cx="4456059" cy="6171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4 She / football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723165" y="753004"/>
            <a:ext cx="3200400" cy="1040524"/>
          </a:xfrm>
          <a:prstGeom prst="wedgeRoundRectCallout">
            <a:avLst>
              <a:gd name="adj1" fmla="val 6770"/>
              <a:gd name="adj2" fmla="val 110796"/>
              <a:gd name="adj3" fmla="val 16667"/>
            </a:avLst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She’s playing football. </a:t>
            </a:r>
          </a:p>
        </p:txBody>
      </p:sp>
      <p:pic>
        <p:nvPicPr>
          <p:cNvPr id="7" name="Picture 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6135181" y="1387203"/>
            <a:ext cx="2098565" cy="40983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02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574" y="1138105"/>
            <a:ext cx="4616669" cy="34163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0574" y="449778"/>
            <a:ext cx="4616669" cy="688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4 I / basketball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723165" y="753004"/>
            <a:ext cx="3200400" cy="1040524"/>
          </a:xfrm>
          <a:prstGeom prst="wedgeRoundRectCallout">
            <a:avLst>
              <a:gd name="adj1" fmla="val 6770"/>
              <a:gd name="adj2" fmla="val 110796"/>
              <a:gd name="adj3" fmla="val 16667"/>
            </a:avLst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I’m playing basketball.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86" r="36190" b="17301"/>
          <a:stretch/>
        </p:blipFill>
        <p:spPr>
          <a:xfrm flipH="1">
            <a:off x="5339443" y="449778"/>
            <a:ext cx="3100423" cy="4811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830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07719"/>
          </a:xfrm>
          <a:prstGeom prst="rect">
            <a:avLst/>
          </a:prstGeom>
        </p:spPr>
      </p:pic>
      <p:pic>
        <p:nvPicPr>
          <p:cNvPr id="16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6450" y="-100311"/>
            <a:ext cx="5378686" cy="3944731"/>
          </a:xfrm>
          <a:prstGeom prst="rect">
            <a:avLst/>
          </a:prstGeom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463410" y="1195863"/>
            <a:ext cx="40735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1. Warm up</a:t>
            </a:r>
          </a:p>
        </p:txBody>
      </p:sp>
      <p:sp>
        <p:nvSpPr>
          <p:cNvPr id="1558" name="Google Shape;1558;p37"/>
          <p:cNvSpPr/>
          <p:nvPr/>
        </p:nvSpPr>
        <p:spPr>
          <a:xfrm>
            <a:off x="884925" y="2315939"/>
            <a:ext cx="157495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066138" y="2148469"/>
            <a:ext cx="28680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HOT SEAT</a:t>
            </a:r>
          </a:p>
        </p:txBody>
      </p:sp>
      <p:sp>
        <p:nvSpPr>
          <p:cNvPr id="2" name="Rectangle 1"/>
          <p:cNvSpPr/>
          <p:nvPr/>
        </p:nvSpPr>
        <p:spPr>
          <a:xfrm>
            <a:off x="-17848" y="4566207"/>
            <a:ext cx="9161848" cy="543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</a:rPr>
              <a:t>Rule : The student in the hot seat looks at the classmate doing the actions and tries to guess </a:t>
            </a:r>
            <a:endParaRPr lang="en-US" sz="1800" dirty="0">
              <a:latin typeface="Myriad Pro" panose="020B05030304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963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07719"/>
          </a:xfrm>
          <a:prstGeom prst="rect">
            <a:avLst/>
          </a:prstGeom>
        </p:spPr>
      </p:pic>
      <p:pic>
        <p:nvPicPr>
          <p:cNvPr id="16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919" y="343573"/>
            <a:ext cx="5378686" cy="3944731"/>
          </a:xfrm>
          <a:prstGeom prst="rect">
            <a:avLst/>
          </a:prstGeom>
        </p:spPr>
      </p:pic>
      <p:sp>
        <p:nvSpPr>
          <p:cNvPr id="1558" name="Google Shape;1558;p37"/>
          <p:cNvSpPr/>
          <p:nvPr/>
        </p:nvSpPr>
        <p:spPr>
          <a:xfrm>
            <a:off x="884925" y="2315939"/>
            <a:ext cx="157495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560075" y="1854273"/>
            <a:ext cx="4023858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4. Production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41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1800920" y="1628927"/>
            <a:ext cx="52840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Task 6 Let’s talk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-1" r="-1968" b="15152"/>
          <a:stretch/>
        </p:blipFill>
        <p:spPr>
          <a:xfrm>
            <a:off x="3724274" y="2398368"/>
            <a:ext cx="1437357" cy="9323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0012" y="3515557"/>
            <a:ext cx="7448365" cy="8966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</a:endParaRPr>
          </a:p>
          <a:p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</a:rPr>
              <a:t>One student mimes the actions, the other says what their friend is doing by using the structure </a:t>
            </a:r>
            <a:r>
              <a:rPr lang="en-US" sz="2400" i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</a:rPr>
              <a:t>He / She’s playing...</a:t>
            </a:r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</a:rPr>
              <a:t>.</a:t>
            </a:r>
            <a:r>
              <a:rPr lang="en-US" sz="2400" dirty="0">
                <a:latin typeface="Myriad Pro" panose="020B0503030403020204" pitchFamily="34" charset="0"/>
              </a:rPr>
              <a:t> </a:t>
            </a:r>
            <a:br>
              <a:rPr lang="en-US" sz="2400" dirty="0">
                <a:latin typeface="Myriad Pro" panose="020B0503030403020204" pitchFamily="34" charset="0"/>
              </a:rPr>
            </a:br>
            <a:endParaRPr lang="en-US" sz="2400" dirty="0"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3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47925"/>
            <a:ext cx="9239250" cy="2695575"/>
          </a:xfrm>
          <a:custGeom>
            <a:avLst/>
            <a:gdLst>
              <a:gd name="connsiteX0" fmla="*/ 0 w 9172575"/>
              <a:gd name="connsiteY0" fmla="*/ 0 h 1104900"/>
              <a:gd name="connsiteX1" fmla="*/ 9172575 w 9172575"/>
              <a:gd name="connsiteY1" fmla="*/ 0 h 1104900"/>
              <a:gd name="connsiteX2" fmla="*/ 9172575 w 9172575"/>
              <a:gd name="connsiteY2" fmla="*/ 1104900 h 1104900"/>
              <a:gd name="connsiteX3" fmla="*/ 0 w 9172575"/>
              <a:gd name="connsiteY3" fmla="*/ 1104900 h 1104900"/>
              <a:gd name="connsiteX4" fmla="*/ 0 w 9172575"/>
              <a:gd name="connsiteY4" fmla="*/ 0 h 1104900"/>
              <a:gd name="connsiteX0" fmla="*/ 0 w 9172575"/>
              <a:gd name="connsiteY0" fmla="*/ 1076325 h 2181225"/>
              <a:gd name="connsiteX1" fmla="*/ 9039225 w 9172575"/>
              <a:gd name="connsiteY1" fmla="*/ 0 h 2181225"/>
              <a:gd name="connsiteX2" fmla="*/ 9172575 w 9172575"/>
              <a:gd name="connsiteY2" fmla="*/ 2181225 h 2181225"/>
              <a:gd name="connsiteX3" fmla="*/ 0 w 9172575"/>
              <a:gd name="connsiteY3" fmla="*/ 2181225 h 2181225"/>
              <a:gd name="connsiteX4" fmla="*/ 0 w 9172575"/>
              <a:gd name="connsiteY4" fmla="*/ 1076325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2575" h="2181225">
                <a:moveTo>
                  <a:pt x="0" y="1076325"/>
                </a:moveTo>
                <a:lnTo>
                  <a:pt x="9039225" y="0"/>
                </a:lnTo>
                <a:lnTo>
                  <a:pt x="9172575" y="2181225"/>
                </a:lnTo>
                <a:lnTo>
                  <a:pt x="0" y="2181225"/>
                </a:lnTo>
                <a:lnTo>
                  <a:pt x="0" y="1076325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0" y="208611"/>
            <a:ext cx="2343150" cy="1801163"/>
          </a:xfrm>
          <a:prstGeom prst="wedgeEllipseCallout">
            <a:avLst>
              <a:gd name="adj1" fmla="val 78461"/>
              <a:gd name="adj2" fmla="val 290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He’s playing baseball.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7" b="97351" l="5829" r="98286">
                        <a14:foregroundMark x1="28000" y1="33113" x2="27771" y2="36258"/>
                        <a14:foregroundMark x1="14057" y1="72185" x2="14629" y2="93212"/>
                        <a14:foregroundMark x1="20000" y1="82616" x2="26743" y2="93046"/>
                        <a14:foregroundMark x1="27086" y1="91556" x2="25486" y2="90232"/>
                        <a14:foregroundMark x1="28457" y1="92219" x2="26743" y2="89735"/>
                        <a14:foregroundMark x1="17829" y1="95695" x2="12114" y2="88411"/>
                        <a14:foregroundMark x1="21600" y1="40066" x2="23429" y2="44371"/>
                        <a14:foregroundMark x1="29143" y1="35762" x2="29600" y2="33444"/>
                        <a14:foregroundMark x1="26629" y1="36258" x2="26514" y2="33444"/>
                        <a14:foregroundMark x1="68000" y1="7450" x2="65143" y2="68709"/>
                        <a14:foregroundMark x1="63657" y1="42053" x2="70629" y2="44702"/>
                        <a14:foregroundMark x1="71771" y1="10265" x2="62286" y2="12914"/>
                        <a14:foregroundMark x1="72114" y1="68377" x2="76343" y2="70530"/>
                        <a14:foregroundMark x1="64114" y1="67550" x2="64571" y2="70364"/>
                        <a14:foregroundMark x1="22057" y1="65066" x2="22171" y2="68377"/>
                        <a14:foregroundMark x1="62286" y1="33940" x2="73829" y2="43709"/>
                        <a14:foregroundMark x1="68686" y1="27318" x2="73143" y2="41225"/>
                        <a14:foregroundMark x1="12000" y1="85762" x2="12114" y2="89735"/>
                        <a14:foregroundMark x1="74629" y1="45530" x2="92686" y2="37583"/>
                      </a14:backgroundRemoval>
                    </a14:imgEffect>
                  </a14:imgLayer>
                </a14:imgProps>
              </a:ext>
            </a:extLst>
          </a:blip>
          <a:srcRect l="46851" t="-1110"/>
          <a:stretch/>
        </p:blipFill>
        <p:spPr>
          <a:xfrm>
            <a:off x="4619625" y="208611"/>
            <a:ext cx="4019551" cy="52784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98" b="99550" l="10000" r="98125">
                        <a14:foregroundMark x1="43750" y1="6897" x2="43438" y2="98801"/>
                        <a14:foregroundMark x1="35000" y1="39430" x2="58438" y2="37181"/>
                        <a14:foregroundMark x1="92188" y1="64318" x2="90469" y2="69115"/>
                        <a14:backgroundMark x1="90938" y1="70765" x2="93125" y2="6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9826" y="542713"/>
            <a:ext cx="2187946" cy="2280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6" b="98431" l="3160" r="100000">
                        <a14:foregroundMark x1="28894" y1="856" x2="20090" y2="89729"/>
                        <a14:foregroundMark x1="44470" y1="96006" x2="25056" y2="79743"/>
                        <a14:foregroundMark x1="25056" y1="85307" x2="39503" y2="96434"/>
                        <a14:foregroundMark x1="61625" y1="30670" x2="69526" y2="88873"/>
                        <a14:foregroundMark x1="92325" y1="90442" x2="62754" y2="81740"/>
                        <a14:foregroundMark x1="93905" y1="89729" x2="64334" y2="77746"/>
                        <a14:foregroundMark x1="25056" y1="76177" x2="36569" y2="90157"/>
                        <a14:foregroundMark x1="36569" y1="86448" x2="43341" y2="92011"/>
                        <a14:foregroundMark x1="65011" y1="79030" x2="79910" y2="81740"/>
                        <a14:foregroundMark x1="90519" y1="89729" x2="79910" y2="81312"/>
                        <a14:foregroundMark x1="66591" y1="42511" x2="64334" y2="29815"/>
                        <a14:foregroundMark x1="28442" y1="59486" x2="30023" y2="48502"/>
                        <a14:backgroundMark x1="78330" y1="83310" x2="75621" y2="797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1326" y="2741559"/>
            <a:ext cx="1714500" cy="24019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74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07719"/>
          </a:xfrm>
          <a:prstGeom prst="rect">
            <a:avLst/>
          </a:prstGeom>
        </p:spPr>
      </p:pic>
      <p:pic>
        <p:nvPicPr>
          <p:cNvPr id="16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919" y="343573"/>
            <a:ext cx="5378686" cy="3944731"/>
          </a:xfrm>
          <a:prstGeom prst="rect">
            <a:avLst/>
          </a:prstGeom>
        </p:spPr>
      </p:pic>
      <p:sp>
        <p:nvSpPr>
          <p:cNvPr id="1558" name="Google Shape;1558;p37"/>
          <p:cNvSpPr/>
          <p:nvPr/>
        </p:nvSpPr>
        <p:spPr>
          <a:xfrm>
            <a:off x="884925" y="2315939"/>
            <a:ext cx="157495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332447" y="1854273"/>
            <a:ext cx="4479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yriad Pro" panose="020B0503030403020204" pitchFamily="34" charset="0"/>
              </a:rPr>
              <a:t>5. Assessment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7848" y="4566207"/>
            <a:ext cx="9161848" cy="543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</a:rPr>
              <a:t>Look and match </a:t>
            </a:r>
            <a:endParaRPr lang="en-US" sz="3200" b="1" dirty="0">
              <a:latin typeface="Myriad Pro" panose="020B05030304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77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709" y="2682463"/>
            <a:ext cx="2158897" cy="16892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0491" y="307047"/>
            <a:ext cx="2220115" cy="16549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2558" y="307047"/>
            <a:ext cx="2244597" cy="16476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5254" y="2682463"/>
            <a:ext cx="2244597" cy="166724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937" y="155514"/>
            <a:ext cx="6072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Myriad Pro" panose="020B0503030403020204" pitchFamily="34" charset="0"/>
              </a:rPr>
              <a:t>Look and match </a:t>
            </a:r>
          </a:p>
        </p:txBody>
      </p:sp>
      <p:sp>
        <p:nvSpPr>
          <p:cNvPr id="15" name="Oval 14"/>
          <p:cNvSpPr/>
          <p:nvPr/>
        </p:nvSpPr>
        <p:spPr>
          <a:xfrm>
            <a:off x="3010491" y="307047"/>
            <a:ext cx="470516" cy="46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5772558" y="341957"/>
            <a:ext cx="470516" cy="46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3071709" y="2732064"/>
            <a:ext cx="470516" cy="46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5360" y="829574"/>
            <a:ext cx="2175029" cy="6480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yriad Pro" panose="020B0503030403020204" pitchFamily="34" charset="0"/>
              </a:rPr>
              <a:t>a. He’s playing tennis.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7348" y="1783054"/>
            <a:ext cx="2231051" cy="690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yriad Pro" panose="020B0503030403020204" pitchFamily="34" charset="0"/>
              </a:rPr>
              <a:t>b. He’s playing baseball.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4910" y="2732064"/>
            <a:ext cx="2231051" cy="690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yriad Pro" panose="020B0503030403020204" pitchFamily="34" charset="0"/>
              </a:rPr>
              <a:t>c. She’s playing basketball.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4909" y="3681074"/>
            <a:ext cx="2243490" cy="690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yriad Pro" panose="020B0503030403020204" pitchFamily="34" charset="0"/>
              </a:rPr>
              <a:t>d. He’s playing hockey .</a:t>
            </a:r>
          </a:p>
        </p:txBody>
      </p:sp>
      <p:sp>
        <p:nvSpPr>
          <p:cNvPr id="18" name="Oval 17"/>
          <p:cNvSpPr/>
          <p:nvPr/>
        </p:nvSpPr>
        <p:spPr>
          <a:xfrm>
            <a:off x="5772558" y="2716559"/>
            <a:ext cx="470516" cy="46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8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5 -0.0534 L 0.00955 -0.05309 L 0.07118 -0.05494 C 0.07309 -0.05494 0.07483 -0.05587 0.07673 -0.05617 C 0.09132 -0.05926 0.07378 -0.05463 0.09653 -0.06296 C 0.09948 -0.06389 0.10243 -0.0642 0.10538 -0.06543 C 0.11354 -0.06852 0.12135 -0.07253 0.12969 -0.07469 C 0.13142 -0.07531 0.13351 -0.07531 0.13524 -0.07624 C 0.13646 -0.07655 0.13733 -0.07716 0.13854 -0.07747 C 0.14114 -0.07809 0.14375 -0.0784 0.14635 -0.07871 C 0.14739 -0.07932 0.14861 -0.07932 0.14965 -0.07994 C 0.15555 -0.08426 0.14739 -0.08148 0.15521 -0.0855 C 0.1566 -0.08611 0.15816 -0.08611 0.15955 -0.08642 C 0.16128 -0.08796 0.16319 -0.08951 0.1651 -0.09043 C 0.16649 -0.09167 0.16805 -0.09229 0.16944 -0.09321 C 0.17066 -0.09383 0.17153 -0.09537 0.17274 -0.09568 C 0.17413 -0.09661 0.17569 -0.09661 0.17726 -0.09722 C 0.1809 -0.10371 0.17743 -0.09938 0.18281 -0.10247 C 0.18403 -0.10309 0.18472 -0.10463 0.18594 -0.10494 C 0.18819 -0.10617 0.19045 -0.10679 0.19271 -0.10772 C 0.19392 -0.10834 0.19514 -0.10834 0.19601 -0.10895 C 0.19705 -0.10988 0.19809 -0.1108 0.19913 -0.11173 C 0.20087 -0.11266 0.20555 -0.11389 0.20712 -0.11451 C 0.20851 -0.11574 0.20989 -0.11729 0.21146 -0.11821 C 0.2125 -0.11883 0.21354 -0.11914 0.21476 -0.11975 C 0.22274 -0.12222 0.21562 -0.11975 0.22465 -0.12222 C 0.22587 -0.12284 0.22691 -0.12315 0.22795 -0.12377 C 0.23351 -0.12809 0.22882 -0.12469 0.23455 -0.12747 C 0.23733 -0.12871 0.23976 -0.13087 0.24253 -0.13148 C 0.24514 -0.13241 0.24844 -0.1321 0.25121 -0.13272 C 0.2592 -0.13488 0.26441 -0.13766 0.27222 -0.13796 C 0.28351 -0.13889 0.29496 -0.13889 0.30642 -0.13951 C 0.31493 -0.14105 0.31076 -0.14074 0.31875 -0.14074 L 0.31875 -0.14043 " pathEditMode="relative" rAng="0" ptsTypes="AAAAAAAAAAAAAAAAAAAAAAAAAAAAA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1" y="-4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44 -0.05 L 0.01944 -0.04969 C 0.05555 -0.05586 0.04583 -0.05494 0.11458 -0.04815 C 0.11614 -0.04815 0.11719 -0.04506 0.1184 -0.0429 C 0.12604 -0.03086 0.12118 -0.03457 0.12708 -0.03086 C 0.12847 -0.02932 0.12969 -0.02747 0.13107 -0.02592 C 0.13767 -0.01605 0.12604 -0.03086 0.1368 -0.01728 C 0.14045 -0.01265 0.14132 -0.01296 0.14462 -0.00494 C 0.15191 0.01204 0.14288 -0.00957 0.15034 0.0105 C 0.15139 0.01297 0.15243 0.01482 0.1533 0.01729 C 0.15416 0.01945 0.15434 0.02222 0.15521 0.02439 C 0.15642 0.02685 0.15798 0.02871 0.1592 0.03118 C 0.16041 0.03395 0.16163 0.03704 0.16302 0.03982 C 0.16371 0.04105 0.16441 0.04198 0.16493 0.04321 C 0.16701 0.04784 0.16892 0.05247 0.17083 0.0571 C 0.17153 0.05864 0.17222 0.0605 0.17274 0.06235 C 0.17326 0.06389 0.17309 0.06605 0.17378 0.0676 C 0.175 0.07037 0.17691 0.07222 0.17864 0.07439 C 0.17951 0.07778 0.18055 0.08118 0.18142 0.08488 C 0.18194 0.08642 0.18194 0.08827 0.18246 0.08982 C 0.18333 0.09229 0.18437 0.09445 0.18541 0.09692 C 0.18576 0.09846 0.18594 0.10031 0.18628 0.10216 C 0.18784 0.10741 0.18819 0.10895 0.19028 0.1142 C 0.19149 0.12809 0.19062 0.12037 0.19305 0.13488 C 0.19444 0.14136 0.19444 0.14506 0.2 0.14692 C 0.20156 0.14753 0.20312 0.14784 0.20486 0.14877 C 0.20573 0.14908 0.20659 0.15031 0.20729 0.15031 L 0.54844 0.15371 C 0.55642 0.16358 0.54618 0.15185 0.55434 0.15895 C 0.5559 0.1605 0.55746 0.16266 0.5592 0.1642 C 0.56059 0.16543 0.56232 0.16636 0.56406 0.1676 C 0.56493 0.16852 0.56666 0.17006 0.56771 0.17099 C 0.57031 0.17562 0.57257 0.17963 0.57569 0.18303 C 0.57656 0.18426 0.5776 0.18426 0.57864 0.18488 C 0.57916 0.18673 0.57986 0.18858 0.58055 0.19013 C 0.58229 0.19383 0.58403 0.19537 0.58628 0.19877 C 0.59184 0.20679 0.58403 0.19722 0.59114 0.20556 C 0.5934 0.21142 0.59653 0.22037 0.6 0.22284 C 0.60573 0.22716 0.60312 0.22531 0.60764 0.22809 C 0.60903 0.23025 0.60989 0.23395 0.61163 0.23488 C 0.61475 0.23673 0.61441 0.23488 0.61441 0.23858 L 0.61441 0.23889 " pathEditMode="relative" rAng="0" ptsTypes="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0.03889 L 0.00451 0.0392 L 0.021 0.04383 C 0.02257 0.04444 0.0243 0.04475 0.02587 0.04568 C 0.02882 0.04753 0.03142 0.05093 0.03455 0.05247 C 0.03732 0.05401 0.04028 0.0534 0.04323 0.05432 C 0.04496 0.05463 0.04653 0.05556 0.04809 0.05586 C 0.05173 0.06019 0.05191 0.06019 0.0559 0.06636 C 0.05659 0.06728 0.05712 0.06883 0.05781 0.06975 C 0.05868 0.07068 0.05972 0.07099 0.06076 0.07161 C 0.06146 0.07315 0.06198 0.075 0.06267 0.07685 C 0.06354 0.0787 0.06475 0.07994 0.06562 0.08179 C 0.06962 0.09259 0.06232 0.08086 0.06857 0.09383 C 0.06927 0.09568 0.07048 0.0963 0.07135 0.09753 C 0.07205 0.09907 0.07257 0.10093 0.07344 0.10247 C 0.07448 0.10494 0.07725 0.10957 0.07725 0.10988 C 0.07795 0.11173 0.07864 0.1142 0.07916 0.11636 C 0.07986 0.11914 0.08038 0.12222 0.08107 0.125 C 0.08229 0.12932 0.08385 0.13302 0.08507 0.13704 C 0.08802 0.14815 0.08298 0.1358 0.08784 0.15093 C 0.08923 0.15525 0.09114 0.15895 0.09271 0.16296 C 0.09305 0.16605 0.09323 0.16883 0.09375 0.17161 C 0.09409 0.17346 0.09514 0.175 0.09566 0.17685 C 0.09722 0.18241 0.09826 0.18827 0.09965 0.19414 C 0.10034 0.19753 0.10052 0.20123 0.10156 0.20432 C 0.10208 0.20679 0.10295 0.20895 0.10347 0.21142 C 0.10382 0.21296 0.10399 0.21482 0.10434 0.21667 C 0.10486 0.21852 0.10573 0.21975 0.10642 0.22161 C 0.10781 0.22623 0.10955 0.23056 0.11024 0.23549 C 0.11059 0.23796 0.11059 0.24043 0.11128 0.24228 C 0.11198 0.24444 0.11319 0.24599 0.11406 0.24753 C 0.11493 0.25216 0.1158 0.25741 0.11701 0.26142 C 0.11753 0.26327 0.1184 0.26482 0.11892 0.26667 C 0.11996 0.27006 0.121 0.27346 0.12187 0.27685 C 0.12239 0.2787 0.12239 0.28056 0.12291 0.2821 C 0.12326 0.28364 0.1243 0.28426 0.12482 0.28549 C 0.12725 0.29167 0.12934 0.29815 0.13159 0.30463 C 0.13385 0.32438 0.13038 0.30123 0.14132 0.33056 C 0.14219 0.33302 0.14149 0.33642 0.14236 0.3392 C 0.14288 0.34136 0.14427 0.34228 0.14514 0.34414 C 0.146 0.34599 0.14635 0.34784 0.14722 0.34938 C 0.14965 0.35525 0.15225 0.36111 0.15486 0.36667 C 0.15607 0.36914 0.15764 0.3713 0.15885 0.37377 C 0.17153 0.4 0.15139 0.35957 0.16163 0.38395 C 0.16406 0.38951 0.16701 0.39414 0.16944 0.39938 C 0.17014 0.40123 0.17066 0.40309 0.17135 0.40463 C 0.17291 0.40772 0.17482 0.41019 0.17621 0.41327 C 0.18576 0.43611 0.18159 0.42809 0.18784 0.4392 C 0.18819 0.44105 0.18819 0.4429 0.18889 0.44444 C 0.1908 0.44877 0.1934 0.45247 0.19566 0.45648 C 0.19635 0.45772 0.19705 0.45864 0.19757 0.45988 C 0.20225 0.47068 0.1993 0.46482 0.20642 0.47716 C 0.20729 0.47901 0.20816 0.48117 0.2092 0.48241 C 0.21024 0.48364 0.21128 0.48457 0.21215 0.4858 C 0.21719 0.49321 0.21267 0.48982 0.21892 0.49259 C 0.22066 0.49444 0.22222 0.4963 0.22378 0.49784 C 0.22482 0.49877 0.22569 0.49969 0.22673 0.49969 C 0.24323 0.49969 0.25972 0.49846 0.27621 0.49784 C 0.29166 0.48889 0.28003 0.49506 0.31892 0.49969 C 0.33628 0.50185 0.31215 0.50123 0.32378 0.50123 L 0.32378 0.50154 " pathEditMode="relative" rAng="0" ptsTypes="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23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9 0.02407 L 0.01459 0.02438 C 0.04705 0.0216 0.03681 0.02284 0.07761 0.01697 C 0.08646 0.01574 0.08577 0.01574 0.09323 0.01358 C 0.09479 0.01172 0.09636 0.00987 0.09809 0.00833 C 0.09896 0.00771 0.09983 0.00679 0.10087 0.00679 C 0.12483 0.00555 0.14879 0.00555 0.17275 0.00493 C 0.18698 3.95062E-6 0.16545 0.00709 0.19896 -0.00031 C 0.21007 -0.00278 0.21563 -0.00926 0.22813 -0.0105 C 0.24566 -0.01266 0.23785 -0.01142 0.25139 -0.01389 L 0.38542 -0.0105 C 0.39948 -0.01019 0.3908 -0.00803 0.40469 -0.00556 C 0.41042 -0.00432 0.4158 -0.00432 0.42136 -0.00371 C 0.43177 0.00895 0.41563 -0.00957 0.42813 0.00154 C 0.42882 0.00216 0.42934 0.00401 0.43004 0.00493 C 0.43125 0.00648 0.43282 0.00709 0.43403 0.00833 C 0.43993 0.0145 0.43507 0.01265 0.44566 0.02037 C 0.44809 0.02222 0.45087 0.02284 0.45348 0.02407 C 0.45504 0.02623 0.4566 0.02901 0.45834 0.03086 C 0.4592 0.03179 0.46007 0.03179 0.46111 0.03271 C 0.47396 0.04598 0.46563 0.04043 0.47275 0.04475 C 0.47448 0.04691 0.47604 0.04938 0.47761 0.05154 C 0.48091 0.05586 0.4842 0.05956 0.48733 0.06358 C 0.48837 0.06481 0.48941 0.06574 0.49028 0.06697 C 0.4915 0.06882 0.49271 0.07068 0.49427 0.07222 C 0.49809 0.07654 0.50226 0.07963 0.50591 0.08426 C 0.51025 0.09012 0.5132 0.09475 0.51841 0.1 C 0.51945 0.10092 0.52049 0.10123 0.52136 0.10154 C 0.52205 0.10277 0.52257 0.10432 0.52327 0.10524 C 0.5257 0.10802 0.52761 0.10864 0.53004 0.11018 C 0.53108 0.11203 0.53195 0.11419 0.53299 0.11543 C 0.5342 0.11697 0.53889 0.11944 0.5408 0.12068 C 0.5415 0.12191 0.54202 0.12314 0.54271 0.12407 C 0.54358 0.125 0.54445 0.1253 0.54566 0.12592 C 0.54809 0.12716 0.5533 0.12932 0.55539 0.12932 C 0.57952 0.13024 0.6283 0.13117 0.6283 0.13148 L 0.6283 0.13117 " pathEditMode="relative" rAng="0" ptsTypes="AAAAAAAAAAAAAAAAAAAAAAAAAAAAAAAAAAA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77" y="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6" y="245449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69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07719"/>
          </a:xfrm>
          <a:prstGeom prst="rect">
            <a:avLst/>
          </a:prstGeom>
        </p:spPr>
      </p:pic>
      <p:pic>
        <p:nvPicPr>
          <p:cNvPr id="16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919" y="343573"/>
            <a:ext cx="5378686" cy="3944731"/>
          </a:xfrm>
          <a:prstGeom prst="rect">
            <a:avLst/>
          </a:prstGeom>
        </p:spPr>
      </p:pic>
      <p:sp>
        <p:nvSpPr>
          <p:cNvPr id="1558" name="Google Shape;1558;p37"/>
          <p:cNvSpPr/>
          <p:nvPr/>
        </p:nvSpPr>
        <p:spPr>
          <a:xfrm>
            <a:off x="884925" y="2315939"/>
            <a:ext cx="157495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266721" y="1854273"/>
            <a:ext cx="4610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2.Presentation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43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6060" y="1290400"/>
            <a:ext cx="4537060" cy="3340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>
            <a:off x="492170" y="1290400"/>
            <a:ext cx="3134950" cy="373027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72110" y="286247"/>
            <a:ext cx="4343013" cy="757340"/>
          </a:xfrm>
          <a:prstGeom prst="wedgeRoundRectCallout">
            <a:avLst>
              <a:gd name="adj1" fmla="val -37651"/>
              <a:gd name="adj2" fmla="val 85923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Myriad Pro" panose="020B0503030403020204" pitchFamily="34" charset="0"/>
              </a:rPr>
              <a:t>He’s playing baseball.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324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099" y="1183026"/>
            <a:ext cx="4790297" cy="3570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>
            <a:off x="492170" y="1290400"/>
            <a:ext cx="2928530" cy="373027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72110" y="302149"/>
            <a:ext cx="4549747" cy="741437"/>
          </a:xfrm>
          <a:prstGeom prst="wedgeRoundRectCallout">
            <a:avLst>
              <a:gd name="adj1" fmla="val -37651"/>
              <a:gd name="adj2" fmla="val 85923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Myriad Pro" panose="020B0503030403020204" pitchFamily="34" charset="0"/>
              </a:rPr>
              <a:t>She’s playing basketball.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221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3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908" y="731779"/>
            <a:ext cx="4982326" cy="373218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ular Callout 5"/>
          <p:cNvSpPr/>
          <p:nvPr/>
        </p:nvSpPr>
        <p:spPr>
          <a:xfrm>
            <a:off x="3462233" y="731779"/>
            <a:ext cx="3704002" cy="635845"/>
          </a:xfrm>
          <a:prstGeom prst="wedgeRoundRectCallout">
            <a:avLst>
              <a:gd name="adj1" fmla="val -38979"/>
              <a:gd name="adj2" fmla="val 88039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Myriad Pro" panose="020B0503030403020204" pitchFamily="34" charset="0"/>
              </a:rPr>
              <a:t>I’m playing tennis.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243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3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43336" y="1411550"/>
            <a:ext cx="6527802" cy="1451135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anose="020B0503030403020204" pitchFamily="34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anose="020B0503030403020204" pitchFamily="34" charset="0"/>
              </a:rPr>
              <a:t>STRUCTURES CHECKING</a:t>
            </a:r>
          </a:p>
          <a:p>
            <a:pPr algn="ctr"/>
            <a:r>
              <a:rPr lang="en-US" sz="2800" dirty="0">
                <a:latin typeface="Myriad Pro" panose="020B0503030403020204" pitchFamily="34" charset="0"/>
              </a:rPr>
              <a:t>Listen, then choose the picture described 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66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1726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121" b="89275" l="16538" r="98462">
                        <a14:foregroundMark x1="48462" y1="51884" x2="47231" y2="76135"/>
                        <a14:foregroundMark x1="41692" y1="51208" x2="42231" y2="52947"/>
                        <a14:foregroundMark x1="35692" y1="48986" x2="33385" y2="58261"/>
                        <a14:foregroundMark x1="19385" y1="49758" x2="22538" y2="59034"/>
                        <a14:foregroundMark x1="70462" y1="49179" x2="67231" y2="88696"/>
                        <a14:foregroundMark x1="78769" y1="49275" x2="71692" y2="65604"/>
                        <a14:foregroundMark x1="62077" y1="49372" x2="64692" y2="59517"/>
                        <a14:foregroundMark x1="43462" y1="61063" x2="51615" y2="80676"/>
                        <a14:foregroundMark x1="55154" y1="51498" x2="54154" y2="55749"/>
                        <a14:foregroundMark x1="41615" y1="50145" x2="41231" y2="52271"/>
                        <a14:foregroundMark x1="55538" y1="50145" x2="54846" y2="51498"/>
                        <a14:foregroundMark x1="91692" y1="51594" x2="86923" y2="87826"/>
                        <a14:foregroundMark x1="83462" y1="51498" x2="90462" y2="75072"/>
                        <a14:foregroundMark x1="97846" y1="50918" x2="96077" y2="56522"/>
                        <a14:foregroundMark x1="73231" y1="76039" x2="74615" y2="88213"/>
                        <a14:foregroundMark x1="26846" y1="50821" x2="29538" y2="54203"/>
                        <a14:foregroundMark x1="64692" y1="59130" x2="69000" y2="68792"/>
                        <a14:foregroundMark x1="51769" y1="85604" x2="51846" y2="88019"/>
                        <a14:foregroundMark x1="93692" y1="87633" x2="94692" y2="87923"/>
                        <a14:backgroundMark x1="33846" y1="53043" x2="33846" y2="57295"/>
                        <a14:backgroundMark x1="33846" y1="56908" x2="33077" y2="59130"/>
                      </a14:backgroundRemoval>
                    </a14:imgEffect>
                  </a14:imgLayer>
                </a14:imgProps>
              </a:ext>
            </a:extLst>
          </a:blip>
          <a:srcRect l="16816" t="41151" b="9612"/>
          <a:stretch/>
        </p:blipFill>
        <p:spPr>
          <a:xfrm>
            <a:off x="2627790" y="2448794"/>
            <a:ext cx="5921689" cy="271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2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006" y="1816363"/>
            <a:ext cx="3853579" cy="252524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91" y="1816363"/>
            <a:ext cx="3438358" cy="252524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2036991" y="236476"/>
            <a:ext cx="5368159" cy="1118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Listen, then choose the picture described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10106" r="10955" b="11650"/>
          <a:stretch/>
        </p:blipFill>
        <p:spPr>
          <a:xfrm>
            <a:off x="1488997" y="224797"/>
            <a:ext cx="1229337" cy="1245659"/>
          </a:xfrm>
          <a:prstGeom prst="ellipse">
            <a:avLst/>
          </a:prstGeom>
        </p:spPr>
      </p:pic>
      <p:sp>
        <p:nvSpPr>
          <p:cNvPr id="4" name="Oval 3"/>
          <p:cNvSpPr/>
          <p:nvPr/>
        </p:nvSpPr>
        <p:spPr>
          <a:xfrm>
            <a:off x="2036991" y="4412303"/>
            <a:ext cx="575171" cy="550415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6829979" y="4412303"/>
            <a:ext cx="575171" cy="55041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05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0" y="2370828"/>
            <a:ext cx="2671142" cy="198635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8412" y="1481379"/>
            <a:ext cx="2937657" cy="216852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09" y="1930578"/>
            <a:ext cx="2624386" cy="199453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741716" y="172713"/>
            <a:ext cx="5368159" cy="1118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Listen, then choose the picture described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0106" r="10955" b="11650"/>
          <a:stretch/>
        </p:blipFill>
        <p:spPr>
          <a:xfrm>
            <a:off x="1127047" y="108949"/>
            <a:ext cx="1229337" cy="1245659"/>
          </a:xfrm>
          <a:prstGeom prst="ellipse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97869" y="4405498"/>
            <a:ext cx="575171" cy="550415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3987316" y="4014430"/>
            <a:ext cx="575171" cy="55041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6822289" y="3649904"/>
            <a:ext cx="575171" cy="55041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74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3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81.Unit 7-Lesson1-Period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PgjB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A+CMF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D4Iw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PgjB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A+CMF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D4Iw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A+CMFXahn1hYAAAAGIAAAAcAAAAdW5pdmVyc2FsL2xvY2FsX3NldHRpbmdzLnhtbLOxr8jNUShLLSrOzM+zVTLUM1BSSM1Lzk/JzEu3VQoNcdO1UFIoLknMS0nMyc9LtVXKy1dSsLfjssnJT07MCU4tKQEqLFYoyEmsTC0KSc0FMkpS/RJzgSrDw42V9O24AFBLAwQUAAIACAAPgjB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PgjBVPMoRpUsAAABqAAAAGwAAAHVuaXZlcnNhbC91bml2ZXJzYWwucG5nLnhtbLOxr8jNUShLLSrOzM+zVTLUM1Cyt+PlsikoSi3LTC1XqACKGekZQICSQqWtkgkStzwzpSTDVsnCwBAhlpGamZ5RYqtkhiSoDzQSAFBLAQIAABQAAgAIAOOGAlPDxJh2RwMAAOEJAAAUAAAAAAAAAAEAAAAAAAAAAAB1bml2ZXJzYWwvcGxheWVyLnhtbFBLAQIAABQAAgAIAA+CMFXKowNubAYAACgZAAAdAAAAAAAAAAEAAAAAAHkDAAB1bml2ZXJzYWwvY29tbW9uX21lc3NhZ2VzLmxuZ1BLAQIAABQAAgAIAA+CMFUVHmAbowAAAH8BAAAuAAAAAAAAAAEAAAAAACAKAAB1bml2ZXJzYWwvcGxheWJhY2tfYW5kX25hdmlnYXRpb25fc2V0dGluZ3MueG1sUEsBAgAAFAACAAgAD4IwVaenV+h8BAAAbxcAACcAAAAAAAAAAQAAAAAADwsAAHVuaXZlcnNhbC9mbGFzaF9wdWJsaXNoaW5nX3NldHRpbmdzLnhtbFBLAQIAABQAAgAIAA+CMFW86VOGdwMAAOgMAAAhAAAAAAAAAAEAAAAAANAPAAB1bml2ZXJzYWwvZmxhc2hfc2tpbl9zZXR0aW5ncy54bWxQSwECAAAUAAIACAAPgjBVF9vd2HcEAAD5FgAAJgAAAAAAAAABAAAAAACGEwAAdW5pdmVyc2FsL2h0bWxfcHVibGlzaGluZ19zZXR0aW5ncy54bWxQSwECAAAUAAIACAAPgjBVVHMZhbABAACBBgAAHwAAAAAAAAABAAAAAABBGAAAdW5pdmVyc2FsL2h0bWxfc2tpbl9zZXR0aW5ncy5qc1BLAQIAABQAAgAIAA+CMFXahn1hYAAAAGIAAAAcAAAAAAAAAAEAAAAAAC4aAAB1bml2ZXJzYWwvbG9jYWxfc2V0dGluZ3MueG1sUEsBAgAAFAACAAgAD4IwVYPsCm8cBgAARxMAABcAAAAAAAAAAAAAAAAAyBoAAHVuaXZlcnNhbC91bml2ZXJzYWwucG5nUEsBAgAAFAACAAgAD4IwVTzKEaVLAAAAagAAABsAAAAAAAAAAQAAAAAAGSEAAHVuaXZlcnNhbC91bml2ZXJzYWwucG5nLnhtbFBLBQYAAAAACgAKAAYDAACdIQAAAAA="/>
  <p:tag name="ISPRING_LMS_API_VERSION" val="SCORM 2004 (2nd edition)"/>
  <p:tag name="ISPRING_ULTRA_SCORM_COURSE_ID" val="C8E3610B-C32F-495A-B76A-3CD7CF3C291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81.Unit 7-Lesson1-Period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A7276F-EC78-464C-BA1E-0C4366C1A56B}:4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E8350D-1D99-4F94-AE8A-179F019764A3}:4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D6A947-89FA-4693-9227-E85510A43705}:39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505D8D-7AEC-4F90-82DC-DBD59A7539E8}:44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532140-11E6-48BA-A5D8-075031CE1556}:46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C41F7A-A13B-4C35-8DC3-079B16CC8F8F}:40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781534-10F5-421B-B004-C06FBD16991F}:40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7CBA66-45AA-4D0E-978F-325075B24C7F}:45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12429B-AF0A-4330-B0B4-564765A5A465}:45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BFD20F-855B-40D9-9D1E-426C036F661E}:4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3649D4-C9D9-4BE0-BE27-08774CAA4DF8}:3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17A00E-8BCB-40D1-980B-8D95639808C3}:4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7CA635-92DD-43DB-9D71-40473635230F}:46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63D06F-1C9E-4CFC-84F1-D590E8AFB000}:4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39EB6D-38A4-4683-958F-09E1F2350D72}:46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00BCA8-626D-4F13-832A-EA8A19AFD60F}:46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6B7645-0D7F-4C86-890C-B65191C93008}:43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26FE9B-E562-4ADC-8143-D157F1CB1FA9}:4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0EAA60-2A11-4AAA-9624-D0EE38C59B7F}:4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DF9188-F963-4687-AEA7-52368C01F34B}:4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49349E-814C-4401-AE9B-E27538A638F6}:44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399726-5D63-43AA-82B6-94F420C5AC30}:45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DD51B3-4DC1-44B6-84DB-8FB60F341C72}:45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76F699-45AD-4D21-9350-CDB86CBB39C5}:45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B3A0CE-D08C-4316-8467-FDC416E92EF4}:471"/>
</p:tagLst>
</file>

<file path=ppt/theme/theme1.xml><?xml version="1.0" encoding="utf-8"?>
<a:theme xmlns:a="http://schemas.openxmlformats.org/drawingml/2006/main" name="Merveilleuses Baskets - Profil de L'entreprise by Slidesgo">
  <a:themeElements>
    <a:clrScheme name="Simple Light">
      <a:dk1>
        <a:srgbClr val="302A27"/>
      </a:dk1>
      <a:lt1>
        <a:srgbClr val="F6F6F6"/>
      </a:lt1>
      <a:dk2>
        <a:srgbClr val="666666"/>
      </a:dk2>
      <a:lt2>
        <a:srgbClr val="F6F6F6"/>
      </a:lt2>
      <a:accent1>
        <a:srgbClr val="302A27"/>
      </a:accent1>
      <a:accent2>
        <a:srgbClr val="18C9CC"/>
      </a:accent2>
      <a:accent3>
        <a:srgbClr val="E79BA7"/>
      </a:accent3>
      <a:accent4>
        <a:srgbClr val="303F4E"/>
      </a:accent4>
      <a:accent5>
        <a:srgbClr val="FEBD00"/>
      </a:accent5>
      <a:accent6>
        <a:srgbClr val="AD3127"/>
      </a:accent6>
      <a:hlink>
        <a:srgbClr val="AD31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 defTabSz="685783">
          <a:buClrTx/>
          <a:defRPr sz="1350" kern="1200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3265</TotalTime>
  <Words>402</Words>
  <Application>Microsoft Macintosh PowerPoint</Application>
  <PresentationFormat>On-screen Show (16:9)</PresentationFormat>
  <Paragraphs>71</Paragraphs>
  <Slides>25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Poppins</vt:lpstr>
      <vt:lpstr>Gill Sans Ultra Bold</vt:lpstr>
      <vt:lpstr>Nunito</vt:lpstr>
      <vt:lpstr>Myriad Pro</vt:lpstr>
      <vt:lpstr>Comic Sans MS</vt:lpstr>
      <vt:lpstr>Pangolin</vt:lpstr>
      <vt:lpstr>Merveilleuses Baskets - Profil de L'entreprise by Slidesgo</vt:lpstr>
      <vt:lpstr>Contents Slide Master</vt:lpstr>
      <vt:lpstr>1_Contents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81.Unit 7-Lesson1-Period2</dc:title>
  <dc:creator>Admin</dc:creator>
  <cp:lastModifiedBy>Microsoft Office User</cp:lastModifiedBy>
  <cp:revision>270</cp:revision>
  <dcterms:modified xsi:type="dcterms:W3CDTF">2022-10-05T08:44:13Z</dcterms:modified>
</cp:coreProperties>
</file>