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4" r:id="rId3"/>
    <p:sldMasterId id="2147483732" r:id="rId4"/>
    <p:sldMasterId id="2147483743" r:id="rId5"/>
  </p:sldMasterIdLst>
  <p:notesMasterIdLst>
    <p:notesMasterId r:id="rId35"/>
  </p:notesMasterIdLst>
  <p:sldIdLst>
    <p:sldId id="439" r:id="rId6"/>
    <p:sldId id="259" r:id="rId7"/>
    <p:sldId id="262" r:id="rId8"/>
    <p:sldId id="279" r:id="rId9"/>
    <p:sldId id="278" r:id="rId10"/>
    <p:sldId id="289" r:id="rId11"/>
    <p:sldId id="280" r:id="rId12"/>
    <p:sldId id="290" r:id="rId13"/>
    <p:sldId id="281" r:id="rId14"/>
    <p:sldId id="291" r:id="rId15"/>
    <p:sldId id="284" r:id="rId16"/>
    <p:sldId id="292" r:id="rId17"/>
    <p:sldId id="285" r:id="rId18"/>
    <p:sldId id="293" r:id="rId19"/>
    <p:sldId id="286" r:id="rId20"/>
    <p:sldId id="294" r:id="rId21"/>
    <p:sldId id="287" r:id="rId22"/>
    <p:sldId id="295" r:id="rId23"/>
    <p:sldId id="288" r:id="rId24"/>
    <p:sldId id="296" r:id="rId25"/>
    <p:sldId id="283" r:id="rId26"/>
    <p:sldId id="263" r:id="rId27"/>
    <p:sldId id="265" r:id="rId28"/>
    <p:sldId id="264" r:id="rId29"/>
    <p:sldId id="276" r:id="rId30"/>
    <p:sldId id="277" r:id="rId31"/>
    <p:sldId id="275" r:id="rId32"/>
    <p:sldId id="274" r:id="rId33"/>
    <p:sldId id="258"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79326" autoAdjust="0"/>
  </p:normalViewPr>
  <p:slideViewPr>
    <p:cSldViewPr snapToGrid="0">
      <p:cViewPr varScale="1">
        <p:scale>
          <a:sx n="88" d="100"/>
          <a:sy n="88" d="100"/>
        </p:scale>
        <p:origin x="1452" y="66"/>
      </p:cViewPr>
      <p:guideLst/>
    </p:cSldViewPr>
  </p:slideViewPr>
  <p:notesTextViewPr>
    <p:cViewPr>
      <p:scale>
        <a:sx n="1" d="1"/>
        <a:sy n="1" d="1"/>
      </p:scale>
      <p:origin x="0" y="0"/>
    </p:cViewPr>
  </p:notesTextViewPr>
  <p:sorterViewPr>
    <p:cViewPr>
      <p:scale>
        <a:sx n="100" d="100"/>
        <a:sy n="100" d="100"/>
      </p:scale>
      <p:origin x="0" y="-9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FFEF4-0B12-4A22-B317-01866AC54123}"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D69F6-BBD7-4483-A038-4E2AFF238842}" type="slidenum">
              <a:rPr lang="en-US" smtClean="0"/>
              <a:t>‹#›</a:t>
            </a:fld>
            <a:endParaRPr lang="en-US"/>
          </a:p>
        </p:txBody>
      </p:sp>
    </p:spTree>
    <p:extLst>
      <p:ext uri="{BB962C8B-B14F-4D97-AF65-F5344CB8AC3E}">
        <p14:creationId xmlns:p14="http://schemas.microsoft.com/office/powerpoint/2010/main" val="1818720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1389362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10</a:t>
            </a:fld>
            <a:endParaRPr lang="en-US"/>
          </a:p>
        </p:txBody>
      </p:sp>
    </p:spTree>
    <p:extLst>
      <p:ext uri="{BB962C8B-B14F-4D97-AF65-F5344CB8AC3E}">
        <p14:creationId xmlns:p14="http://schemas.microsoft.com/office/powerpoint/2010/main" val="1975739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11</a:t>
            </a:fld>
            <a:endParaRPr lang="en-US"/>
          </a:p>
        </p:txBody>
      </p:sp>
    </p:spTree>
    <p:extLst>
      <p:ext uri="{BB962C8B-B14F-4D97-AF65-F5344CB8AC3E}">
        <p14:creationId xmlns:p14="http://schemas.microsoft.com/office/powerpoint/2010/main" val="244951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12</a:t>
            </a:fld>
            <a:endParaRPr lang="en-US"/>
          </a:p>
        </p:txBody>
      </p:sp>
    </p:spTree>
    <p:extLst>
      <p:ext uri="{BB962C8B-B14F-4D97-AF65-F5344CB8AC3E}">
        <p14:creationId xmlns:p14="http://schemas.microsoft.com/office/powerpoint/2010/main" val="1260954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13</a:t>
            </a:fld>
            <a:endParaRPr lang="en-US"/>
          </a:p>
        </p:txBody>
      </p:sp>
    </p:spTree>
    <p:extLst>
      <p:ext uri="{BB962C8B-B14F-4D97-AF65-F5344CB8AC3E}">
        <p14:creationId xmlns:p14="http://schemas.microsoft.com/office/powerpoint/2010/main" val="413024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14</a:t>
            </a:fld>
            <a:endParaRPr lang="en-US"/>
          </a:p>
        </p:txBody>
      </p:sp>
    </p:spTree>
    <p:extLst>
      <p:ext uri="{BB962C8B-B14F-4D97-AF65-F5344CB8AC3E}">
        <p14:creationId xmlns:p14="http://schemas.microsoft.com/office/powerpoint/2010/main" val="335639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15</a:t>
            </a:fld>
            <a:endParaRPr lang="en-US"/>
          </a:p>
        </p:txBody>
      </p:sp>
    </p:spTree>
    <p:extLst>
      <p:ext uri="{BB962C8B-B14F-4D97-AF65-F5344CB8AC3E}">
        <p14:creationId xmlns:p14="http://schemas.microsoft.com/office/powerpoint/2010/main" val="2764334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16</a:t>
            </a:fld>
            <a:endParaRPr lang="en-US"/>
          </a:p>
        </p:txBody>
      </p:sp>
    </p:spTree>
    <p:extLst>
      <p:ext uri="{BB962C8B-B14F-4D97-AF65-F5344CB8AC3E}">
        <p14:creationId xmlns:p14="http://schemas.microsoft.com/office/powerpoint/2010/main" val="325595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17</a:t>
            </a:fld>
            <a:endParaRPr lang="en-US"/>
          </a:p>
        </p:txBody>
      </p:sp>
    </p:spTree>
    <p:extLst>
      <p:ext uri="{BB962C8B-B14F-4D97-AF65-F5344CB8AC3E}">
        <p14:creationId xmlns:p14="http://schemas.microsoft.com/office/powerpoint/2010/main" val="188864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18</a:t>
            </a:fld>
            <a:endParaRPr lang="en-US"/>
          </a:p>
        </p:txBody>
      </p:sp>
    </p:spTree>
    <p:extLst>
      <p:ext uri="{BB962C8B-B14F-4D97-AF65-F5344CB8AC3E}">
        <p14:creationId xmlns:p14="http://schemas.microsoft.com/office/powerpoint/2010/main" val="588016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19</a:t>
            </a:fld>
            <a:endParaRPr lang="en-US"/>
          </a:p>
        </p:txBody>
      </p:sp>
    </p:spTree>
    <p:extLst>
      <p:ext uri="{BB962C8B-B14F-4D97-AF65-F5344CB8AC3E}">
        <p14:creationId xmlns:p14="http://schemas.microsoft.com/office/powerpoint/2010/main" val="147735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04814dde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04814dde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33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20</a:t>
            </a:fld>
            <a:endParaRPr lang="en-US"/>
          </a:p>
        </p:txBody>
      </p:sp>
    </p:spTree>
    <p:extLst>
      <p:ext uri="{BB962C8B-B14F-4D97-AF65-F5344CB8AC3E}">
        <p14:creationId xmlns:p14="http://schemas.microsoft.com/office/powerpoint/2010/main" val="2058001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in the</a:t>
            </a:r>
            <a:r>
              <a:rPr lang="en-US" baseline="0" dirty="0"/>
              <a:t> task 1: find the code to open the treasure chest</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21</a:t>
            </a:fld>
            <a:endParaRPr lang="en-US"/>
          </a:p>
        </p:txBody>
      </p:sp>
    </p:spTree>
    <p:extLst>
      <p:ext uri="{BB962C8B-B14F-4D97-AF65-F5344CB8AC3E}">
        <p14:creationId xmlns:p14="http://schemas.microsoft.com/office/powerpoint/2010/main" val="1838220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22</a:t>
            </a:fld>
            <a:endParaRPr lang="en-US"/>
          </a:p>
        </p:txBody>
      </p:sp>
    </p:spTree>
    <p:extLst>
      <p:ext uri="{BB962C8B-B14F-4D97-AF65-F5344CB8AC3E}">
        <p14:creationId xmlns:p14="http://schemas.microsoft.com/office/powerpoint/2010/main" val="3988685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Xem</a:t>
            </a:r>
            <a:r>
              <a:rPr lang="en-US" dirty="0"/>
              <a:t> </a:t>
            </a:r>
            <a:r>
              <a:rPr lang="en-US" dirty="0" err="1"/>
              <a:t>lại</a:t>
            </a:r>
            <a:r>
              <a:rPr lang="en-US" dirty="0"/>
              <a:t> </a:t>
            </a:r>
            <a:r>
              <a:rPr lang="en-US" dirty="0" err="1"/>
              <a:t>thiết</a:t>
            </a:r>
            <a:r>
              <a:rPr lang="en-US" dirty="0"/>
              <a:t> </a:t>
            </a:r>
            <a:r>
              <a:rPr lang="en-US" dirty="0" err="1"/>
              <a:t>kế</a:t>
            </a:r>
            <a:r>
              <a:rPr lang="en-US" dirty="0"/>
              <a:t> </a:t>
            </a:r>
            <a:r>
              <a:rPr lang="en-US" dirty="0" err="1"/>
              <a:t>vì</a:t>
            </a:r>
            <a:r>
              <a:rPr lang="en-US" dirty="0"/>
              <a:t> </a:t>
            </a:r>
            <a:r>
              <a:rPr lang="en-US" dirty="0" err="1"/>
              <a:t>không</a:t>
            </a:r>
            <a:r>
              <a:rPr lang="en-US" dirty="0"/>
              <a:t> </a:t>
            </a:r>
            <a:r>
              <a:rPr lang="en-US" dirty="0" err="1"/>
              <a:t>ra</a:t>
            </a:r>
            <a:r>
              <a:rPr lang="en-US" dirty="0"/>
              <a:t> </a:t>
            </a:r>
            <a:r>
              <a:rPr lang="en-US" dirty="0" err="1"/>
              <a:t>kết</a:t>
            </a:r>
            <a:r>
              <a:rPr lang="en-US" dirty="0"/>
              <a:t> </a:t>
            </a:r>
            <a:r>
              <a:rPr lang="en-US" dirty="0" err="1"/>
              <a:t>quả</a:t>
            </a:r>
            <a:r>
              <a:rPr lang="en-US" dirty="0"/>
              <a:t> </a:t>
            </a:r>
            <a:r>
              <a:rPr lang="en-US" dirty="0" err="1"/>
              <a:t>từng</a:t>
            </a:r>
            <a:r>
              <a:rPr lang="en-US" dirty="0"/>
              <a:t> </a:t>
            </a:r>
            <a:r>
              <a:rPr lang="en-US" dirty="0" err="1"/>
              <a:t>từ</a:t>
            </a:r>
            <a:r>
              <a:rPr lang="en-US" dirty="0"/>
              <a:t>. </a:t>
            </a:r>
            <a:r>
              <a:rPr lang="en-US" dirty="0" err="1"/>
              <a:t>Ngoài</a:t>
            </a:r>
            <a:r>
              <a:rPr lang="en-US" dirty="0"/>
              <a:t> </a:t>
            </a:r>
            <a:r>
              <a:rPr lang="en-US" dirty="0" err="1"/>
              <a:t>ra</a:t>
            </a:r>
            <a:r>
              <a:rPr lang="en-US" dirty="0"/>
              <a:t> </a:t>
            </a:r>
            <a:r>
              <a:rPr lang="en-US" dirty="0" err="1"/>
              <a:t>việc</a:t>
            </a:r>
            <a:r>
              <a:rPr lang="en-US" dirty="0"/>
              <a:t> </a:t>
            </a:r>
            <a:r>
              <a:rPr lang="en-US" dirty="0" err="1"/>
              <a:t>để</a:t>
            </a:r>
            <a:r>
              <a:rPr lang="en-US" dirty="0"/>
              <a:t> </a:t>
            </a:r>
            <a:r>
              <a:rPr lang="en-US" dirty="0" err="1"/>
              <a:t>viên</a:t>
            </a:r>
            <a:r>
              <a:rPr lang="en-US" dirty="0"/>
              <a:t> </a:t>
            </a:r>
            <a:r>
              <a:rPr lang="en-US" dirty="0" err="1"/>
              <a:t>kim</a:t>
            </a:r>
            <a:r>
              <a:rPr lang="en-US" dirty="0"/>
              <a:t> </a:t>
            </a:r>
            <a:r>
              <a:rPr lang="en-US" dirty="0" err="1"/>
              <a:t>cương</a:t>
            </a:r>
            <a:r>
              <a:rPr lang="en-US" dirty="0"/>
              <a:t> k </a:t>
            </a:r>
            <a:r>
              <a:rPr lang="en-US" dirty="0" err="1"/>
              <a:t>có</a:t>
            </a:r>
            <a:r>
              <a:rPr lang="en-US" dirty="0"/>
              <a:t> </a:t>
            </a:r>
            <a:r>
              <a:rPr lang="en-US" dirty="0" err="1"/>
              <a:t>hiệu</a:t>
            </a:r>
            <a:r>
              <a:rPr lang="en-US" dirty="0"/>
              <a:t> </a:t>
            </a:r>
            <a:r>
              <a:rPr lang="en-US" dirty="0" err="1"/>
              <a:t>ứng</a:t>
            </a:r>
            <a:r>
              <a:rPr lang="en-US" dirty="0"/>
              <a:t> </a:t>
            </a:r>
            <a:r>
              <a:rPr lang="en-US" dirty="0" err="1"/>
              <a:t>tìm</a:t>
            </a:r>
            <a:r>
              <a:rPr lang="en-US" dirty="0"/>
              <a:t> </a:t>
            </a:r>
            <a:r>
              <a:rPr lang="en-US" dirty="0" err="1"/>
              <a:t>kim</a:t>
            </a:r>
            <a:r>
              <a:rPr lang="en-US" dirty="0"/>
              <a:t> </a:t>
            </a:r>
            <a:r>
              <a:rPr lang="en-US" dirty="0" err="1"/>
              <a:t>cương</a:t>
            </a:r>
            <a:r>
              <a:rPr lang="en-US" dirty="0"/>
              <a:t> </a:t>
            </a:r>
            <a:r>
              <a:rPr lang="en-US" dirty="0" err="1"/>
              <a:t>sau</a:t>
            </a:r>
            <a:r>
              <a:rPr lang="en-US" dirty="0"/>
              <a:t> </a:t>
            </a:r>
            <a:r>
              <a:rPr lang="en-US" dirty="0" err="1"/>
              <a:t>khi</a:t>
            </a:r>
            <a:r>
              <a:rPr lang="en-US" dirty="0"/>
              <a:t> </a:t>
            </a:r>
            <a:r>
              <a:rPr lang="en-US" dirty="0" err="1"/>
              <a:t>chơi</a:t>
            </a:r>
            <a:r>
              <a:rPr lang="en-US" dirty="0"/>
              <a:t> </a:t>
            </a:r>
            <a:r>
              <a:rPr lang="en-US" dirty="0" err="1"/>
              <a:t>xong</a:t>
            </a:r>
            <a:r>
              <a:rPr lang="en-US" dirty="0"/>
              <a:t> </a:t>
            </a:r>
            <a:r>
              <a:rPr lang="en-US" dirty="0" err="1"/>
              <a:t>nên</a:t>
            </a:r>
            <a:r>
              <a:rPr lang="en-US" dirty="0"/>
              <a:t> </a:t>
            </a:r>
            <a:r>
              <a:rPr lang="en-US" dirty="0" err="1"/>
              <a:t>hơi</a:t>
            </a:r>
            <a:r>
              <a:rPr lang="en-US" dirty="0"/>
              <a:t> </a:t>
            </a:r>
            <a:r>
              <a:rPr lang="en-US" dirty="0" err="1"/>
              <a:t>hẫng</a:t>
            </a:r>
            <a:r>
              <a:rPr lang="en-US" dirty="0"/>
              <a:t> </a:t>
            </a:r>
            <a:r>
              <a:rPr lang="en-US" dirty="0" err="1"/>
              <a:t>cho</a:t>
            </a:r>
            <a:r>
              <a:rPr lang="en-US" dirty="0"/>
              <a:t> </a:t>
            </a:r>
            <a:r>
              <a:rPr lang="en-US" dirty="0" err="1"/>
              <a:t>hs</a:t>
            </a:r>
            <a:endParaRPr lang="en-US" dirty="0"/>
          </a:p>
          <a:p>
            <a:endParaRPr lang="en-US" dirty="0"/>
          </a:p>
          <a:p>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khoanh</a:t>
            </a:r>
            <a:r>
              <a:rPr lang="en-US" baseline="0" dirty="0"/>
              <a:t> </a:t>
            </a:r>
            <a:r>
              <a:rPr lang="en-US" baseline="0" dirty="0" err="1"/>
              <a:t>tròn</a:t>
            </a:r>
            <a:r>
              <a:rPr lang="en-US" baseline="0" dirty="0"/>
              <a:t> </a:t>
            </a:r>
            <a:r>
              <a:rPr lang="en-US" baseline="0" dirty="0" err="1"/>
              <a:t>từ</a:t>
            </a:r>
            <a:r>
              <a:rPr lang="en-US" baseline="0" dirty="0"/>
              <a:t> </a:t>
            </a:r>
            <a:r>
              <a:rPr lang="en-US" baseline="0" dirty="0" err="1"/>
              <a:t>của</a:t>
            </a:r>
            <a:r>
              <a:rPr lang="en-US" baseline="0" dirty="0"/>
              <a:t> </a:t>
            </a:r>
            <a:r>
              <a:rPr lang="en-US" baseline="0" dirty="0" err="1"/>
              <a:t>ảnh</a:t>
            </a:r>
            <a:r>
              <a:rPr lang="en-US" baseline="0" dirty="0"/>
              <a:t> </a:t>
            </a:r>
            <a:r>
              <a:rPr lang="en-US" baseline="0" dirty="0" err="1"/>
              <a:t>đó</a:t>
            </a:r>
            <a:endParaRPr lang="en-US" baseline="0" dirty="0"/>
          </a:p>
          <a:p>
            <a:r>
              <a:rPr lang="en-US" sz="1200" kern="1200" dirty="0">
                <a:solidFill>
                  <a:schemeClr val="tx1"/>
                </a:solidFill>
                <a:effectLst/>
                <a:latin typeface="+mn-lt"/>
                <a:ea typeface="+mn-ea"/>
                <a:cs typeface="+mn-cs"/>
              </a:rPr>
              <a:t>- Show the platform of the task</a:t>
            </a:r>
          </a:p>
          <a:p>
            <a:r>
              <a:rPr lang="en-US" sz="1200" kern="1200" dirty="0">
                <a:solidFill>
                  <a:schemeClr val="tx1"/>
                </a:solidFill>
                <a:effectLst/>
                <a:latin typeface="+mn-lt"/>
                <a:ea typeface="+mn-ea"/>
                <a:cs typeface="+mn-cs"/>
              </a:rPr>
              <a:t>- Set context: You have to find 8 codes to open the treasure chest and get the big diamond.</a:t>
            </a:r>
          </a:p>
          <a:p>
            <a:r>
              <a:rPr lang="en-US" sz="1200" kern="1200" dirty="0">
                <a:solidFill>
                  <a:schemeClr val="tx1"/>
                </a:solidFill>
                <a:effectLst/>
                <a:latin typeface="+mn-lt"/>
                <a:ea typeface="+mn-ea"/>
                <a:cs typeface="+mn-cs"/>
              </a:rPr>
              <a:t>- Ask students to work in groups</a:t>
            </a:r>
          </a:p>
          <a:p>
            <a:r>
              <a:rPr lang="en-US" sz="1200" kern="1200" dirty="0">
                <a:solidFill>
                  <a:schemeClr val="tx1"/>
                </a:solidFill>
                <a:effectLst/>
                <a:latin typeface="+mn-lt"/>
                <a:ea typeface="+mn-ea"/>
                <a:cs typeface="+mn-cs"/>
              </a:rPr>
              <a:t>- Give game instruction: look at the picture, circle the equivalent words </a:t>
            </a:r>
          </a:p>
          <a:p>
            <a:r>
              <a:rPr lang="en-US" sz="1200" kern="1200" dirty="0">
                <a:solidFill>
                  <a:schemeClr val="tx1"/>
                </a:solidFill>
                <a:effectLst/>
                <a:latin typeface="+mn-lt"/>
                <a:ea typeface="+mn-ea"/>
                <a:cs typeface="+mn-cs"/>
              </a:rPr>
              <a:t>- Give students time to play the game</a:t>
            </a:r>
          </a:p>
          <a:p>
            <a:r>
              <a:rPr lang="en-US" sz="1200" kern="1200" dirty="0">
                <a:solidFill>
                  <a:schemeClr val="tx1"/>
                </a:solidFill>
                <a:effectLst/>
                <a:latin typeface="+mn-lt"/>
                <a:ea typeface="+mn-ea"/>
                <a:cs typeface="+mn-cs"/>
              </a:rPr>
              <a:t>- Have students do cross-check</a:t>
            </a:r>
          </a:p>
          <a:p>
            <a:r>
              <a:rPr lang="en-US" sz="1200" kern="1200" dirty="0">
                <a:solidFill>
                  <a:schemeClr val="tx1"/>
                </a:solidFill>
                <a:effectLst/>
                <a:latin typeface="+mn-lt"/>
                <a:ea typeface="+mn-ea"/>
                <a:cs typeface="+mn-cs"/>
              </a:rPr>
              <a:t>- Check with whole class by saying words aloud </a:t>
            </a:r>
          </a:p>
          <a:p>
            <a:r>
              <a:rPr lang="en-US" sz="1200" kern="1200" dirty="0">
                <a:solidFill>
                  <a:schemeClr val="tx1"/>
                </a:solidFill>
                <a:effectLst/>
                <a:latin typeface="+mn-lt"/>
                <a:ea typeface="+mn-ea"/>
                <a:cs typeface="+mn-cs"/>
              </a:rPr>
              <a:t>- Award the fastest team with most correct answer</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23</a:t>
            </a:fld>
            <a:endParaRPr lang="en-US"/>
          </a:p>
        </p:txBody>
      </p:sp>
    </p:spTree>
    <p:extLst>
      <p:ext uri="{BB962C8B-B14F-4D97-AF65-F5344CB8AC3E}">
        <p14:creationId xmlns:p14="http://schemas.microsoft.com/office/powerpoint/2010/main" val="351515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24</a:t>
            </a:fld>
            <a:endParaRPr lang="en-US"/>
          </a:p>
        </p:txBody>
      </p:sp>
    </p:spTree>
    <p:extLst>
      <p:ext uri="{BB962C8B-B14F-4D97-AF65-F5344CB8AC3E}">
        <p14:creationId xmlns:p14="http://schemas.microsoft.com/office/powerpoint/2010/main" val="39028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Give students some green and red piece of papers. </a:t>
            </a:r>
          </a:p>
          <a:p>
            <a:r>
              <a:rPr lang="en-US" sz="1200" kern="1200" dirty="0">
                <a:solidFill>
                  <a:schemeClr val="tx1"/>
                </a:solidFill>
                <a:effectLst/>
                <a:latin typeface="+mn-lt"/>
                <a:ea typeface="+mn-ea"/>
                <a:cs typeface="+mn-cs"/>
              </a:rPr>
              <a:t>- Ask students to write the actions they and their family members can do on green piece of papers, the actions they and their family members can’t do on red piece of papers</a:t>
            </a:r>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25</a:t>
            </a:fld>
            <a:endParaRPr lang="en-US"/>
          </a:p>
        </p:txBody>
      </p:sp>
    </p:spTree>
    <p:extLst>
      <p:ext uri="{BB962C8B-B14F-4D97-AF65-F5344CB8AC3E}">
        <p14:creationId xmlns:p14="http://schemas.microsoft.com/office/powerpoint/2010/main" val="4117321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draw a family member’s tree and stick the action words each member can do and can’t do.</a:t>
            </a:r>
          </a:p>
          <a:p>
            <a:r>
              <a:rPr lang="en-US" sz="1200" kern="1200" dirty="0">
                <a:solidFill>
                  <a:schemeClr val="tx1"/>
                </a:solidFill>
                <a:effectLst/>
                <a:latin typeface="+mn-lt"/>
                <a:ea typeface="+mn-ea"/>
                <a:cs typeface="+mn-cs"/>
              </a:rPr>
              <a:t>- Ask students to share some ideas with friends next to them, using: </a:t>
            </a:r>
            <a:r>
              <a:rPr lang="en-US" sz="1200" i="1" kern="1200" dirty="0">
                <a:solidFill>
                  <a:schemeClr val="tx1"/>
                </a:solidFill>
                <a:effectLst/>
                <a:latin typeface="+mn-lt"/>
                <a:ea typeface="+mn-ea"/>
                <a:cs typeface="+mn-cs"/>
              </a:rPr>
              <a:t>I can/ can’t…, my … can/ can’t…., he/she can/ can’t….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Ask students to write about what your family member can do and can’t do.</a:t>
            </a:r>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26</a:t>
            </a:fld>
            <a:endParaRPr lang="en-US"/>
          </a:p>
        </p:txBody>
      </p:sp>
    </p:spTree>
    <p:extLst>
      <p:ext uri="{BB962C8B-B14F-4D97-AF65-F5344CB8AC3E}">
        <p14:creationId xmlns:p14="http://schemas.microsoft.com/office/powerpoint/2010/main" val="2418138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display their works in front of the class</a:t>
            </a:r>
          </a:p>
          <a:p>
            <a:r>
              <a:rPr lang="en-US" sz="1200" kern="1200" dirty="0">
                <a:solidFill>
                  <a:schemeClr val="tx1"/>
                </a:solidFill>
                <a:effectLst/>
                <a:latin typeface="+mn-lt"/>
                <a:ea typeface="+mn-ea"/>
                <a:cs typeface="+mn-cs"/>
              </a:rPr>
              <a:t>- Ask others to give feedback</a:t>
            </a:r>
          </a:p>
          <a:p>
            <a:r>
              <a:rPr lang="en-US" sz="1200" kern="1200" dirty="0">
                <a:solidFill>
                  <a:schemeClr val="tx1"/>
                </a:solidFill>
                <a:effectLst/>
                <a:latin typeface="+mn-lt"/>
                <a:ea typeface="+mn-ea"/>
                <a:cs typeface="+mn-cs"/>
              </a:rPr>
              <a:t>- Give feedback at the end</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27</a:t>
            </a:fld>
            <a:endParaRPr lang="en-US"/>
          </a:p>
        </p:txBody>
      </p:sp>
    </p:spTree>
    <p:extLst>
      <p:ext uri="{BB962C8B-B14F-4D97-AF65-F5344CB8AC3E}">
        <p14:creationId xmlns:p14="http://schemas.microsoft.com/office/powerpoint/2010/main" val="2481725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HOẠT</a:t>
            </a:r>
            <a:r>
              <a:rPr lang="en-US" baseline="0" dirty="0"/>
              <a:t> ĐỘNG TƯƠNG TÁC</a:t>
            </a:r>
            <a:endParaRPr lang="en-US" dirty="0"/>
          </a:p>
          <a:p>
            <a:r>
              <a:rPr lang="en-US" dirty="0" err="1"/>
              <a:t>Bấm</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từ</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vị</a:t>
            </a:r>
            <a:r>
              <a:rPr lang="en-US" baseline="0" dirty="0"/>
              <a:t> </a:t>
            </a:r>
            <a:r>
              <a:rPr lang="en-US" baseline="0" dirty="0" err="1"/>
              <a:t>trí</a:t>
            </a:r>
            <a:r>
              <a:rPr lang="en-US" baseline="0" dirty="0"/>
              <a:t> </a:t>
            </a:r>
            <a:r>
              <a:rPr lang="en-US" baseline="0" dirty="0" err="1"/>
              <a:t>đúng</a:t>
            </a:r>
            <a:r>
              <a:rPr lang="en-US" baseline="0" dirty="0"/>
              <a:t> </a:t>
            </a:r>
            <a:r>
              <a:rPr lang="en-US" baseline="0" dirty="0" err="1"/>
              <a:t>của</a:t>
            </a:r>
            <a:r>
              <a:rPr lang="en-US" baseline="0" dirty="0"/>
              <a:t> </a:t>
            </a:r>
            <a:r>
              <a:rPr lang="en-US" baseline="0" dirty="0" err="1"/>
              <a:t>từ</a:t>
            </a:r>
            <a:r>
              <a:rPr lang="en-US" baseline="0" dirty="0"/>
              <a:t> </a:t>
            </a:r>
            <a:r>
              <a:rPr lang="en-US" baseline="0" dirty="0" err="1"/>
              <a:t>đó</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28</a:t>
            </a:fld>
            <a:endParaRPr lang="en-US"/>
          </a:p>
        </p:txBody>
      </p:sp>
    </p:spTree>
    <p:extLst>
      <p:ext uri="{BB962C8B-B14F-4D97-AF65-F5344CB8AC3E}">
        <p14:creationId xmlns:p14="http://schemas.microsoft.com/office/powerpoint/2010/main" val="1628761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29</a:t>
            </a:fld>
            <a:endParaRPr lang="zh-CN" altLang="en-US" dirty="0">
              <a:solidFill>
                <a:prstClr val="black"/>
              </a:solidFill>
            </a:endParaRPr>
          </a:p>
        </p:txBody>
      </p:sp>
    </p:spTree>
    <p:extLst>
      <p:ext uri="{BB962C8B-B14F-4D97-AF65-F5344CB8AC3E}">
        <p14:creationId xmlns:p14="http://schemas.microsoft.com/office/powerpoint/2010/main" val="77852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3</a:t>
            </a:fld>
            <a:endParaRPr lang="en-US"/>
          </a:p>
        </p:txBody>
      </p:sp>
    </p:spTree>
    <p:extLst>
      <p:ext uri="{BB962C8B-B14F-4D97-AF65-F5344CB8AC3E}">
        <p14:creationId xmlns:p14="http://schemas.microsoft.com/office/powerpoint/2010/main" val="381565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(There are 8 questions. Students answer the questions to find the right way to a big diamond in a maze.)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Tell students how to play the game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Do as a model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Ask students to choose the correct words.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4</a:t>
            </a:fld>
            <a:endParaRPr lang="en-US"/>
          </a:p>
        </p:txBody>
      </p:sp>
    </p:spTree>
    <p:extLst>
      <p:ext uri="{BB962C8B-B14F-4D97-AF65-F5344CB8AC3E}">
        <p14:creationId xmlns:p14="http://schemas.microsoft.com/office/powerpoint/2010/main" val="371207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5</a:t>
            </a:fld>
            <a:endParaRPr lang="en-US"/>
          </a:p>
        </p:txBody>
      </p:sp>
    </p:spTree>
    <p:extLst>
      <p:ext uri="{BB962C8B-B14F-4D97-AF65-F5344CB8AC3E}">
        <p14:creationId xmlns:p14="http://schemas.microsoft.com/office/powerpoint/2010/main" val="293728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Bấm</a:t>
            </a:r>
            <a:r>
              <a:rPr lang="en-US" baseline="0" dirty="0"/>
              <a:t> </a:t>
            </a:r>
            <a:r>
              <a:rPr lang="en-US" baseline="0" dirty="0" err="1"/>
              <a:t>vào</a:t>
            </a:r>
            <a:r>
              <a:rPr lang="en-US" baseline="0" dirty="0"/>
              <a:t> BACK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6</a:t>
            </a:fld>
            <a:endParaRPr lang="en-US"/>
          </a:p>
        </p:txBody>
      </p:sp>
    </p:spTree>
    <p:extLst>
      <p:ext uri="{BB962C8B-B14F-4D97-AF65-F5344CB8AC3E}">
        <p14:creationId xmlns:p14="http://schemas.microsoft.com/office/powerpoint/2010/main" val="87997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7</a:t>
            </a:fld>
            <a:endParaRPr lang="en-US"/>
          </a:p>
        </p:txBody>
      </p:sp>
    </p:spTree>
    <p:extLst>
      <p:ext uri="{BB962C8B-B14F-4D97-AF65-F5344CB8AC3E}">
        <p14:creationId xmlns:p14="http://schemas.microsoft.com/office/powerpoint/2010/main" val="23927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8</a:t>
            </a:fld>
            <a:endParaRPr lang="en-US"/>
          </a:p>
        </p:txBody>
      </p:sp>
    </p:spTree>
    <p:extLst>
      <p:ext uri="{BB962C8B-B14F-4D97-AF65-F5344CB8AC3E}">
        <p14:creationId xmlns:p14="http://schemas.microsoft.com/office/powerpoint/2010/main" val="3273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9</a:t>
            </a:fld>
            <a:endParaRPr lang="en-US"/>
          </a:p>
        </p:txBody>
      </p:sp>
    </p:spTree>
    <p:extLst>
      <p:ext uri="{BB962C8B-B14F-4D97-AF65-F5344CB8AC3E}">
        <p14:creationId xmlns:p14="http://schemas.microsoft.com/office/powerpoint/2010/main" val="420624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flipH="1">
            <a:off x="77166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6576" y="-15"/>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flipH="1">
            <a:off x="98419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6206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9102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6735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1994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3634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9055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97448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72661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6184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00994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4881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56546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14720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76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4708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71182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8892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83545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2097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987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3116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3910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23059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2756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325291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454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445533"/>
            <a:ext cx="12236905" cy="5978000"/>
            <a:chOff x="176375" y="334150"/>
            <a:chExt cx="8717400" cy="4483500"/>
          </a:xfrm>
        </p:grpSpPr>
        <p:cxnSp>
          <p:nvCxnSpPr>
            <p:cNvPr id="10" name="Google Shape;10;p2"/>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 name="Google Shape;11;p2"/>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 name="Google Shape;12;p2"/>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 name="Google Shape;13;p2"/>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 name="Google Shape;14;p2"/>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 name="Google Shape;15;p2"/>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 name="Google Shape;16;p2"/>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7" name="Google Shape;17;p2"/>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8" name="Google Shape;18;p2"/>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9" name="Google Shape;19;p2"/>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0" name="Google Shape;20;p2"/>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1" name="Google Shape;21;p2"/>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2" name="Google Shape;22;p2"/>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3" name="Google Shape;23;p2"/>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 name="Google Shape;24;p2"/>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grpSp>
        <p:nvGrpSpPr>
          <p:cNvPr id="25" name="Google Shape;25;p2"/>
          <p:cNvGrpSpPr/>
          <p:nvPr/>
        </p:nvGrpSpPr>
        <p:grpSpPr>
          <a:xfrm rot="-9031910">
            <a:off x="6039825" y="5864746"/>
            <a:ext cx="949192" cy="1441553"/>
            <a:chOff x="-876762" y="1902065"/>
            <a:chExt cx="506742" cy="769597"/>
          </a:xfrm>
        </p:grpSpPr>
        <p:sp>
          <p:nvSpPr>
            <p:cNvPr id="26" name="Google Shape;26;p2"/>
            <p:cNvSpPr/>
            <p:nvPr/>
          </p:nvSpPr>
          <p:spPr>
            <a:xfrm>
              <a:off x="-876762" y="1902065"/>
              <a:ext cx="472466" cy="600240"/>
            </a:xfrm>
            <a:custGeom>
              <a:avLst/>
              <a:gdLst/>
              <a:ahLst/>
              <a:cxnLst/>
              <a:rect l="l" t="t" r="r" b="b"/>
              <a:pathLst>
                <a:path w="6397" h="8127" extrusionOk="0">
                  <a:moveTo>
                    <a:pt x="2247" y="1"/>
                  </a:moveTo>
                  <a:cubicBezTo>
                    <a:pt x="2090" y="1"/>
                    <a:pt x="1932" y="38"/>
                    <a:pt x="1785" y="116"/>
                  </a:cubicBezTo>
                  <a:lnTo>
                    <a:pt x="643" y="740"/>
                  </a:lnTo>
                  <a:cubicBezTo>
                    <a:pt x="179" y="990"/>
                    <a:pt x="1" y="1579"/>
                    <a:pt x="259" y="2052"/>
                  </a:cubicBezTo>
                  <a:lnTo>
                    <a:pt x="3551" y="8127"/>
                  </a:lnTo>
                  <a:lnTo>
                    <a:pt x="6397" y="6583"/>
                  </a:lnTo>
                  <a:lnTo>
                    <a:pt x="3105" y="508"/>
                  </a:lnTo>
                  <a:cubicBezTo>
                    <a:pt x="2927" y="183"/>
                    <a:pt x="2592" y="1"/>
                    <a:pt x="2247" y="1"/>
                  </a:cubicBez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623057" y="2373129"/>
              <a:ext cx="251706" cy="189814"/>
            </a:xfrm>
            <a:custGeom>
              <a:avLst/>
              <a:gdLst/>
              <a:ahLst/>
              <a:cxnLst/>
              <a:rect l="l" t="t" r="r" b="b"/>
              <a:pathLst>
                <a:path w="3408" h="2570" extrusionOk="0">
                  <a:moveTo>
                    <a:pt x="2846" y="0"/>
                  </a:moveTo>
                  <a:lnTo>
                    <a:pt x="0" y="1544"/>
                  </a:lnTo>
                  <a:lnTo>
                    <a:pt x="562" y="2570"/>
                  </a:lnTo>
                  <a:lnTo>
                    <a:pt x="3408" y="1026"/>
                  </a:lnTo>
                  <a:lnTo>
                    <a:pt x="284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02977" y="1974815"/>
              <a:ext cx="266921" cy="350380"/>
            </a:xfrm>
            <a:custGeom>
              <a:avLst/>
              <a:gdLst/>
              <a:ahLst/>
              <a:cxnLst/>
              <a:rect l="l" t="t" r="r" b="b"/>
              <a:pathLst>
                <a:path w="3614" h="4744" extrusionOk="0">
                  <a:moveTo>
                    <a:pt x="1066" y="0"/>
                  </a:moveTo>
                  <a:cubicBezTo>
                    <a:pt x="950" y="0"/>
                    <a:pt x="833" y="28"/>
                    <a:pt x="723" y="85"/>
                  </a:cubicBezTo>
                  <a:lnTo>
                    <a:pt x="482" y="219"/>
                  </a:lnTo>
                  <a:cubicBezTo>
                    <a:pt x="135" y="406"/>
                    <a:pt x="1" y="852"/>
                    <a:pt x="188" y="1209"/>
                  </a:cubicBezTo>
                  <a:lnTo>
                    <a:pt x="1901" y="4358"/>
                  </a:lnTo>
                  <a:cubicBezTo>
                    <a:pt x="2036" y="4603"/>
                    <a:pt x="2284" y="4743"/>
                    <a:pt x="2542" y="4743"/>
                  </a:cubicBezTo>
                  <a:cubicBezTo>
                    <a:pt x="2660" y="4743"/>
                    <a:pt x="2779" y="4714"/>
                    <a:pt x="2891" y="4653"/>
                  </a:cubicBezTo>
                  <a:lnTo>
                    <a:pt x="3123" y="4528"/>
                  </a:lnTo>
                  <a:cubicBezTo>
                    <a:pt x="3480" y="4332"/>
                    <a:pt x="3614" y="3886"/>
                    <a:pt x="3417" y="3538"/>
                  </a:cubicBezTo>
                  <a:lnTo>
                    <a:pt x="1714" y="380"/>
                  </a:lnTo>
                  <a:cubicBezTo>
                    <a:pt x="1578" y="139"/>
                    <a:pt x="1326" y="0"/>
                    <a:pt x="1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665230" y="2294692"/>
              <a:ext cx="240554" cy="169429"/>
            </a:xfrm>
            <a:custGeom>
              <a:avLst/>
              <a:gdLst/>
              <a:ahLst/>
              <a:cxnLst/>
              <a:rect l="l" t="t" r="r" b="b"/>
              <a:pathLst>
                <a:path w="3257" h="2294" extrusionOk="0">
                  <a:moveTo>
                    <a:pt x="2846" y="1"/>
                  </a:moveTo>
                  <a:lnTo>
                    <a:pt x="0" y="1544"/>
                  </a:lnTo>
                  <a:lnTo>
                    <a:pt x="402" y="2293"/>
                  </a:lnTo>
                  <a:lnTo>
                    <a:pt x="3256" y="750"/>
                  </a:lnTo>
                  <a:lnTo>
                    <a:pt x="284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559834" y="2460724"/>
              <a:ext cx="189814" cy="210937"/>
            </a:xfrm>
            <a:custGeom>
              <a:avLst/>
              <a:gdLst/>
              <a:ahLst/>
              <a:cxnLst/>
              <a:rect l="l" t="t" r="r" b="b"/>
              <a:pathLst>
                <a:path w="2570" h="2856" extrusionOk="0">
                  <a:moveTo>
                    <a:pt x="2258" y="1"/>
                  </a:moveTo>
                  <a:lnTo>
                    <a:pt x="1" y="1223"/>
                  </a:lnTo>
                  <a:lnTo>
                    <a:pt x="1919" y="2855"/>
                  </a:lnTo>
                  <a:lnTo>
                    <a:pt x="2570" y="2499"/>
                  </a:lnTo>
                  <a:lnTo>
                    <a:pt x="2258" y="1"/>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1" name="Google Shape;31;p2"/>
          <p:cNvGrpSpPr/>
          <p:nvPr/>
        </p:nvGrpSpPr>
        <p:grpSpPr>
          <a:xfrm rot="-5176902">
            <a:off x="4357652" y="6188639"/>
            <a:ext cx="1555192" cy="666917"/>
            <a:chOff x="-1963948" y="2372267"/>
            <a:chExt cx="830317" cy="356067"/>
          </a:xfrm>
        </p:grpSpPr>
        <p:sp>
          <p:nvSpPr>
            <p:cNvPr id="32" name="Google Shape;32;p2"/>
            <p:cNvSpPr/>
            <p:nvPr/>
          </p:nvSpPr>
          <p:spPr>
            <a:xfrm>
              <a:off x="-1963948" y="2372267"/>
              <a:ext cx="612205" cy="341591"/>
            </a:xfrm>
            <a:custGeom>
              <a:avLst/>
              <a:gdLst/>
              <a:ahLst/>
              <a:cxnLst/>
              <a:rect l="l" t="t" r="r" b="b"/>
              <a:pathLst>
                <a:path w="8289" h="4625" extrusionOk="0">
                  <a:moveTo>
                    <a:pt x="1336" y="1"/>
                  </a:moveTo>
                  <a:cubicBezTo>
                    <a:pt x="884" y="1"/>
                    <a:pt x="478" y="311"/>
                    <a:pt x="385" y="770"/>
                  </a:cubicBezTo>
                  <a:lnTo>
                    <a:pt x="108" y="2037"/>
                  </a:lnTo>
                  <a:cubicBezTo>
                    <a:pt x="1" y="2563"/>
                    <a:pt x="331" y="3081"/>
                    <a:pt x="857" y="3188"/>
                  </a:cubicBezTo>
                  <a:lnTo>
                    <a:pt x="7620" y="4624"/>
                  </a:lnTo>
                  <a:lnTo>
                    <a:pt x="8289" y="1457"/>
                  </a:lnTo>
                  <a:lnTo>
                    <a:pt x="1535" y="21"/>
                  </a:lnTo>
                  <a:cubicBezTo>
                    <a:pt x="1469" y="7"/>
                    <a:pt x="1402" y="1"/>
                    <a:pt x="1336" y="1"/>
                  </a:cubicBez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1418353" y="2476554"/>
              <a:ext cx="134495" cy="251780"/>
            </a:xfrm>
            <a:custGeom>
              <a:avLst/>
              <a:gdLst/>
              <a:ahLst/>
              <a:cxnLst/>
              <a:rect l="l" t="t" r="r" b="b"/>
              <a:pathLst>
                <a:path w="1821" h="3409" extrusionOk="0">
                  <a:moveTo>
                    <a:pt x="670" y="0"/>
                  </a:moveTo>
                  <a:lnTo>
                    <a:pt x="1" y="3167"/>
                  </a:lnTo>
                  <a:lnTo>
                    <a:pt x="1142" y="3408"/>
                  </a:lnTo>
                  <a:lnTo>
                    <a:pt x="1820" y="241"/>
                  </a:lnTo>
                  <a:lnTo>
                    <a:pt x="67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895407" y="2435933"/>
              <a:ext cx="380957" cy="182354"/>
            </a:xfrm>
            <a:custGeom>
              <a:avLst/>
              <a:gdLst/>
              <a:ahLst/>
              <a:cxnLst/>
              <a:rect l="l" t="t" r="r" b="b"/>
              <a:pathLst>
                <a:path w="5158" h="2469" extrusionOk="0">
                  <a:moveTo>
                    <a:pt x="852" y="0"/>
                  </a:moveTo>
                  <a:cubicBezTo>
                    <a:pt x="515" y="0"/>
                    <a:pt x="213" y="234"/>
                    <a:pt x="135" y="577"/>
                  </a:cubicBezTo>
                  <a:lnTo>
                    <a:pt x="81" y="845"/>
                  </a:lnTo>
                  <a:cubicBezTo>
                    <a:pt x="1" y="1237"/>
                    <a:pt x="251" y="1621"/>
                    <a:pt x="643" y="1710"/>
                  </a:cubicBezTo>
                  <a:lnTo>
                    <a:pt x="4149" y="2451"/>
                  </a:lnTo>
                  <a:cubicBezTo>
                    <a:pt x="4202" y="2463"/>
                    <a:pt x="4254" y="2468"/>
                    <a:pt x="4306" y="2468"/>
                  </a:cubicBezTo>
                  <a:cubicBezTo>
                    <a:pt x="4641" y="2468"/>
                    <a:pt x="4945" y="2229"/>
                    <a:pt x="5014" y="1889"/>
                  </a:cubicBezTo>
                  <a:lnTo>
                    <a:pt x="5077" y="1630"/>
                  </a:lnTo>
                  <a:cubicBezTo>
                    <a:pt x="5157" y="1237"/>
                    <a:pt x="4907" y="845"/>
                    <a:pt x="4515" y="765"/>
                  </a:cubicBezTo>
                  <a:lnTo>
                    <a:pt x="1000" y="15"/>
                  </a:lnTo>
                  <a:cubicBezTo>
                    <a:pt x="950" y="5"/>
                    <a:pt x="901" y="0"/>
                    <a:pt x="85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05284" y="2458090"/>
              <a:ext cx="111377" cy="247201"/>
            </a:xfrm>
            <a:custGeom>
              <a:avLst/>
              <a:gdLst/>
              <a:ahLst/>
              <a:cxnLst/>
              <a:rect l="l" t="t" r="r" b="b"/>
              <a:pathLst>
                <a:path w="1508" h="3347" extrusionOk="0">
                  <a:moveTo>
                    <a:pt x="669" y="1"/>
                  </a:moveTo>
                  <a:lnTo>
                    <a:pt x="0" y="3168"/>
                  </a:lnTo>
                  <a:lnTo>
                    <a:pt x="830" y="3346"/>
                  </a:lnTo>
                  <a:lnTo>
                    <a:pt x="1508" y="179"/>
                  </a:lnTo>
                  <a:lnTo>
                    <a:pt x="66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328762" y="2518727"/>
              <a:ext cx="195132" cy="185235"/>
            </a:xfrm>
            <a:custGeom>
              <a:avLst/>
              <a:gdLst/>
              <a:ahLst/>
              <a:cxnLst/>
              <a:rect l="l" t="t" r="r" b="b"/>
              <a:pathLst>
                <a:path w="2642" h="2508" extrusionOk="0">
                  <a:moveTo>
                    <a:pt x="536" y="0"/>
                  </a:moveTo>
                  <a:lnTo>
                    <a:pt x="1" y="2507"/>
                  </a:lnTo>
                  <a:lnTo>
                    <a:pt x="2490" y="2106"/>
                  </a:lnTo>
                  <a:lnTo>
                    <a:pt x="2641" y="1383"/>
                  </a:lnTo>
                  <a:lnTo>
                    <a:pt x="536" y="0"/>
                  </a:ln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 name="Google Shape;37;p2"/>
          <p:cNvGrpSpPr/>
          <p:nvPr/>
        </p:nvGrpSpPr>
        <p:grpSpPr>
          <a:xfrm rot="5248713">
            <a:off x="1890337" y="6131247"/>
            <a:ext cx="1508147" cy="844267"/>
            <a:chOff x="-184278" y="2226764"/>
            <a:chExt cx="805198" cy="450753"/>
          </a:xfrm>
        </p:grpSpPr>
        <p:sp>
          <p:nvSpPr>
            <p:cNvPr id="38" name="Google Shape;38;p2"/>
            <p:cNvSpPr/>
            <p:nvPr/>
          </p:nvSpPr>
          <p:spPr>
            <a:xfrm>
              <a:off x="4136" y="2226764"/>
              <a:ext cx="616784" cy="423720"/>
            </a:xfrm>
            <a:custGeom>
              <a:avLst/>
              <a:gdLst/>
              <a:ahLst/>
              <a:cxnLst/>
              <a:rect l="l" t="t" r="r" b="b"/>
              <a:pathLst>
                <a:path w="8351" h="5737" extrusionOk="0">
                  <a:moveTo>
                    <a:pt x="6751" y="1"/>
                  </a:moveTo>
                  <a:cubicBezTo>
                    <a:pt x="6624" y="1"/>
                    <a:pt x="6495" y="27"/>
                    <a:pt x="6370" y="81"/>
                  </a:cubicBezTo>
                  <a:lnTo>
                    <a:pt x="1" y="2748"/>
                  </a:lnTo>
                  <a:lnTo>
                    <a:pt x="1250" y="5737"/>
                  </a:lnTo>
                  <a:lnTo>
                    <a:pt x="7619" y="3060"/>
                  </a:lnTo>
                  <a:cubicBezTo>
                    <a:pt x="8119" y="2855"/>
                    <a:pt x="8351" y="2284"/>
                    <a:pt x="8146" y="1794"/>
                  </a:cubicBezTo>
                  <a:lnTo>
                    <a:pt x="7637" y="598"/>
                  </a:lnTo>
                  <a:cubicBezTo>
                    <a:pt x="7484" y="225"/>
                    <a:pt x="7126" y="1"/>
                    <a:pt x="6751" y="1"/>
                  </a:cubicBez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59752" y="2423078"/>
              <a:ext cx="172679" cy="254439"/>
            </a:xfrm>
            <a:custGeom>
              <a:avLst/>
              <a:gdLst/>
              <a:ahLst/>
              <a:cxnLst/>
              <a:rect l="l" t="t" r="r" b="b"/>
              <a:pathLst>
                <a:path w="2338" h="3445" extrusionOk="0">
                  <a:moveTo>
                    <a:pt x="1080" y="1"/>
                  </a:moveTo>
                  <a:lnTo>
                    <a:pt x="1" y="456"/>
                  </a:lnTo>
                  <a:lnTo>
                    <a:pt x="1249" y="3444"/>
                  </a:lnTo>
                  <a:lnTo>
                    <a:pt x="2338" y="2989"/>
                  </a:lnTo>
                  <a:lnTo>
                    <a:pt x="108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72830" y="2295821"/>
              <a:ext cx="374310" cy="228589"/>
            </a:xfrm>
            <a:custGeom>
              <a:avLst/>
              <a:gdLst/>
              <a:ahLst/>
              <a:cxnLst/>
              <a:rect l="l" t="t" r="r" b="b"/>
              <a:pathLst>
                <a:path w="5068" h="3095" extrusionOk="0">
                  <a:moveTo>
                    <a:pt x="4137" y="0"/>
                  </a:moveTo>
                  <a:cubicBezTo>
                    <a:pt x="4043" y="0"/>
                    <a:pt x="3947" y="18"/>
                    <a:pt x="3855" y="56"/>
                  </a:cubicBezTo>
                  <a:lnTo>
                    <a:pt x="545" y="1447"/>
                  </a:lnTo>
                  <a:cubicBezTo>
                    <a:pt x="179" y="1599"/>
                    <a:pt x="1" y="2027"/>
                    <a:pt x="161" y="2402"/>
                  </a:cubicBezTo>
                  <a:lnTo>
                    <a:pt x="259" y="2652"/>
                  </a:lnTo>
                  <a:cubicBezTo>
                    <a:pt x="380" y="2926"/>
                    <a:pt x="650" y="3094"/>
                    <a:pt x="932" y="3094"/>
                  </a:cubicBezTo>
                  <a:cubicBezTo>
                    <a:pt x="1026" y="3094"/>
                    <a:pt x="1122" y="3076"/>
                    <a:pt x="1214" y="3035"/>
                  </a:cubicBezTo>
                  <a:lnTo>
                    <a:pt x="4524" y="1652"/>
                  </a:lnTo>
                  <a:cubicBezTo>
                    <a:pt x="4898" y="1492"/>
                    <a:pt x="5068" y="1064"/>
                    <a:pt x="4916" y="698"/>
                  </a:cubicBezTo>
                  <a:lnTo>
                    <a:pt x="4809" y="448"/>
                  </a:lnTo>
                  <a:cubicBezTo>
                    <a:pt x="4695" y="166"/>
                    <a:pt x="4424" y="0"/>
                    <a:pt x="41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43724" y="2388808"/>
              <a:ext cx="150965" cy="245207"/>
            </a:xfrm>
            <a:custGeom>
              <a:avLst/>
              <a:gdLst/>
              <a:ahLst/>
              <a:cxnLst/>
              <a:rect l="l" t="t" r="r" b="b"/>
              <a:pathLst>
                <a:path w="2044" h="3320" extrusionOk="0">
                  <a:moveTo>
                    <a:pt x="794" y="1"/>
                  </a:moveTo>
                  <a:lnTo>
                    <a:pt x="0" y="331"/>
                  </a:lnTo>
                  <a:lnTo>
                    <a:pt x="1258" y="3320"/>
                  </a:lnTo>
                  <a:lnTo>
                    <a:pt x="2043" y="2989"/>
                  </a:lnTo>
                  <a:lnTo>
                    <a:pt x="7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184278" y="2479801"/>
              <a:ext cx="207613" cy="179917"/>
            </a:xfrm>
            <a:custGeom>
              <a:avLst/>
              <a:gdLst/>
              <a:ahLst/>
              <a:cxnLst/>
              <a:rect l="l" t="t" r="r" b="b"/>
              <a:pathLst>
                <a:path w="2811" h="2436" extrusionOk="0">
                  <a:moveTo>
                    <a:pt x="1820" y="0"/>
                  </a:moveTo>
                  <a:lnTo>
                    <a:pt x="0" y="1749"/>
                  </a:lnTo>
                  <a:lnTo>
                    <a:pt x="295" y="2435"/>
                  </a:lnTo>
                  <a:lnTo>
                    <a:pt x="2811" y="2364"/>
                  </a:lnTo>
                  <a:lnTo>
                    <a:pt x="1820" y="0"/>
                  </a:ln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 name="Google Shape;43;p2"/>
          <p:cNvGrpSpPr/>
          <p:nvPr/>
        </p:nvGrpSpPr>
        <p:grpSpPr>
          <a:xfrm rot="-4949399">
            <a:off x="3070566" y="6270188"/>
            <a:ext cx="1553940" cy="503816"/>
            <a:chOff x="-1760999" y="1531077"/>
            <a:chExt cx="829653" cy="268989"/>
          </a:xfrm>
        </p:grpSpPr>
        <p:sp>
          <p:nvSpPr>
            <p:cNvPr id="44" name="Google Shape;44;p2"/>
            <p:cNvSpPr/>
            <p:nvPr/>
          </p:nvSpPr>
          <p:spPr>
            <a:xfrm>
              <a:off x="-1760999" y="1534327"/>
              <a:ext cx="592411" cy="265739"/>
            </a:xfrm>
            <a:custGeom>
              <a:avLst/>
              <a:gdLst/>
              <a:ahLst/>
              <a:cxnLst/>
              <a:rect l="l" t="t" r="r" b="b"/>
              <a:pathLst>
                <a:path w="8021" h="3598" extrusionOk="0">
                  <a:moveTo>
                    <a:pt x="7851" y="1"/>
                  </a:moveTo>
                  <a:lnTo>
                    <a:pt x="955" y="367"/>
                  </a:lnTo>
                  <a:cubicBezTo>
                    <a:pt x="420" y="393"/>
                    <a:pt x="1" y="848"/>
                    <a:pt x="36" y="1384"/>
                  </a:cubicBezTo>
                  <a:lnTo>
                    <a:pt x="99" y="2677"/>
                  </a:lnTo>
                  <a:cubicBezTo>
                    <a:pt x="125" y="3196"/>
                    <a:pt x="561" y="3597"/>
                    <a:pt x="1075" y="3597"/>
                  </a:cubicBezTo>
                  <a:cubicBezTo>
                    <a:pt x="1092" y="3597"/>
                    <a:pt x="1108" y="3597"/>
                    <a:pt x="1125" y="3596"/>
                  </a:cubicBezTo>
                  <a:lnTo>
                    <a:pt x="8021" y="3239"/>
                  </a:lnTo>
                  <a:lnTo>
                    <a:pt x="7851" y="1"/>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98269" y="1531077"/>
              <a:ext cx="98895" cy="243213"/>
            </a:xfrm>
            <a:custGeom>
              <a:avLst/>
              <a:gdLst/>
              <a:ahLst/>
              <a:cxnLst/>
              <a:rect l="l" t="t" r="r" b="b"/>
              <a:pathLst>
                <a:path w="1339" h="3293" extrusionOk="0">
                  <a:moveTo>
                    <a:pt x="1169" y="0"/>
                  </a:moveTo>
                  <a:lnTo>
                    <a:pt x="0" y="63"/>
                  </a:lnTo>
                  <a:lnTo>
                    <a:pt x="170" y="3292"/>
                  </a:lnTo>
                  <a:lnTo>
                    <a:pt x="1338" y="3230"/>
                  </a:lnTo>
                  <a:lnTo>
                    <a:pt x="116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698367" y="1600799"/>
              <a:ext cx="376230" cy="141289"/>
            </a:xfrm>
            <a:custGeom>
              <a:avLst/>
              <a:gdLst/>
              <a:ahLst/>
              <a:cxnLst/>
              <a:rect l="l" t="t" r="r" b="b"/>
              <a:pathLst>
                <a:path w="5094" h="1913" extrusionOk="0">
                  <a:moveTo>
                    <a:pt x="4339" y="0"/>
                  </a:moveTo>
                  <a:cubicBezTo>
                    <a:pt x="4323" y="0"/>
                    <a:pt x="4307" y="1"/>
                    <a:pt x="4291" y="2"/>
                  </a:cubicBezTo>
                  <a:lnTo>
                    <a:pt x="714" y="189"/>
                  </a:lnTo>
                  <a:cubicBezTo>
                    <a:pt x="303" y="207"/>
                    <a:pt x="0" y="555"/>
                    <a:pt x="18" y="956"/>
                  </a:cubicBezTo>
                  <a:lnTo>
                    <a:pt x="36" y="1224"/>
                  </a:lnTo>
                  <a:cubicBezTo>
                    <a:pt x="53" y="1609"/>
                    <a:pt x="374" y="1913"/>
                    <a:pt x="755" y="1913"/>
                  </a:cubicBezTo>
                  <a:cubicBezTo>
                    <a:pt x="771" y="1913"/>
                    <a:pt x="787" y="1912"/>
                    <a:pt x="803" y="1911"/>
                  </a:cubicBezTo>
                  <a:lnTo>
                    <a:pt x="4380" y="1724"/>
                  </a:lnTo>
                  <a:cubicBezTo>
                    <a:pt x="4782" y="1706"/>
                    <a:pt x="5094" y="1367"/>
                    <a:pt x="5076" y="956"/>
                  </a:cubicBezTo>
                  <a:lnTo>
                    <a:pt x="5058" y="689"/>
                  </a:lnTo>
                  <a:cubicBezTo>
                    <a:pt x="5041" y="303"/>
                    <a:pt x="4720" y="0"/>
                    <a:pt x="43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287269" y="1536986"/>
              <a:ext cx="75187" cy="241883"/>
            </a:xfrm>
            <a:custGeom>
              <a:avLst/>
              <a:gdLst/>
              <a:ahLst/>
              <a:cxnLst/>
              <a:rect l="l" t="t" r="r" b="b"/>
              <a:pathLst>
                <a:path w="1018" h="3275" extrusionOk="0">
                  <a:moveTo>
                    <a:pt x="848" y="1"/>
                  </a:moveTo>
                  <a:lnTo>
                    <a:pt x="1" y="45"/>
                  </a:lnTo>
                  <a:lnTo>
                    <a:pt x="170" y="3275"/>
                  </a:lnTo>
                  <a:lnTo>
                    <a:pt x="1018" y="3230"/>
                  </a:lnTo>
                  <a:lnTo>
                    <a:pt x="84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1110673" y="1555450"/>
              <a:ext cx="179326" cy="189149"/>
            </a:xfrm>
            <a:custGeom>
              <a:avLst/>
              <a:gdLst/>
              <a:ahLst/>
              <a:cxnLst/>
              <a:rect l="l" t="t" r="r" b="b"/>
              <a:pathLst>
                <a:path w="2428" h="2561" extrusionOk="0">
                  <a:moveTo>
                    <a:pt x="1" y="0"/>
                  </a:moveTo>
                  <a:lnTo>
                    <a:pt x="134" y="2561"/>
                  </a:lnTo>
                  <a:lnTo>
                    <a:pt x="2427" y="1535"/>
                  </a:lnTo>
                  <a:lnTo>
                    <a:pt x="2391" y="785"/>
                  </a:lnTo>
                  <a:lnTo>
                    <a:pt x="1" y="0"/>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9" name="Google Shape;49;p2"/>
          <p:cNvGrpSpPr/>
          <p:nvPr/>
        </p:nvGrpSpPr>
        <p:grpSpPr>
          <a:xfrm rot="2856303">
            <a:off x="8709133" y="5848712"/>
            <a:ext cx="894952" cy="1473648"/>
            <a:chOff x="-950547" y="820788"/>
            <a:chExt cx="477785" cy="786731"/>
          </a:xfrm>
        </p:grpSpPr>
        <p:sp>
          <p:nvSpPr>
            <p:cNvPr id="50" name="Google Shape;50;p2"/>
            <p:cNvSpPr/>
            <p:nvPr/>
          </p:nvSpPr>
          <p:spPr>
            <a:xfrm>
              <a:off x="-920929" y="1002625"/>
              <a:ext cx="448167" cy="604893"/>
            </a:xfrm>
            <a:custGeom>
              <a:avLst/>
              <a:gdLst/>
              <a:ahLst/>
              <a:cxnLst/>
              <a:rect l="l" t="t" r="r" b="b"/>
              <a:pathLst>
                <a:path w="6068" h="8190" extrusionOk="0">
                  <a:moveTo>
                    <a:pt x="2936" y="1"/>
                  </a:moveTo>
                  <a:lnTo>
                    <a:pt x="1" y="1357"/>
                  </a:lnTo>
                  <a:lnTo>
                    <a:pt x="2900" y="7628"/>
                  </a:lnTo>
                  <a:cubicBezTo>
                    <a:pt x="3063" y="7980"/>
                    <a:pt x="3417" y="8189"/>
                    <a:pt x="3787" y="8189"/>
                  </a:cubicBezTo>
                  <a:cubicBezTo>
                    <a:pt x="3923" y="8189"/>
                    <a:pt x="4062" y="8161"/>
                    <a:pt x="4194" y="8101"/>
                  </a:cubicBezTo>
                  <a:lnTo>
                    <a:pt x="5362" y="7557"/>
                  </a:lnTo>
                  <a:cubicBezTo>
                    <a:pt x="5853" y="7334"/>
                    <a:pt x="6067" y="6754"/>
                    <a:pt x="5835" y="6263"/>
                  </a:cubicBezTo>
                  <a:lnTo>
                    <a:pt x="2936" y="1"/>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950547" y="939403"/>
              <a:ext cx="253701" cy="179252"/>
            </a:xfrm>
            <a:custGeom>
              <a:avLst/>
              <a:gdLst/>
              <a:ahLst/>
              <a:cxnLst/>
              <a:rect l="l" t="t" r="r" b="b"/>
              <a:pathLst>
                <a:path w="3435" h="2427" extrusionOk="0">
                  <a:moveTo>
                    <a:pt x="2944" y="0"/>
                  </a:moveTo>
                  <a:lnTo>
                    <a:pt x="0" y="1365"/>
                  </a:lnTo>
                  <a:lnTo>
                    <a:pt x="500" y="2427"/>
                  </a:lnTo>
                  <a:lnTo>
                    <a:pt x="3435" y="1071"/>
                  </a:lnTo>
                  <a:lnTo>
                    <a:pt x="2944"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797659" y="1179367"/>
              <a:ext cx="252371" cy="356732"/>
            </a:xfrm>
            <a:custGeom>
              <a:avLst/>
              <a:gdLst/>
              <a:ahLst/>
              <a:cxnLst/>
              <a:rect l="l" t="t" r="r" b="b"/>
              <a:pathLst>
                <a:path w="3417" h="4830" extrusionOk="0">
                  <a:moveTo>
                    <a:pt x="1080" y="1"/>
                  </a:moveTo>
                  <a:cubicBezTo>
                    <a:pt x="975" y="1"/>
                    <a:pt x="868" y="23"/>
                    <a:pt x="767" y="70"/>
                  </a:cubicBezTo>
                  <a:lnTo>
                    <a:pt x="526" y="177"/>
                  </a:lnTo>
                  <a:cubicBezTo>
                    <a:pt x="161" y="346"/>
                    <a:pt x="0" y="783"/>
                    <a:pt x="170" y="1149"/>
                  </a:cubicBezTo>
                  <a:lnTo>
                    <a:pt x="1677" y="4405"/>
                  </a:lnTo>
                  <a:cubicBezTo>
                    <a:pt x="1801" y="4672"/>
                    <a:pt x="2067" y="4830"/>
                    <a:pt x="2344" y="4830"/>
                  </a:cubicBezTo>
                  <a:cubicBezTo>
                    <a:pt x="2446" y="4830"/>
                    <a:pt x="2551" y="4808"/>
                    <a:pt x="2650" y="4762"/>
                  </a:cubicBezTo>
                  <a:lnTo>
                    <a:pt x="2891" y="4646"/>
                  </a:lnTo>
                  <a:cubicBezTo>
                    <a:pt x="3256" y="4477"/>
                    <a:pt x="3417" y="4040"/>
                    <a:pt x="3247" y="3674"/>
                  </a:cubicBezTo>
                  <a:lnTo>
                    <a:pt x="1740" y="418"/>
                  </a:lnTo>
                  <a:cubicBezTo>
                    <a:pt x="1617" y="153"/>
                    <a:pt x="1354" y="1"/>
                    <a:pt x="108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903129" y="1041475"/>
              <a:ext cx="243877" cy="158203"/>
            </a:xfrm>
            <a:custGeom>
              <a:avLst/>
              <a:gdLst/>
              <a:ahLst/>
              <a:cxnLst/>
              <a:rect l="l" t="t" r="r" b="b"/>
              <a:pathLst>
                <a:path w="3302" h="2142" extrusionOk="0">
                  <a:moveTo>
                    <a:pt x="2945" y="1"/>
                  </a:moveTo>
                  <a:lnTo>
                    <a:pt x="1" y="1366"/>
                  </a:lnTo>
                  <a:lnTo>
                    <a:pt x="358" y="2142"/>
                  </a:lnTo>
                  <a:lnTo>
                    <a:pt x="3302" y="777"/>
                  </a:lnTo>
                  <a:lnTo>
                    <a:pt x="294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939320" y="820788"/>
              <a:ext cx="183905" cy="208943"/>
            </a:xfrm>
            <a:custGeom>
              <a:avLst/>
              <a:gdLst/>
              <a:ahLst/>
              <a:cxnLst/>
              <a:rect l="l" t="t" r="r" b="b"/>
              <a:pathLst>
                <a:path w="2490" h="2829" extrusionOk="0">
                  <a:moveTo>
                    <a:pt x="678" y="0"/>
                  </a:moveTo>
                  <a:lnTo>
                    <a:pt x="0" y="313"/>
                  </a:lnTo>
                  <a:lnTo>
                    <a:pt x="161" y="2828"/>
                  </a:lnTo>
                  <a:lnTo>
                    <a:pt x="2489" y="1749"/>
                  </a:lnTo>
                  <a:lnTo>
                    <a:pt x="678" y="0"/>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5" name="Google Shape;55;p2"/>
          <p:cNvGrpSpPr/>
          <p:nvPr/>
        </p:nvGrpSpPr>
        <p:grpSpPr>
          <a:xfrm rot="3364818">
            <a:off x="7064611" y="6153728"/>
            <a:ext cx="1498327" cy="863633"/>
            <a:chOff x="-698171" y="351644"/>
            <a:chExt cx="799954" cy="461092"/>
          </a:xfrm>
        </p:grpSpPr>
        <p:sp>
          <p:nvSpPr>
            <p:cNvPr id="56" name="Google Shape;56;p2"/>
            <p:cNvSpPr/>
            <p:nvPr/>
          </p:nvSpPr>
          <p:spPr>
            <a:xfrm>
              <a:off x="-513672" y="380005"/>
              <a:ext cx="615455" cy="432731"/>
            </a:xfrm>
            <a:custGeom>
              <a:avLst/>
              <a:gdLst/>
              <a:ahLst/>
              <a:cxnLst/>
              <a:rect l="l" t="t" r="r" b="b"/>
              <a:pathLst>
                <a:path w="8333" h="5859" extrusionOk="0">
                  <a:moveTo>
                    <a:pt x="1320" y="0"/>
                  </a:moveTo>
                  <a:lnTo>
                    <a:pt x="0" y="2962"/>
                  </a:lnTo>
                  <a:lnTo>
                    <a:pt x="6307" y="5772"/>
                  </a:lnTo>
                  <a:cubicBezTo>
                    <a:pt x="6437" y="5831"/>
                    <a:pt x="6572" y="5859"/>
                    <a:pt x="6705" y="5859"/>
                  </a:cubicBezTo>
                  <a:cubicBezTo>
                    <a:pt x="7075" y="5859"/>
                    <a:pt x="7428" y="5643"/>
                    <a:pt x="7592" y="5281"/>
                  </a:cubicBezTo>
                  <a:lnTo>
                    <a:pt x="8118" y="4095"/>
                  </a:lnTo>
                  <a:cubicBezTo>
                    <a:pt x="8332" y="3604"/>
                    <a:pt x="8118" y="3033"/>
                    <a:pt x="7628" y="2819"/>
                  </a:cubicBezTo>
                  <a:lnTo>
                    <a:pt x="1320" y="0"/>
                  </a:lnTo>
                  <a:close/>
                </a:path>
              </a:pathLst>
            </a:custGeom>
            <a:solidFill>
              <a:srgbClr val="B68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576969" y="351644"/>
              <a:ext cx="176667" cy="253774"/>
            </a:xfrm>
            <a:custGeom>
              <a:avLst/>
              <a:gdLst/>
              <a:ahLst/>
              <a:cxnLst/>
              <a:rect l="l" t="t" r="r" b="b"/>
              <a:pathLst>
                <a:path w="2392" h="3436" extrusionOk="0">
                  <a:moveTo>
                    <a:pt x="1321" y="1"/>
                  </a:moveTo>
                  <a:lnTo>
                    <a:pt x="1" y="2962"/>
                  </a:lnTo>
                  <a:lnTo>
                    <a:pt x="1071" y="3435"/>
                  </a:lnTo>
                  <a:lnTo>
                    <a:pt x="2391" y="482"/>
                  </a:lnTo>
                  <a:lnTo>
                    <a:pt x="13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345052" y="509182"/>
              <a:ext cx="373054" cy="233907"/>
            </a:xfrm>
            <a:custGeom>
              <a:avLst/>
              <a:gdLst/>
              <a:ahLst/>
              <a:cxnLst/>
              <a:rect l="l" t="t" r="r" b="b"/>
              <a:pathLst>
                <a:path w="5051" h="3167" extrusionOk="0">
                  <a:moveTo>
                    <a:pt x="946" y="0"/>
                  </a:moveTo>
                  <a:cubicBezTo>
                    <a:pt x="665" y="0"/>
                    <a:pt x="396" y="160"/>
                    <a:pt x="277" y="437"/>
                  </a:cubicBezTo>
                  <a:lnTo>
                    <a:pt x="170" y="678"/>
                  </a:lnTo>
                  <a:cubicBezTo>
                    <a:pt x="1" y="1044"/>
                    <a:pt x="170" y="1481"/>
                    <a:pt x="536" y="1641"/>
                  </a:cubicBezTo>
                  <a:lnTo>
                    <a:pt x="3810" y="3104"/>
                  </a:lnTo>
                  <a:cubicBezTo>
                    <a:pt x="3908" y="3146"/>
                    <a:pt x="4010" y="3166"/>
                    <a:pt x="4109" y="3166"/>
                  </a:cubicBezTo>
                  <a:cubicBezTo>
                    <a:pt x="4390" y="3166"/>
                    <a:pt x="4655" y="3006"/>
                    <a:pt x="4774" y="2730"/>
                  </a:cubicBezTo>
                  <a:lnTo>
                    <a:pt x="4890" y="2489"/>
                  </a:lnTo>
                  <a:cubicBezTo>
                    <a:pt x="5050" y="2123"/>
                    <a:pt x="4890" y="1686"/>
                    <a:pt x="4515" y="1525"/>
                  </a:cubicBezTo>
                  <a:lnTo>
                    <a:pt x="1241" y="62"/>
                  </a:lnTo>
                  <a:cubicBezTo>
                    <a:pt x="1145" y="20"/>
                    <a:pt x="1045" y="0"/>
                    <a:pt x="9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474157" y="397805"/>
              <a:ext cx="154879" cy="243804"/>
            </a:xfrm>
            <a:custGeom>
              <a:avLst/>
              <a:gdLst/>
              <a:ahLst/>
              <a:cxnLst/>
              <a:rect l="l" t="t" r="r" b="b"/>
              <a:pathLst>
                <a:path w="2097" h="3301" extrusionOk="0">
                  <a:moveTo>
                    <a:pt x="1321" y="0"/>
                  </a:moveTo>
                  <a:lnTo>
                    <a:pt x="0" y="2953"/>
                  </a:lnTo>
                  <a:lnTo>
                    <a:pt x="776" y="3301"/>
                  </a:lnTo>
                  <a:lnTo>
                    <a:pt x="2097" y="348"/>
                  </a:lnTo>
                  <a:lnTo>
                    <a:pt x="132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698171" y="365455"/>
              <a:ext cx="208278" cy="181985"/>
            </a:xfrm>
            <a:custGeom>
              <a:avLst/>
              <a:gdLst/>
              <a:ahLst/>
              <a:cxnLst/>
              <a:rect l="l" t="t" r="r" b="b"/>
              <a:pathLst>
                <a:path w="2820" h="2464" extrusionOk="0">
                  <a:moveTo>
                    <a:pt x="303" y="1"/>
                  </a:moveTo>
                  <a:lnTo>
                    <a:pt x="0" y="679"/>
                  </a:lnTo>
                  <a:lnTo>
                    <a:pt x="1775" y="2463"/>
                  </a:lnTo>
                  <a:lnTo>
                    <a:pt x="2819" y="126"/>
                  </a:lnTo>
                  <a:lnTo>
                    <a:pt x="303" y="1"/>
                  </a:lnTo>
                  <a:close/>
                </a:path>
              </a:pathLst>
            </a:custGeom>
            <a:solidFill>
              <a:srgbClr val="B68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 name="Google Shape;61;p2"/>
          <p:cNvSpPr/>
          <p:nvPr/>
        </p:nvSpPr>
        <p:spPr>
          <a:xfrm>
            <a:off x="-596308" y="2225417"/>
            <a:ext cx="2242111" cy="4632571"/>
          </a:xfrm>
          <a:custGeom>
            <a:avLst/>
            <a:gdLst/>
            <a:ahLst/>
            <a:cxnLst/>
            <a:rect l="l" t="t" r="r" b="b"/>
            <a:pathLst>
              <a:path w="7388" h="15265" extrusionOk="0">
                <a:moveTo>
                  <a:pt x="1" y="1"/>
                </a:moveTo>
                <a:lnTo>
                  <a:pt x="1" y="15265"/>
                </a:lnTo>
                <a:lnTo>
                  <a:pt x="7387" y="9136"/>
                </a:lnTo>
                <a:lnTo>
                  <a:pt x="1" y="1"/>
                </a:lnTo>
                <a:close/>
              </a:path>
            </a:pathLst>
          </a:custGeom>
          <a:solidFill>
            <a:srgbClr val="F6A049"/>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596908" y="53324"/>
            <a:ext cx="1976565" cy="4334861"/>
          </a:xfrm>
          <a:custGeom>
            <a:avLst/>
            <a:gdLst/>
            <a:ahLst/>
            <a:cxnLst/>
            <a:rect l="l" t="t" r="r" b="b"/>
            <a:pathLst>
              <a:path w="6513" h="14284" extrusionOk="0">
                <a:moveTo>
                  <a:pt x="1" y="1"/>
                </a:moveTo>
                <a:lnTo>
                  <a:pt x="1" y="14283"/>
                </a:lnTo>
                <a:lnTo>
                  <a:pt x="6513" y="5166"/>
                </a:lnTo>
                <a:lnTo>
                  <a:pt x="1" y="1"/>
                </a:lnTo>
                <a:close/>
              </a:path>
            </a:pathLst>
          </a:custGeom>
          <a:solidFill>
            <a:srgbClr val="54CEE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546805" y="719052"/>
            <a:ext cx="2366537" cy="6219147"/>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rgbClr val="26E288"/>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10990802" y="304803"/>
            <a:ext cx="1922545" cy="5339368"/>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txBox="1">
            <a:spLocks noGrp="1"/>
          </p:cNvSpPr>
          <p:nvPr>
            <p:ph type="ctrTitle"/>
          </p:nvPr>
        </p:nvSpPr>
        <p:spPr>
          <a:xfrm>
            <a:off x="1879700" y="1063628"/>
            <a:ext cx="8363200" cy="32888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933">
                <a:solidFill>
                  <a:srgbClr val="191919"/>
                </a:solidFill>
                <a:latin typeface="Chelsea Market"/>
                <a:ea typeface="Chelsea Market"/>
                <a:cs typeface="Chelsea Market"/>
                <a:sym typeface="Chelsea Market"/>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66" name="Google Shape;66;p2"/>
          <p:cNvSpPr txBox="1">
            <a:spLocks noGrp="1"/>
          </p:cNvSpPr>
          <p:nvPr>
            <p:ph type="subTitle" idx="1"/>
          </p:nvPr>
        </p:nvSpPr>
        <p:spPr>
          <a:xfrm>
            <a:off x="3076800" y="4347172"/>
            <a:ext cx="6038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Questrial"/>
                <a:ea typeface="Questrial"/>
                <a:cs typeface="Questrial"/>
                <a:sym typeface="Questria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21346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grpSp>
        <p:nvGrpSpPr>
          <p:cNvPr id="68" name="Google Shape;68;p3"/>
          <p:cNvGrpSpPr/>
          <p:nvPr/>
        </p:nvGrpSpPr>
        <p:grpSpPr>
          <a:xfrm>
            <a:off x="-1" y="445533"/>
            <a:ext cx="12236905" cy="5978000"/>
            <a:chOff x="176375" y="334150"/>
            <a:chExt cx="8717400" cy="4483500"/>
          </a:xfrm>
        </p:grpSpPr>
        <p:cxnSp>
          <p:nvCxnSpPr>
            <p:cNvPr id="69" name="Google Shape;69;p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 name="Google Shape;70;p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 name="Google Shape;71;p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2" name="Google Shape;72;p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 name="Google Shape;73;p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 name="Google Shape;74;p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 name="Google Shape;75;p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 name="Google Shape;76;p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 name="Google Shape;77;p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 name="Google Shape;78;p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 name="Google Shape;79;p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 name="Google Shape;80;p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 name="Google Shape;81;p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 name="Google Shape;82;p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 name="Google Shape;83;p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4" name="Google Shape;84;p3"/>
          <p:cNvSpPr/>
          <p:nvPr/>
        </p:nvSpPr>
        <p:spPr>
          <a:xfrm rot="580744">
            <a:off x="-4652152" y="-2868112"/>
            <a:ext cx="15770320" cy="10426131"/>
          </a:xfrm>
          <a:custGeom>
            <a:avLst/>
            <a:gdLst/>
            <a:ahLst/>
            <a:cxnLst/>
            <a:rect l="l" t="t" r="r" b="b"/>
            <a:pathLst>
              <a:path w="2526" h="1670" extrusionOk="0">
                <a:moveTo>
                  <a:pt x="848" y="1"/>
                </a:moveTo>
                <a:lnTo>
                  <a:pt x="0" y="1669"/>
                </a:lnTo>
                <a:lnTo>
                  <a:pt x="2525" y="1669"/>
                </a:lnTo>
                <a:lnTo>
                  <a:pt x="848"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txBox="1">
            <a:spLocks noGrp="1"/>
          </p:cNvSpPr>
          <p:nvPr>
            <p:ph type="title"/>
          </p:nvPr>
        </p:nvSpPr>
        <p:spPr>
          <a:xfrm>
            <a:off x="960000" y="2993600"/>
            <a:ext cx="524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6" name="Google Shape;86;p3"/>
          <p:cNvSpPr txBox="1">
            <a:spLocks noGrp="1"/>
          </p:cNvSpPr>
          <p:nvPr>
            <p:ph type="title" idx="2" hasCustomPrompt="1"/>
          </p:nvPr>
        </p:nvSpPr>
        <p:spPr>
          <a:xfrm>
            <a:off x="960000" y="1909567"/>
            <a:ext cx="1487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7" name="Google Shape;87;p3"/>
          <p:cNvSpPr txBox="1">
            <a:spLocks noGrp="1"/>
          </p:cNvSpPr>
          <p:nvPr>
            <p:ph type="subTitle" idx="1"/>
          </p:nvPr>
        </p:nvSpPr>
        <p:spPr>
          <a:xfrm>
            <a:off x="960000" y="3997233"/>
            <a:ext cx="5246800" cy="7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82853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grpSp>
        <p:nvGrpSpPr>
          <p:cNvPr id="89" name="Google Shape;89;p4"/>
          <p:cNvGrpSpPr/>
          <p:nvPr/>
        </p:nvGrpSpPr>
        <p:grpSpPr>
          <a:xfrm>
            <a:off x="-1" y="445533"/>
            <a:ext cx="12236905" cy="5978000"/>
            <a:chOff x="176375" y="334150"/>
            <a:chExt cx="8717400" cy="4483500"/>
          </a:xfrm>
        </p:grpSpPr>
        <p:cxnSp>
          <p:nvCxnSpPr>
            <p:cNvPr id="90" name="Google Shape;90;p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1" name="Google Shape;91;p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2" name="Google Shape;92;p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3" name="Google Shape;93;p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4" name="Google Shape;94;p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5" name="Google Shape;95;p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6" name="Google Shape;96;p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7" name="Google Shape;97;p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8" name="Google Shape;98;p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9" name="Google Shape;99;p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0" name="Google Shape;100;p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1" name="Google Shape;101;p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2" name="Google Shape;102;p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3" name="Google Shape;103;p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4" name="Google Shape;104;p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05" name="Google Shape;105;p4"/>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7" name="Google Shape;107;p4"/>
          <p:cNvSpPr/>
          <p:nvPr/>
        </p:nvSpPr>
        <p:spPr>
          <a:xfrm rot="-5400000">
            <a:off x="10173100" y="3852501"/>
            <a:ext cx="2538664" cy="5575236"/>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4"/>
          <p:cNvSpPr/>
          <p:nvPr/>
        </p:nvSpPr>
        <p:spPr>
          <a:xfrm>
            <a:off x="9889194" y="-3719134"/>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8713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9"/>
        <p:cNvGrpSpPr/>
        <p:nvPr/>
      </p:nvGrpSpPr>
      <p:grpSpPr>
        <a:xfrm>
          <a:off x="0" y="0"/>
          <a:ext cx="0" cy="0"/>
          <a:chOff x="0" y="0"/>
          <a:chExt cx="0" cy="0"/>
        </a:xfrm>
      </p:grpSpPr>
      <p:grpSp>
        <p:nvGrpSpPr>
          <p:cNvPr id="110" name="Google Shape;110;p5"/>
          <p:cNvGrpSpPr/>
          <p:nvPr/>
        </p:nvGrpSpPr>
        <p:grpSpPr>
          <a:xfrm>
            <a:off x="-1" y="445533"/>
            <a:ext cx="12236905" cy="5978000"/>
            <a:chOff x="176375" y="334150"/>
            <a:chExt cx="8717400" cy="4483500"/>
          </a:xfrm>
        </p:grpSpPr>
        <p:cxnSp>
          <p:nvCxnSpPr>
            <p:cNvPr id="111" name="Google Shape;111;p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2" name="Google Shape;112;p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3" name="Google Shape;113;p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4" name="Google Shape;114;p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5" name="Google Shape;115;p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6" name="Google Shape;116;p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7" name="Google Shape;117;p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8" name="Google Shape;118;p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9" name="Google Shape;119;p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0" name="Google Shape;120;p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1" name="Google Shape;121;p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2" name="Google Shape;122;p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3" name="Google Shape;123;p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4" name="Google Shape;124;p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5" name="Google Shape;125;p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26" name="Google Shape;126;p5"/>
          <p:cNvSpPr/>
          <p:nvPr/>
        </p:nvSpPr>
        <p:spPr>
          <a:xfrm>
            <a:off x="-596900" y="-68116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5"/>
          <p:cNvSpPr/>
          <p:nvPr/>
        </p:nvSpPr>
        <p:spPr>
          <a:xfrm>
            <a:off x="9956427" y="-813217"/>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5"/>
          <p:cNvSpPr/>
          <p:nvPr/>
        </p:nvSpPr>
        <p:spPr>
          <a:xfrm rot="-5400000">
            <a:off x="4725293" y="4552784"/>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5"/>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5"/>
          <p:cNvSpPr txBox="1">
            <a:spLocks noGrp="1"/>
          </p:cNvSpPr>
          <p:nvPr>
            <p:ph type="title" idx="2"/>
          </p:nvPr>
        </p:nvSpPr>
        <p:spPr>
          <a:xfrm>
            <a:off x="2090667" y="3498229"/>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5"/>
          <p:cNvSpPr txBox="1">
            <a:spLocks noGrp="1"/>
          </p:cNvSpPr>
          <p:nvPr>
            <p:ph type="title" idx="3"/>
          </p:nvPr>
        </p:nvSpPr>
        <p:spPr>
          <a:xfrm>
            <a:off x="6444529" y="3498229"/>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5"/>
          <p:cNvSpPr txBox="1">
            <a:spLocks noGrp="1"/>
          </p:cNvSpPr>
          <p:nvPr>
            <p:ph type="subTitle" idx="1"/>
          </p:nvPr>
        </p:nvSpPr>
        <p:spPr>
          <a:xfrm>
            <a:off x="6602529" y="4148396"/>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3" name="Google Shape;133;p5"/>
          <p:cNvSpPr txBox="1">
            <a:spLocks noGrp="1"/>
          </p:cNvSpPr>
          <p:nvPr>
            <p:ph type="subTitle" idx="4"/>
          </p:nvPr>
        </p:nvSpPr>
        <p:spPr>
          <a:xfrm>
            <a:off x="2248667" y="4148396"/>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23478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4"/>
        <p:cNvGrpSpPr/>
        <p:nvPr/>
      </p:nvGrpSpPr>
      <p:grpSpPr>
        <a:xfrm>
          <a:off x="0" y="0"/>
          <a:ext cx="0" cy="0"/>
          <a:chOff x="0" y="0"/>
          <a:chExt cx="0" cy="0"/>
        </a:xfrm>
      </p:grpSpPr>
      <p:grpSp>
        <p:nvGrpSpPr>
          <p:cNvPr id="135" name="Google Shape;135;p6"/>
          <p:cNvGrpSpPr/>
          <p:nvPr/>
        </p:nvGrpSpPr>
        <p:grpSpPr>
          <a:xfrm>
            <a:off x="-1" y="445533"/>
            <a:ext cx="12236905" cy="5978000"/>
            <a:chOff x="176375" y="334150"/>
            <a:chExt cx="8717400" cy="4483500"/>
          </a:xfrm>
        </p:grpSpPr>
        <p:cxnSp>
          <p:nvCxnSpPr>
            <p:cNvPr id="136" name="Google Shape;136;p6"/>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7" name="Google Shape;137;p6"/>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8" name="Google Shape;138;p6"/>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9" name="Google Shape;139;p6"/>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0" name="Google Shape;140;p6"/>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1" name="Google Shape;141;p6"/>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2" name="Google Shape;142;p6"/>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3" name="Google Shape;143;p6"/>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4" name="Google Shape;144;p6"/>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5" name="Google Shape;145;p6"/>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6" name="Google Shape;146;p6"/>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7" name="Google Shape;147;p6"/>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8" name="Google Shape;148;p6"/>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9" name="Google Shape;149;p6"/>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0" name="Google Shape;150;p6"/>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51" name="Google Shape;151;p6"/>
          <p:cNvSpPr/>
          <p:nvPr/>
        </p:nvSpPr>
        <p:spPr>
          <a:xfrm>
            <a:off x="-1368133" y="-136096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6"/>
          <p:cNvSpPr/>
          <p:nvPr/>
        </p:nvSpPr>
        <p:spPr>
          <a:xfrm rot="673035">
            <a:off x="10554943" y="-1366520"/>
            <a:ext cx="2887820" cy="8020253"/>
          </a:xfrm>
          <a:custGeom>
            <a:avLst/>
            <a:gdLst/>
            <a:ahLst/>
            <a:cxnLst/>
            <a:rect l="l" t="t" r="r" b="b"/>
            <a:pathLst>
              <a:path w="6335" h="17594" extrusionOk="0">
                <a:moveTo>
                  <a:pt x="6290" y="1"/>
                </a:moveTo>
                <a:lnTo>
                  <a:pt x="1" y="2588"/>
                </a:lnTo>
                <a:lnTo>
                  <a:pt x="6335" y="17593"/>
                </a:lnTo>
                <a:lnTo>
                  <a:pt x="629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6"/>
          <p:cNvSpPr/>
          <p:nvPr/>
        </p:nvSpPr>
        <p:spPr>
          <a:xfrm rot="-5400000">
            <a:off x="5011393" y="5057884"/>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6"/>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55727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5"/>
        <p:cNvGrpSpPr/>
        <p:nvPr/>
      </p:nvGrpSpPr>
      <p:grpSpPr>
        <a:xfrm>
          <a:off x="0" y="0"/>
          <a:ext cx="0" cy="0"/>
          <a:chOff x="0" y="0"/>
          <a:chExt cx="0" cy="0"/>
        </a:xfrm>
      </p:grpSpPr>
      <p:grpSp>
        <p:nvGrpSpPr>
          <p:cNvPr id="156" name="Google Shape;156;p7"/>
          <p:cNvGrpSpPr/>
          <p:nvPr/>
        </p:nvGrpSpPr>
        <p:grpSpPr>
          <a:xfrm>
            <a:off x="-1" y="445533"/>
            <a:ext cx="12236905" cy="5978000"/>
            <a:chOff x="176375" y="334150"/>
            <a:chExt cx="8717400" cy="4483500"/>
          </a:xfrm>
        </p:grpSpPr>
        <p:cxnSp>
          <p:nvCxnSpPr>
            <p:cNvPr id="157" name="Google Shape;157;p7"/>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8" name="Google Shape;158;p7"/>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9" name="Google Shape;159;p7"/>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0" name="Google Shape;160;p7"/>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1" name="Google Shape;161;p7"/>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2" name="Google Shape;162;p7"/>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3" name="Google Shape;163;p7"/>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4" name="Google Shape;164;p7"/>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5" name="Google Shape;165;p7"/>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6" name="Google Shape;166;p7"/>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7" name="Google Shape;167;p7"/>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8" name="Google Shape;168;p7"/>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9" name="Google Shape;169;p7"/>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70" name="Google Shape;170;p7"/>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71" name="Google Shape;171;p7"/>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72" name="Google Shape;172;p7"/>
          <p:cNvSpPr/>
          <p:nvPr/>
        </p:nvSpPr>
        <p:spPr>
          <a:xfrm rot="-975252">
            <a:off x="10075330" y="-230735"/>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7"/>
          <p:cNvSpPr/>
          <p:nvPr/>
        </p:nvSpPr>
        <p:spPr>
          <a:xfrm rot="5184066" flipH="1">
            <a:off x="4678044" y="-2185185"/>
            <a:ext cx="1922557" cy="5297327"/>
          </a:xfrm>
          <a:custGeom>
            <a:avLst/>
            <a:gdLst/>
            <a:ahLst/>
            <a:cxnLst/>
            <a:rect l="l" t="t" r="r" b="b"/>
            <a:pathLst>
              <a:path w="6335" h="17594" extrusionOk="0">
                <a:moveTo>
                  <a:pt x="6290" y="1"/>
                </a:moveTo>
                <a:lnTo>
                  <a:pt x="1" y="2588"/>
                </a:lnTo>
                <a:lnTo>
                  <a:pt x="6335" y="17593"/>
                </a:lnTo>
                <a:lnTo>
                  <a:pt x="6290"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7"/>
          <p:cNvSpPr/>
          <p:nvPr/>
        </p:nvSpPr>
        <p:spPr>
          <a:xfrm rot="6300000">
            <a:off x="4036559" y="3925321"/>
            <a:ext cx="1922551" cy="5339385"/>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7"/>
          <p:cNvSpPr txBox="1">
            <a:spLocks noGrp="1"/>
          </p:cNvSpPr>
          <p:nvPr>
            <p:ph type="body" idx="1"/>
          </p:nvPr>
        </p:nvSpPr>
        <p:spPr>
          <a:xfrm>
            <a:off x="960000" y="2734967"/>
            <a:ext cx="5779600" cy="3488800"/>
          </a:xfrm>
          <a:prstGeom prst="rect">
            <a:avLst/>
          </a:prstGeom>
        </p:spPr>
        <p:txBody>
          <a:bodyPr spcFirstLastPara="1" wrap="square" lIns="91425" tIns="91425" rIns="91425" bIns="91425" anchor="ctr"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176" name="Google Shape;176;p7"/>
          <p:cNvSpPr txBox="1">
            <a:spLocks noGrp="1"/>
          </p:cNvSpPr>
          <p:nvPr>
            <p:ph type="title"/>
          </p:nvPr>
        </p:nvSpPr>
        <p:spPr>
          <a:xfrm>
            <a:off x="960000" y="1354333"/>
            <a:ext cx="5779600" cy="1635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12663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9"/>
        <p:cNvGrpSpPr/>
        <p:nvPr/>
      </p:nvGrpSpPr>
      <p:grpSpPr>
        <a:xfrm>
          <a:off x="0" y="0"/>
          <a:ext cx="0" cy="0"/>
          <a:chOff x="0" y="0"/>
          <a:chExt cx="0" cy="0"/>
        </a:xfrm>
      </p:grpSpPr>
      <p:sp>
        <p:nvSpPr>
          <p:cNvPr id="240" name="Google Shape;240;p10"/>
          <p:cNvSpPr txBox="1">
            <a:spLocks noGrp="1"/>
          </p:cNvSpPr>
          <p:nvPr>
            <p:ph type="title"/>
          </p:nvPr>
        </p:nvSpPr>
        <p:spPr>
          <a:xfrm>
            <a:off x="4243967" y="719200"/>
            <a:ext cx="7262000" cy="17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0385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5363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1"/>
        <p:cNvGrpSpPr/>
        <p:nvPr/>
      </p:nvGrpSpPr>
      <p:grpSpPr>
        <a:xfrm>
          <a:off x="0" y="0"/>
          <a:ext cx="0" cy="0"/>
          <a:chOff x="0" y="0"/>
          <a:chExt cx="0" cy="0"/>
        </a:xfrm>
      </p:grpSpPr>
      <p:grpSp>
        <p:nvGrpSpPr>
          <p:cNvPr id="242" name="Google Shape;242;p11"/>
          <p:cNvGrpSpPr/>
          <p:nvPr/>
        </p:nvGrpSpPr>
        <p:grpSpPr>
          <a:xfrm>
            <a:off x="-1" y="445533"/>
            <a:ext cx="12236905" cy="5978000"/>
            <a:chOff x="176375" y="334150"/>
            <a:chExt cx="8717400" cy="4483500"/>
          </a:xfrm>
        </p:grpSpPr>
        <p:cxnSp>
          <p:nvCxnSpPr>
            <p:cNvPr id="243" name="Google Shape;243;p11"/>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4" name="Google Shape;244;p11"/>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5" name="Google Shape;245;p11"/>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6" name="Google Shape;246;p11"/>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7" name="Google Shape;247;p11"/>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8" name="Google Shape;248;p11"/>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9" name="Google Shape;249;p11"/>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0" name="Google Shape;250;p11"/>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1" name="Google Shape;251;p11"/>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2" name="Google Shape;252;p11"/>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3" name="Google Shape;253;p11"/>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4" name="Google Shape;254;p11"/>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5" name="Google Shape;255;p11"/>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6" name="Google Shape;256;p11"/>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7" name="Google Shape;257;p11"/>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258" name="Google Shape;258;p11"/>
          <p:cNvSpPr/>
          <p:nvPr/>
        </p:nvSpPr>
        <p:spPr>
          <a:xfrm>
            <a:off x="-596900" y="-68116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1"/>
          <p:cNvSpPr/>
          <p:nvPr/>
        </p:nvSpPr>
        <p:spPr>
          <a:xfrm rot="5400000" flipH="1">
            <a:off x="6461215" y="-2925135"/>
            <a:ext cx="2887831" cy="8051308"/>
          </a:xfrm>
          <a:custGeom>
            <a:avLst/>
            <a:gdLst/>
            <a:ahLst/>
            <a:cxnLst/>
            <a:rect l="l" t="t" r="r" b="b"/>
            <a:pathLst>
              <a:path w="6335" h="17594" extrusionOk="0">
                <a:moveTo>
                  <a:pt x="6290" y="1"/>
                </a:moveTo>
                <a:lnTo>
                  <a:pt x="1" y="2588"/>
                </a:lnTo>
                <a:lnTo>
                  <a:pt x="6335" y="17593"/>
                </a:lnTo>
                <a:lnTo>
                  <a:pt x="629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1"/>
          <p:cNvSpPr/>
          <p:nvPr/>
        </p:nvSpPr>
        <p:spPr>
          <a:xfrm rot="-5400000">
            <a:off x="3083926" y="4032751"/>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11"/>
          <p:cNvSpPr/>
          <p:nvPr/>
        </p:nvSpPr>
        <p:spPr>
          <a:xfrm rot="-5400000">
            <a:off x="9625067" y="3952102"/>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1"/>
          <p:cNvSpPr txBox="1">
            <a:spLocks noGrp="1"/>
          </p:cNvSpPr>
          <p:nvPr>
            <p:ph type="subTitle" idx="1"/>
          </p:nvPr>
        </p:nvSpPr>
        <p:spPr>
          <a:xfrm>
            <a:off x="1712000" y="4345433"/>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63" name="Google Shape;263;p11"/>
          <p:cNvSpPr txBox="1">
            <a:spLocks noGrp="1"/>
          </p:cNvSpPr>
          <p:nvPr>
            <p:ph type="title" hasCustomPrompt="1"/>
          </p:nvPr>
        </p:nvSpPr>
        <p:spPr>
          <a:xfrm>
            <a:off x="1712000" y="1849733"/>
            <a:ext cx="8768000" cy="2800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6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771242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64"/>
        <p:cNvGrpSpPr/>
        <p:nvPr/>
      </p:nvGrpSpPr>
      <p:grpSpPr>
        <a:xfrm>
          <a:off x="0" y="0"/>
          <a:ext cx="0" cy="0"/>
          <a:chOff x="0" y="0"/>
          <a:chExt cx="0" cy="0"/>
        </a:xfrm>
      </p:grpSpPr>
    </p:spTree>
    <p:extLst>
      <p:ext uri="{BB962C8B-B14F-4D97-AF65-F5344CB8AC3E}">
        <p14:creationId xmlns:p14="http://schemas.microsoft.com/office/powerpoint/2010/main" val="2654816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65"/>
        <p:cNvGrpSpPr/>
        <p:nvPr/>
      </p:nvGrpSpPr>
      <p:grpSpPr>
        <a:xfrm>
          <a:off x="0" y="0"/>
          <a:ext cx="0" cy="0"/>
          <a:chOff x="0" y="0"/>
          <a:chExt cx="0" cy="0"/>
        </a:xfrm>
      </p:grpSpPr>
      <p:grpSp>
        <p:nvGrpSpPr>
          <p:cNvPr id="266" name="Google Shape;266;p13"/>
          <p:cNvGrpSpPr/>
          <p:nvPr/>
        </p:nvGrpSpPr>
        <p:grpSpPr>
          <a:xfrm>
            <a:off x="-1" y="445533"/>
            <a:ext cx="12236905" cy="5978000"/>
            <a:chOff x="176375" y="334150"/>
            <a:chExt cx="8717400" cy="4483500"/>
          </a:xfrm>
        </p:grpSpPr>
        <p:cxnSp>
          <p:nvCxnSpPr>
            <p:cNvPr id="267" name="Google Shape;267;p1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68" name="Google Shape;268;p1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69" name="Google Shape;269;p1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0" name="Google Shape;270;p1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1" name="Google Shape;271;p1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2" name="Google Shape;272;p1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3" name="Google Shape;273;p1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4" name="Google Shape;274;p1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5" name="Google Shape;275;p1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6" name="Google Shape;276;p1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7" name="Google Shape;277;p1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8" name="Google Shape;278;p1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9" name="Google Shape;279;p1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80" name="Google Shape;280;p1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81" name="Google Shape;281;p1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grpSp>
        <p:nvGrpSpPr>
          <p:cNvPr id="282" name="Google Shape;282;p13"/>
          <p:cNvGrpSpPr/>
          <p:nvPr/>
        </p:nvGrpSpPr>
        <p:grpSpPr>
          <a:xfrm rot="-9031910">
            <a:off x="5986625" y="5828046"/>
            <a:ext cx="949192" cy="1441553"/>
            <a:chOff x="-876762" y="1902065"/>
            <a:chExt cx="506742" cy="769597"/>
          </a:xfrm>
        </p:grpSpPr>
        <p:sp>
          <p:nvSpPr>
            <p:cNvPr id="283" name="Google Shape;283;p13"/>
            <p:cNvSpPr/>
            <p:nvPr/>
          </p:nvSpPr>
          <p:spPr>
            <a:xfrm>
              <a:off x="-876762" y="1902065"/>
              <a:ext cx="472466" cy="600240"/>
            </a:xfrm>
            <a:custGeom>
              <a:avLst/>
              <a:gdLst/>
              <a:ahLst/>
              <a:cxnLst/>
              <a:rect l="l" t="t" r="r" b="b"/>
              <a:pathLst>
                <a:path w="6397" h="8127" extrusionOk="0">
                  <a:moveTo>
                    <a:pt x="2247" y="1"/>
                  </a:moveTo>
                  <a:cubicBezTo>
                    <a:pt x="2090" y="1"/>
                    <a:pt x="1932" y="38"/>
                    <a:pt x="1785" y="116"/>
                  </a:cubicBezTo>
                  <a:lnTo>
                    <a:pt x="643" y="740"/>
                  </a:lnTo>
                  <a:cubicBezTo>
                    <a:pt x="179" y="990"/>
                    <a:pt x="1" y="1579"/>
                    <a:pt x="259" y="2052"/>
                  </a:cubicBezTo>
                  <a:lnTo>
                    <a:pt x="3551" y="8127"/>
                  </a:lnTo>
                  <a:lnTo>
                    <a:pt x="6397" y="6583"/>
                  </a:lnTo>
                  <a:lnTo>
                    <a:pt x="3105" y="508"/>
                  </a:lnTo>
                  <a:cubicBezTo>
                    <a:pt x="2927" y="183"/>
                    <a:pt x="2592" y="1"/>
                    <a:pt x="2247" y="1"/>
                  </a:cubicBez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13"/>
            <p:cNvSpPr/>
            <p:nvPr/>
          </p:nvSpPr>
          <p:spPr>
            <a:xfrm>
              <a:off x="-623057" y="2373129"/>
              <a:ext cx="251706" cy="189814"/>
            </a:xfrm>
            <a:custGeom>
              <a:avLst/>
              <a:gdLst/>
              <a:ahLst/>
              <a:cxnLst/>
              <a:rect l="l" t="t" r="r" b="b"/>
              <a:pathLst>
                <a:path w="3408" h="2570" extrusionOk="0">
                  <a:moveTo>
                    <a:pt x="2846" y="0"/>
                  </a:moveTo>
                  <a:lnTo>
                    <a:pt x="0" y="1544"/>
                  </a:lnTo>
                  <a:lnTo>
                    <a:pt x="562" y="2570"/>
                  </a:lnTo>
                  <a:lnTo>
                    <a:pt x="3408" y="1026"/>
                  </a:lnTo>
                  <a:lnTo>
                    <a:pt x="284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13"/>
            <p:cNvSpPr/>
            <p:nvPr/>
          </p:nvSpPr>
          <p:spPr>
            <a:xfrm>
              <a:off x="-802977" y="1974815"/>
              <a:ext cx="266921" cy="350380"/>
            </a:xfrm>
            <a:custGeom>
              <a:avLst/>
              <a:gdLst/>
              <a:ahLst/>
              <a:cxnLst/>
              <a:rect l="l" t="t" r="r" b="b"/>
              <a:pathLst>
                <a:path w="3614" h="4744" extrusionOk="0">
                  <a:moveTo>
                    <a:pt x="1066" y="0"/>
                  </a:moveTo>
                  <a:cubicBezTo>
                    <a:pt x="950" y="0"/>
                    <a:pt x="833" y="28"/>
                    <a:pt x="723" y="85"/>
                  </a:cubicBezTo>
                  <a:lnTo>
                    <a:pt x="482" y="219"/>
                  </a:lnTo>
                  <a:cubicBezTo>
                    <a:pt x="135" y="406"/>
                    <a:pt x="1" y="852"/>
                    <a:pt x="188" y="1209"/>
                  </a:cubicBezTo>
                  <a:lnTo>
                    <a:pt x="1901" y="4358"/>
                  </a:lnTo>
                  <a:cubicBezTo>
                    <a:pt x="2036" y="4603"/>
                    <a:pt x="2284" y="4743"/>
                    <a:pt x="2542" y="4743"/>
                  </a:cubicBezTo>
                  <a:cubicBezTo>
                    <a:pt x="2660" y="4743"/>
                    <a:pt x="2779" y="4714"/>
                    <a:pt x="2891" y="4653"/>
                  </a:cubicBezTo>
                  <a:lnTo>
                    <a:pt x="3123" y="4528"/>
                  </a:lnTo>
                  <a:cubicBezTo>
                    <a:pt x="3480" y="4332"/>
                    <a:pt x="3614" y="3886"/>
                    <a:pt x="3417" y="3538"/>
                  </a:cubicBezTo>
                  <a:lnTo>
                    <a:pt x="1714" y="380"/>
                  </a:lnTo>
                  <a:cubicBezTo>
                    <a:pt x="1578" y="139"/>
                    <a:pt x="1326" y="0"/>
                    <a:pt x="1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13"/>
            <p:cNvSpPr/>
            <p:nvPr/>
          </p:nvSpPr>
          <p:spPr>
            <a:xfrm>
              <a:off x="-665230" y="2294692"/>
              <a:ext cx="240554" cy="169429"/>
            </a:xfrm>
            <a:custGeom>
              <a:avLst/>
              <a:gdLst/>
              <a:ahLst/>
              <a:cxnLst/>
              <a:rect l="l" t="t" r="r" b="b"/>
              <a:pathLst>
                <a:path w="3257" h="2294" extrusionOk="0">
                  <a:moveTo>
                    <a:pt x="2846" y="1"/>
                  </a:moveTo>
                  <a:lnTo>
                    <a:pt x="0" y="1544"/>
                  </a:lnTo>
                  <a:lnTo>
                    <a:pt x="402" y="2293"/>
                  </a:lnTo>
                  <a:lnTo>
                    <a:pt x="3256" y="750"/>
                  </a:lnTo>
                  <a:lnTo>
                    <a:pt x="284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13"/>
            <p:cNvSpPr/>
            <p:nvPr/>
          </p:nvSpPr>
          <p:spPr>
            <a:xfrm>
              <a:off x="-559834" y="2460724"/>
              <a:ext cx="189814" cy="210937"/>
            </a:xfrm>
            <a:custGeom>
              <a:avLst/>
              <a:gdLst/>
              <a:ahLst/>
              <a:cxnLst/>
              <a:rect l="l" t="t" r="r" b="b"/>
              <a:pathLst>
                <a:path w="2570" h="2856" extrusionOk="0">
                  <a:moveTo>
                    <a:pt x="2258" y="1"/>
                  </a:moveTo>
                  <a:lnTo>
                    <a:pt x="1" y="1223"/>
                  </a:lnTo>
                  <a:lnTo>
                    <a:pt x="1919" y="2855"/>
                  </a:lnTo>
                  <a:lnTo>
                    <a:pt x="2570" y="2499"/>
                  </a:lnTo>
                  <a:lnTo>
                    <a:pt x="2258" y="1"/>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8" name="Google Shape;288;p13"/>
          <p:cNvGrpSpPr/>
          <p:nvPr/>
        </p:nvGrpSpPr>
        <p:grpSpPr>
          <a:xfrm rot="5248713">
            <a:off x="4268987" y="6353213"/>
            <a:ext cx="1508147" cy="844267"/>
            <a:chOff x="-184278" y="2226764"/>
            <a:chExt cx="805198" cy="450753"/>
          </a:xfrm>
        </p:grpSpPr>
        <p:sp>
          <p:nvSpPr>
            <p:cNvPr id="289" name="Google Shape;289;p13"/>
            <p:cNvSpPr/>
            <p:nvPr/>
          </p:nvSpPr>
          <p:spPr>
            <a:xfrm>
              <a:off x="4136" y="2226764"/>
              <a:ext cx="616784" cy="423720"/>
            </a:xfrm>
            <a:custGeom>
              <a:avLst/>
              <a:gdLst/>
              <a:ahLst/>
              <a:cxnLst/>
              <a:rect l="l" t="t" r="r" b="b"/>
              <a:pathLst>
                <a:path w="8351" h="5737" extrusionOk="0">
                  <a:moveTo>
                    <a:pt x="6751" y="1"/>
                  </a:moveTo>
                  <a:cubicBezTo>
                    <a:pt x="6624" y="1"/>
                    <a:pt x="6495" y="27"/>
                    <a:pt x="6370" y="81"/>
                  </a:cubicBezTo>
                  <a:lnTo>
                    <a:pt x="1" y="2748"/>
                  </a:lnTo>
                  <a:lnTo>
                    <a:pt x="1250" y="5737"/>
                  </a:lnTo>
                  <a:lnTo>
                    <a:pt x="7619" y="3060"/>
                  </a:lnTo>
                  <a:cubicBezTo>
                    <a:pt x="8119" y="2855"/>
                    <a:pt x="8351" y="2284"/>
                    <a:pt x="8146" y="1794"/>
                  </a:cubicBezTo>
                  <a:lnTo>
                    <a:pt x="7637" y="598"/>
                  </a:lnTo>
                  <a:cubicBezTo>
                    <a:pt x="7484" y="225"/>
                    <a:pt x="7126" y="1"/>
                    <a:pt x="6751" y="1"/>
                  </a:cubicBez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13"/>
            <p:cNvSpPr/>
            <p:nvPr/>
          </p:nvSpPr>
          <p:spPr>
            <a:xfrm>
              <a:off x="-59752" y="2423078"/>
              <a:ext cx="172679" cy="254439"/>
            </a:xfrm>
            <a:custGeom>
              <a:avLst/>
              <a:gdLst/>
              <a:ahLst/>
              <a:cxnLst/>
              <a:rect l="l" t="t" r="r" b="b"/>
              <a:pathLst>
                <a:path w="2338" h="3445" extrusionOk="0">
                  <a:moveTo>
                    <a:pt x="1080" y="1"/>
                  </a:moveTo>
                  <a:lnTo>
                    <a:pt x="1" y="456"/>
                  </a:lnTo>
                  <a:lnTo>
                    <a:pt x="1249" y="3444"/>
                  </a:lnTo>
                  <a:lnTo>
                    <a:pt x="2338" y="2989"/>
                  </a:lnTo>
                  <a:lnTo>
                    <a:pt x="108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3"/>
            <p:cNvSpPr/>
            <p:nvPr/>
          </p:nvSpPr>
          <p:spPr>
            <a:xfrm>
              <a:off x="172830" y="2295821"/>
              <a:ext cx="374310" cy="228589"/>
            </a:xfrm>
            <a:custGeom>
              <a:avLst/>
              <a:gdLst/>
              <a:ahLst/>
              <a:cxnLst/>
              <a:rect l="l" t="t" r="r" b="b"/>
              <a:pathLst>
                <a:path w="5068" h="3095" extrusionOk="0">
                  <a:moveTo>
                    <a:pt x="4137" y="0"/>
                  </a:moveTo>
                  <a:cubicBezTo>
                    <a:pt x="4043" y="0"/>
                    <a:pt x="3947" y="18"/>
                    <a:pt x="3855" y="56"/>
                  </a:cubicBezTo>
                  <a:lnTo>
                    <a:pt x="545" y="1447"/>
                  </a:lnTo>
                  <a:cubicBezTo>
                    <a:pt x="179" y="1599"/>
                    <a:pt x="1" y="2027"/>
                    <a:pt x="161" y="2402"/>
                  </a:cubicBezTo>
                  <a:lnTo>
                    <a:pt x="259" y="2652"/>
                  </a:lnTo>
                  <a:cubicBezTo>
                    <a:pt x="380" y="2926"/>
                    <a:pt x="650" y="3094"/>
                    <a:pt x="932" y="3094"/>
                  </a:cubicBezTo>
                  <a:cubicBezTo>
                    <a:pt x="1026" y="3094"/>
                    <a:pt x="1122" y="3076"/>
                    <a:pt x="1214" y="3035"/>
                  </a:cubicBezTo>
                  <a:lnTo>
                    <a:pt x="4524" y="1652"/>
                  </a:lnTo>
                  <a:cubicBezTo>
                    <a:pt x="4898" y="1492"/>
                    <a:pt x="5068" y="1064"/>
                    <a:pt x="4916" y="698"/>
                  </a:cubicBezTo>
                  <a:lnTo>
                    <a:pt x="4809" y="448"/>
                  </a:lnTo>
                  <a:cubicBezTo>
                    <a:pt x="4695" y="166"/>
                    <a:pt x="4424" y="0"/>
                    <a:pt x="41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3"/>
            <p:cNvSpPr/>
            <p:nvPr/>
          </p:nvSpPr>
          <p:spPr>
            <a:xfrm>
              <a:off x="43724" y="2388808"/>
              <a:ext cx="150965" cy="245207"/>
            </a:xfrm>
            <a:custGeom>
              <a:avLst/>
              <a:gdLst/>
              <a:ahLst/>
              <a:cxnLst/>
              <a:rect l="l" t="t" r="r" b="b"/>
              <a:pathLst>
                <a:path w="2044" h="3320" extrusionOk="0">
                  <a:moveTo>
                    <a:pt x="794" y="1"/>
                  </a:moveTo>
                  <a:lnTo>
                    <a:pt x="0" y="331"/>
                  </a:lnTo>
                  <a:lnTo>
                    <a:pt x="1258" y="3320"/>
                  </a:lnTo>
                  <a:lnTo>
                    <a:pt x="2043" y="2989"/>
                  </a:lnTo>
                  <a:lnTo>
                    <a:pt x="7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3"/>
            <p:cNvSpPr/>
            <p:nvPr/>
          </p:nvSpPr>
          <p:spPr>
            <a:xfrm>
              <a:off x="-184278" y="2479801"/>
              <a:ext cx="207613" cy="179917"/>
            </a:xfrm>
            <a:custGeom>
              <a:avLst/>
              <a:gdLst/>
              <a:ahLst/>
              <a:cxnLst/>
              <a:rect l="l" t="t" r="r" b="b"/>
              <a:pathLst>
                <a:path w="2811" h="2436" extrusionOk="0">
                  <a:moveTo>
                    <a:pt x="1820" y="0"/>
                  </a:moveTo>
                  <a:lnTo>
                    <a:pt x="0" y="1749"/>
                  </a:lnTo>
                  <a:lnTo>
                    <a:pt x="295" y="2435"/>
                  </a:lnTo>
                  <a:lnTo>
                    <a:pt x="2811" y="2364"/>
                  </a:lnTo>
                  <a:lnTo>
                    <a:pt x="1820" y="0"/>
                  </a:ln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94" name="Google Shape;294;p13"/>
          <p:cNvGrpSpPr/>
          <p:nvPr/>
        </p:nvGrpSpPr>
        <p:grpSpPr>
          <a:xfrm rot="-4949399">
            <a:off x="4974450" y="6395555"/>
            <a:ext cx="1553940" cy="503816"/>
            <a:chOff x="-1760999" y="1531077"/>
            <a:chExt cx="829653" cy="268989"/>
          </a:xfrm>
        </p:grpSpPr>
        <p:sp>
          <p:nvSpPr>
            <p:cNvPr id="295" name="Google Shape;295;p13"/>
            <p:cNvSpPr/>
            <p:nvPr/>
          </p:nvSpPr>
          <p:spPr>
            <a:xfrm>
              <a:off x="-1760999" y="1534327"/>
              <a:ext cx="592411" cy="265739"/>
            </a:xfrm>
            <a:custGeom>
              <a:avLst/>
              <a:gdLst/>
              <a:ahLst/>
              <a:cxnLst/>
              <a:rect l="l" t="t" r="r" b="b"/>
              <a:pathLst>
                <a:path w="8021" h="3598" extrusionOk="0">
                  <a:moveTo>
                    <a:pt x="7851" y="1"/>
                  </a:moveTo>
                  <a:lnTo>
                    <a:pt x="955" y="367"/>
                  </a:lnTo>
                  <a:cubicBezTo>
                    <a:pt x="420" y="393"/>
                    <a:pt x="1" y="848"/>
                    <a:pt x="36" y="1384"/>
                  </a:cubicBezTo>
                  <a:lnTo>
                    <a:pt x="99" y="2677"/>
                  </a:lnTo>
                  <a:cubicBezTo>
                    <a:pt x="125" y="3196"/>
                    <a:pt x="561" y="3597"/>
                    <a:pt x="1075" y="3597"/>
                  </a:cubicBezTo>
                  <a:cubicBezTo>
                    <a:pt x="1092" y="3597"/>
                    <a:pt x="1108" y="3597"/>
                    <a:pt x="1125" y="3596"/>
                  </a:cubicBezTo>
                  <a:lnTo>
                    <a:pt x="8021" y="3239"/>
                  </a:lnTo>
                  <a:lnTo>
                    <a:pt x="7851" y="1"/>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13"/>
            <p:cNvSpPr/>
            <p:nvPr/>
          </p:nvSpPr>
          <p:spPr>
            <a:xfrm>
              <a:off x="-1198269" y="1531077"/>
              <a:ext cx="98895" cy="243213"/>
            </a:xfrm>
            <a:custGeom>
              <a:avLst/>
              <a:gdLst/>
              <a:ahLst/>
              <a:cxnLst/>
              <a:rect l="l" t="t" r="r" b="b"/>
              <a:pathLst>
                <a:path w="1339" h="3293" extrusionOk="0">
                  <a:moveTo>
                    <a:pt x="1169" y="0"/>
                  </a:moveTo>
                  <a:lnTo>
                    <a:pt x="0" y="63"/>
                  </a:lnTo>
                  <a:lnTo>
                    <a:pt x="170" y="3292"/>
                  </a:lnTo>
                  <a:lnTo>
                    <a:pt x="1338" y="3230"/>
                  </a:lnTo>
                  <a:lnTo>
                    <a:pt x="116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3"/>
            <p:cNvSpPr/>
            <p:nvPr/>
          </p:nvSpPr>
          <p:spPr>
            <a:xfrm>
              <a:off x="-1698367" y="1600799"/>
              <a:ext cx="376230" cy="141289"/>
            </a:xfrm>
            <a:custGeom>
              <a:avLst/>
              <a:gdLst/>
              <a:ahLst/>
              <a:cxnLst/>
              <a:rect l="l" t="t" r="r" b="b"/>
              <a:pathLst>
                <a:path w="5094" h="1913" extrusionOk="0">
                  <a:moveTo>
                    <a:pt x="4339" y="0"/>
                  </a:moveTo>
                  <a:cubicBezTo>
                    <a:pt x="4323" y="0"/>
                    <a:pt x="4307" y="1"/>
                    <a:pt x="4291" y="2"/>
                  </a:cubicBezTo>
                  <a:lnTo>
                    <a:pt x="714" y="189"/>
                  </a:lnTo>
                  <a:cubicBezTo>
                    <a:pt x="303" y="207"/>
                    <a:pt x="0" y="555"/>
                    <a:pt x="18" y="956"/>
                  </a:cubicBezTo>
                  <a:lnTo>
                    <a:pt x="36" y="1224"/>
                  </a:lnTo>
                  <a:cubicBezTo>
                    <a:pt x="53" y="1609"/>
                    <a:pt x="374" y="1913"/>
                    <a:pt x="755" y="1913"/>
                  </a:cubicBezTo>
                  <a:cubicBezTo>
                    <a:pt x="771" y="1913"/>
                    <a:pt x="787" y="1912"/>
                    <a:pt x="803" y="1911"/>
                  </a:cubicBezTo>
                  <a:lnTo>
                    <a:pt x="4380" y="1724"/>
                  </a:lnTo>
                  <a:cubicBezTo>
                    <a:pt x="4782" y="1706"/>
                    <a:pt x="5094" y="1367"/>
                    <a:pt x="5076" y="956"/>
                  </a:cubicBezTo>
                  <a:lnTo>
                    <a:pt x="5058" y="689"/>
                  </a:lnTo>
                  <a:cubicBezTo>
                    <a:pt x="5041" y="303"/>
                    <a:pt x="4720" y="0"/>
                    <a:pt x="43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3"/>
            <p:cNvSpPr/>
            <p:nvPr/>
          </p:nvSpPr>
          <p:spPr>
            <a:xfrm>
              <a:off x="-1287269" y="1536986"/>
              <a:ext cx="75187" cy="241883"/>
            </a:xfrm>
            <a:custGeom>
              <a:avLst/>
              <a:gdLst/>
              <a:ahLst/>
              <a:cxnLst/>
              <a:rect l="l" t="t" r="r" b="b"/>
              <a:pathLst>
                <a:path w="1018" h="3275" extrusionOk="0">
                  <a:moveTo>
                    <a:pt x="848" y="1"/>
                  </a:moveTo>
                  <a:lnTo>
                    <a:pt x="1" y="45"/>
                  </a:lnTo>
                  <a:lnTo>
                    <a:pt x="170" y="3275"/>
                  </a:lnTo>
                  <a:lnTo>
                    <a:pt x="1018" y="3230"/>
                  </a:lnTo>
                  <a:lnTo>
                    <a:pt x="84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13"/>
            <p:cNvSpPr/>
            <p:nvPr/>
          </p:nvSpPr>
          <p:spPr>
            <a:xfrm>
              <a:off x="-1110673" y="1555450"/>
              <a:ext cx="179326" cy="189149"/>
            </a:xfrm>
            <a:custGeom>
              <a:avLst/>
              <a:gdLst/>
              <a:ahLst/>
              <a:cxnLst/>
              <a:rect l="l" t="t" r="r" b="b"/>
              <a:pathLst>
                <a:path w="2428" h="2561" extrusionOk="0">
                  <a:moveTo>
                    <a:pt x="1" y="0"/>
                  </a:moveTo>
                  <a:lnTo>
                    <a:pt x="134" y="2561"/>
                  </a:lnTo>
                  <a:lnTo>
                    <a:pt x="2427" y="1535"/>
                  </a:lnTo>
                  <a:lnTo>
                    <a:pt x="2391" y="785"/>
                  </a:lnTo>
                  <a:lnTo>
                    <a:pt x="1" y="0"/>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3"/>
          <p:cNvGrpSpPr/>
          <p:nvPr/>
        </p:nvGrpSpPr>
        <p:grpSpPr>
          <a:xfrm rot="2856303">
            <a:off x="6590433" y="6093879"/>
            <a:ext cx="894952" cy="1473648"/>
            <a:chOff x="-950547" y="820788"/>
            <a:chExt cx="477785" cy="786731"/>
          </a:xfrm>
        </p:grpSpPr>
        <p:sp>
          <p:nvSpPr>
            <p:cNvPr id="301" name="Google Shape;301;p13"/>
            <p:cNvSpPr/>
            <p:nvPr/>
          </p:nvSpPr>
          <p:spPr>
            <a:xfrm>
              <a:off x="-920929" y="1002625"/>
              <a:ext cx="448167" cy="604893"/>
            </a:xfrm>
            <a:custGeom>
              <a:avLst/>
              <a:gdLst/>
              <a:ahLst/>
              <a:cxnLst/>
              <a:rect l="l" t="t" r="r" b="b"/>
              <a:pathLst>
                <a:path w="6068" h="8190" extrusionOk="0">
                  <a:moveTo>
                    <a:pt x="2936" y="1"/>
                  </a:moveTo>
                  <a:lnTo>
                    <a:pt x="1" y="1357"/>
                  </a:lnTo>
                  <a:lnTo>
                    <a:pt x="2900" y="7628"/>
                  </a:lnTo>
                  <a:cubicBezTo>
                    <a:pt x="3063" y="7980"/>
                    <a:pt x="3417" y="8189"/>
                    <a:pt x="3787" y="8189"/>
                  </a:cubicBezTo>
                  <a:cubicBezTo>
                    <a:pt x="3923" y="8189"/>
                    <a:pt x="4062" y="8161"/>
                    <a:pt x="4194" y="8101"/>
                  </a:cubicBezTo>
                  <a:lnTo>
                    <a:pt x="5362" y="7557"/>
                  </a:lnTo>
                  <a:cubicBezTo>
                    <a:pt x="5853" y="7334"/>
                    <a:pt x="6067" y="6754"/>
                    <a:pt x="5835" y="6263"/>
                  </a:cubicBezTo>
                  <a:lnTo>
                    <a:pt x="2936" y="1"/>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3"/>
            <p:cNvSpPr/>
            <p:nvPr/>
          </p:nvSpPr>
          <p:spPr>
            <a:xfrm>
              <a:off x="-950547" y="939403"/>
              <a:ext cx="253701" cy="179252"/>
            </a:xfrm>
            <a:custGeom>
              <a:avLst/>
              <a:gdLst/>
              <a:ahLst/>
              <a:cxnLst/>
              <a:rect l="l" t="t" r="r" b="b"/>
              <a:pathLst>
                <a:path w="3435" h="2427" extrusionOk="0">
                  <a:moveTo>
                    <a:pt x="2944" y="0"/>
                  </a:moveTo>
                  <a:lnTo>
                    <a:pt x="0" y="1365"/>
                  </a:lnTo>
                  <a:lnTo>
                    <a:pt x="500" y="2427"/>
                  </a:lnTo>
                  <a:lnTo>
                    <a:pt x="3435" y="1071"/>
                  </a:lnTo>
                  <a:lnTo>
                    <a:pt x="2944"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13"/>
            <p:cNvSpPr/>
            <p:nvPr/>
          </p:nvSpPr>
          <p:spPr>
            <a:xfrm>
              <a:off x="-797659" y="1179367"/>
              <a:ext cx="252371" cy="356732"/>
            </a:xfrm>
            <a:custGeom>
              <a:avLst/>
              <a:gdLst/>
              <a:ahLst/>
              <a:cxnLst/>
              <a:rect l="l" t="t" r="r" b="b"/>
              <a:pathLst>
                <a:path w="3417" h="4830" extrusionOk="0">
                  <a:moveTo>
                    <a:pt x="1080" y="1"/>
                  </a:moveTo>
                  <a:cubicBezTo>
                    <a:pt x="975" y="1"/>
                    <a:pt x="868" y="23"/>
                    <a:pt x="767" y="70"/>
                  </a:cubicBezTo>
                  <a:lnTo>
                    <a:pt x="526" y="177"/>
                  </a:lnTo>
                  <a:cubicBezTo>
                    <a:pt x="161" y="346"/>
                    <a:pt x="0" y="783"/>
                    <a:pt x="170" y="1149"/>
                  </a:cubicBezTo>
                  <a:lnTo>
                    <a:pt x="1677" y="4405"/>
                  </a:lnTo>
                  <a:cubicBezTo>
                    <a:pt x="1801" y="4672"/>
                    <a:pt x="2067" y="4830"/>
                    <a:pt x="2344" y="4830"/>
                  </a:cubicBezTo>
                  <a:cubicBezTo>
                    <a:pt x="2446" y="4830"/>
                    <a:pt x="2551" y="4808"/>
                    <a:pt x="2650" y="4762"/>
                  </a:cubicBezTo>
                  <a:lnTo>
                    <a:pt x="2891" y="4646"/>
                  </a:lnTo>
                  <a:cubicBezTo>
                    <a:pt x="3256" y="4477"/>
                    <a:pt x="3417" y="4040"/>
                    <a:pt x="3247" y="3674"/>
                  </a:cubicBezTo>
                  <a:lnTo>
                    <a:pt x="1740" y="418"/>
                  </a:lnTo>
                  <a:cubicBezTo>
                    <a:pt x="1617" y="153"/>
                    <a:pt x="1354" y="1"/>
                    <a:pt x="108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13"/>
            <p:cNvSpPr/>
            <p:nvPr/>
          </p:nvSpPr>
          <p:spPr>
            <a:xfrm>
              <a:off x="-903129" y="1041475"/>
              <a:ext cx="243877" cy="158203"/>
            </a:xfrm>
            <a:custGeom>
              <a:avLst/>
              <a:gdLst/>
              <a:ahLst/>
              <a:cxnLst/>
              <a:rect l="l" t="t" r="r" b="b"/>
              <a:pathLst>
                <a:path w="3302" h="2142" extrusionOk="0">
                  <a:moveTo>
                    <a:pt x="2945" y="1"/>
                  </a:moveTo>
                  <a:lnTo>
                    <a:pt x="1" y="1366"/>
                  </a:lnTo>
                  <a:lnTo>
                    <a:pt x="358" y="2142"/>
                  </a:lnTo>
                  <a:lnTo>
                    <a:pt x="3302" y="777"/>
                  </a:lnTo>
                  <a:lnTo>
                    <a:pt x="294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3"/>
            <p:cNvSpPr/>
            <p:nvPr/>
          </p:nvSpPr>
          <p:spPr>
            <a:xfrm>
              <a:off x="-939320" y="820788"/>
              <a:ext cx="183905" cy="208943"/>
            </a:xfrm>
            <a:custGeom>
              <a:avLst/>
              <a:gdLst/>
              <a:ahLst/>
              <a:cxnLst/>
              <a:rect l="l" t="t" r="r" b="b"/>
              <a:pathLst>
                <a:path w="2490" h="2829" extrusionOk="0">
                  <a:moveTo>
                    <a:pt x="678" y="0"/>
                  </a:moveTo>
                  <a:lnTo>
                    <a:pt x="0" y="313"/>
                  </a:lnTo>
                  <a:lnTo>
                    <a:pt x="161" y="2828"/>
                  </a:lnTo>
                  <a:lnTo>
                    <a:pt x="2489" y="1749"/>
                  </a:lnTo>
                  <a:lnTo>
                    <a:pt x="678" y="0"/>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3"/>
          <p:cNvSpPr/>
          <p:nvPr/>
        </p:nvSpPr>
        <p:spPr>
          <a:xfrm rot="2392388">
            <a:off x="-296841" y="5653594"/>
            <a:ext cx="3280709"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3"/>
          <p:cNvSpPr/>
          <p:nvPr/>
        </p:nvSpPr>
        <p:spPr>
          <a:xfrm rot="-3939852">
            <a:off x="-213719" y="-2520886"/>
            <a:ext cx="3715075" cy="5083772"/>
          </a:xfrm>
          <a:custGeom>
            <a:avLst/>
            <a:gdLst/>
            <a:ahLst/>
            <a:cxnLst/>
            <a:rect l="l" t="t" r="r" b="b"/>
            <a:pathLst>
              <a:path w="2088" h="2713" extrusionOk="0">
                <a:moveTo>
                  <a:pt x="420" y="0"/>
                </a:moveTo>
                <a:lnTo>
                  <a:pt x="0" y="1294"/>
                </a:lnTo>
                <a:lnTo>
                  <a:pt x="2088" y="2712"/>
                </a:lnTo>
                <a:lnTo>
                  <a:pt x="420"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13"/>
          <p:cNvSpPr/>
          <p:nvPr/>
        </p:nvSpPr>
        <p:spPr>
          <a:xfrm rot="-1596594">
            <a:off x="9722211" y="-778963"/>
            <a:ext cx="3189013" cy="2868843"/>
          </a:xfrm>
          <a:custGeom>
            <a:avLst/>
            <a:gdLst/>
            <a:ahLst/>
            <a:cxnLst/>
            <a:rect l="l" t="t" r="r" b="b"/>
            <a:pathLst>
              <a:path w="2650" h="1589" extrusionOk="0">
                <a:moveTo>
                  <a:pt x="0" y="0"/>
                </a:moveTo>
                <a:lnTo>
                  <a:pt x="1990" y="1588"/>
                </a:lnTo>
                <a:lnTo>
                  <a:pt x="2650" y="455"/>
                </a:lnTo>
                <a:lnTo>
                  <a:pt x="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13"/>
          <p:cNvSpPr/>
          <p:nvPr/>
        </p:nvSpPr>
        <p:spPr>
          <a:xfrm rot="1650757">
            <a:off x="9265030" y="5454118"/>
            <a:ext cx="3787383" cy="2642441"/>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13"/>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1" name="Google Shape;311;p13"/>
          <p:cNvSpPr txBox="1">
            <a:spLocks noGrp="1"/>
          </p:cNvSpPr>
          <p:nvPr>
            <p:ph type="title" idx="2"/>
          </p:nvPr>
        </p:nvSpPr>
        <p:spPr>
          <a:xfrm>
            <a:off x="1172167" y="2209867"/>
            <a:ext cx="3074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1"/>
          </p:nvPr>
        </p:nvSpPr>
        <p:spPr>
          <a:xfrm>
            <a:off x="1172167" y="2991900"/>
            <a:ext cx="3074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3"/>
          <p:cNvSpPr txBox="1">
            <a:spLocks noGrp="1"/>
          </p:cNvSpPr>
          <p:nvPr>
            <p:ph type="title" idx="3"/>
          </p:nvPr>
        </p:nvSpPr>
        <p:spPr>
          <a:xfrm>
            <a:off x="7945825" y="2209867"/>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4"/>
          </p:nvPr>
        </p:nvSpPr>
        <p:spPr>
          <a:xfrm>
            <a:off x="7945825" y="2991900"/>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3"/>
          <p:cNvSpPr txBox="1">
            <a:spLocks noGrp="1"/>
          </p:cNvSpPr>
          <p:nvPr>
            <p:ph type="title" idx="5"/>
          </p:nvPr>
        </p:nvSpPr>
        <p:spPr>
          <a:xfrm>
            <a:off x="1172167" y="4158184"/>
            <a:ext cx="3074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13"/>
          <p:cNvSpPr txBox="1">
            <a:spLocks noGrp="1"/>
          </p:cNvSpPr>
          <p:nvPr>
            <p:ph type="subTitle" idx="6"/>
          </p:nvPr>
        </p:nvSpPr>
        <p:spPr>
          <a:xfrm>
            <a:off x="1172167" y="4940217"/>
            <a:ext cx="3074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3"/>
          <p:cNvSpPr txBox="1">
            <a:spLocks noGrp="1"/>
          </p:cNvSpPr>
          <p:nvPr>
            <p:ph type="title" idx="7"/>
          </p:nvPr>
        </p:nvSpPr>
        <p:spPr>
          <a:xfrm>
            <a:off x="7945825" y="4158184"/>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8" name="Google Shape;318;p13"/>
          <p:cNvSpPr txBox="1">
            <a:spLocks noGrp="1"/>
          </p:cNvSpPr>
          <p:nvPr>
            <p:ph type="subTitle" idx="8"/>
          </p:nvPr>
        </p:nvSpPr>
        <p:spPr>
          <a:xfrm>
            <a:off x="7945825" y="4940217"/>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3"/>
          <p:cNvSpPr txBox="1">
            <a:spLocks noGrp="1"/>
          </p:cNvSpPr>
          <p:nvPr>
            <p:ph type="title" idx="9" hasCustomPrompt="1"/>
          </p:nvPr>
        </p:nvSpPr>
        <p:spPr>
          <a:xfrm>
            <a:off x="4272233" y="23629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0" name="Google Shape;320;p13"/>
          <p:cNvSpPr txBox="1">
            <a:spLocks noGrp="1"/>
          </p:cNvSpPr>
          <p:nvPr>
            <p:ph type="title" idx="13" hasCustomPrompt="1"/>
          </p:nvPr>
        </p:nvSpPr>
        <p:spPr>
          <a:xfrm>
            <a:off x="6387855" y="23629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1" name="Google Shape;321;p13"/>
          <p:cNvSpPr txBox="1">
            <a:spLocks noGrp="1"/>
          </p:cNvSpPr>
          <p:nvPr>
            <p:ph type="title" idx="14" hasCustomPrompt="1"/>
          </p:nvPr>
        </p:nvSpPr>
        <p:spPr>
          <a:xfrm>
            <a:off x="4272233" y="43112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2" name="Google Shape;322;p13"/>
          <p:cNvSpPr txBox="1">
            <a:spLocks noGrp="1"/>
          </p:cNvSpPr>
          <p:nvPr>
            <p:ph type="title" idx="15" hasCustomPrompt="1"/>
          </p:nvPr>
        </p:nvSpPr>
        <p:spPr>
          <a:xfrm>
            <a:off x="6387855" y="43112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588959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3"/>
        <p:cNvGrpSpPr/>
        <p:nvPr/>
      </p:nvGrpSpPr>
      <p:grpSpPr>
        <a:xfrm>
          <a:off x="0" y="0"/>
          <a:ext cx="0" cy="0"/>
          <a:chOff x="0" y="0"/>
          <a:chExt cx="0" cy="0"/>
        </a:xfrm>
      </p:grpSpPr>
      <p:grpSp>
        <p:nvGrpSpPr>
          <p:cNvPr id="324" name="Google Shape;324;p14"/>
          <p:cNvGrpSpPr/>
          <p:nvPr/>
        </p:nvGrpSpPr>
        <p:grpSpPr>
          <a:xfrm>
            <a:off x="-1" y="445533"/>
            <a:ext cx="12236905" cy="5978000"/>
            <a:chOff x="176375" y="334150"/>
            <a:chExt cx="8717400" cy="4483500"/>
          </a:xfrm>
        </p:grpSpPr>
        <p:cxnSp>
          <p:nvCxnSpPr>
            <p:cNvPr id="325" name="Google Shape;325;p1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6" name="Google Shape;326;p1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7" name="Google Shape;327;p1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8" name="Google Shape;328;p1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9" name="Google Shape;329;p1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0" name="Google Shape;330;p1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1" name="Google Shape;331;p1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2" name="Google Shape;332;p1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3" name="Google Shape;333;p1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4" name="Google Shape;334;p1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5" name="Google Shape;335;p1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6" name="Google Shape;336;p1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7" name="Google Shape;337;p1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8" name="Google Shape;338;p1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9" name="Google Shape;339;p1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340" name="Google Shape;340;p14"/>
          <p:cNvSpPr/>
          <p:nvPr/>
        </p:nvSpPr>
        <p:spPr>
          <a:xfrm>
            <a:off x="-596900" y="1934069"/>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14"/>
          <p:cNvSpPr/>
          <p:nvPr/>
        </p:nvSpPr>
        <p:spPr>
          <a:xfrm>
            <a:off x="10025494" y="-908934"/>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14"/>
          <p:cNvSpPr/>
          <p:nvPr/>
        </p:nvSpPr>
        <p:spPr>
          <a:xfrm>
            <a:off x="-837321" y="-727011"/>
            <a:ext cx="2482508" cy="2312467"/>
          </a:xfrm>
          <a:custGeom>
            <a:avLst/>
            <a:gdLst/>
            <a:ahLst/>
            <a:cxnLst/>
            <a:rect l="l" t="t" r="r" b="b"/>
            <a:pathLst>
              <a:path w="1169" h="1089" extrusionOk="0">
                <a:moveTo>
                  <a:pt x="1169" y="1"/>
                </a:moveTo>
                <a:lnTo>
                  <a:pt x="0" y="331"/>
                </a:lnTo>
                <a:lnTo>
                  <a:pt x="865" y="1089"/>
                </a:lnTo>
                <a:lnTo>
                  <a:pt x="1169"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14"/>
          <p:cNvSpPr/>
          <p:nvPr/>
        </p:nvSpPr>
        <p:spPr>
          <a:xfrm rot="-1612854">
            <a:off x="4620624" y="5147878"/>
            <a:ext cx="4034915" cy="2612420"/>
          </a:xfrm>
          <a:custGeom>
            <a:avLst/>
            <a:gdLst/>
            <a:ahLst/>
            <a:cxnLst/>
            <a:rect l="l" t="t" r="r" b="b"/>
            <a:pathLst>
              <a:path w="2526" h="1670" extrusionOk="0">
                <a:moveTo>
                  <a:pt x="848" y="1"/>
                </a:moveTo>
                <a:lnTo>
                  <a:pt x="0" y="1669"/>
                </a:lnTo>
                <a:lnTo>
                  <a:pt x="2525" y="1669"/>
                </a:lnTo>
                <a:lnTo>
                  <a:pt x="848"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14"/>
          <p:cNvSpPr txBox="1">
            <a:spLocks noGrp="1"/>
          </p:cNvSpPr>
          <p:nvPr>
            <p:ph type="title"/>
          </p:nvPr>
        </p:nvSpPr>
        <p:spPr>
          <a:xfrm>
            <a:off x="2442800" y="1585467"/>
            <a:ext cx="73064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5" name="Google Shape;345;p14"/>
          <p:cNvSpPr txBox="1">
            <a:spLocks noGrp="1"/>
          </p:cNvSpPr>
          <p:nvPr>
            <p:ph type="subTitle" idx="1"/>
          </p:nvPr>
        </p:nvSpPr>
        <p:spPr>
          <a:xfrm>
            <a:off x="2878067" y="35950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62301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6"/>
        <p:cNvGrpSpPr/>
        <p:nvPr/>
      </p:nvGrpSpPr>
      <p:grpSpPr>
        <a:xfrm>
          <a:off x="0" y="0"/>
          <a:ext cx="0" cy="0"/>
          <a:chOff x="0" y="0"/>
          <a:chExt cx="0" cy="0"/>
        </a:xfrm>
      </p:grpSpPr>
      <p:grpSp>
        <p:nvGrpSpPr>
          <p:cNvPr id="347" name="Google Shape;347;p15"/>
          <p:cNvGrpSpPr/>
          <p:nvPr/>
        </p:nvGrpSpPr>
        <p:grpSpPr>
          <a:xfrm>
            <a:off x="-1" y="445533"/>
            <a:ext cx="12236905" cy="5978000"/>
            <a:chOff x="176375" y="334150"/>
            <a:chExt cx="8717400" cy="4483500"/>
          </a:xfrm>
        </p:grpSpPr>
        <p:cxnSp>
          <p:nvCxnSpPr>
            <p:cNvPr id="348" name="Google Shape;348;p1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49" name="Google Shape;349;p1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0" name="Google Shape;350;p1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1" name="Google Shape;351;p1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2" name="Google Shape;352;p1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3" name="Google Shape;353;p1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4" name="Google Shape;354;p1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5" name="Google Shape;355;p1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6" name="Google Shape;356;p1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7" name="Google Shape;357;p1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8" name="Google Shape;358;p1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9" name="Google Shape;359;p1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60" name="Google Shape;360;p1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61" name="Google Shape;361;p1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62" name="Google Shape;362;p1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grpSp>
        <p:nvGrpSpPr>
          <p:cNvPr id="363" name="Google Shape;363;p15"/>
          <p:cNvGrpSpPr/>
          <p:nvPr/>
        </p:nvGrpSpPr>
        <p:grpSpPr>
          <a:xfrm rot="5009076">
            <a:off x="2329372" y="153964"/>
            <a:ext cx="1555209" cy="666925"/>
            <a:chOff x="-1963948" y="2372267"/>
            <a:chExt cx="830317" cy="356067"/>
          </a:xfrm>
        </p:grpSpPr>
        <p:sp>
          <p:nvSpPr>
            <p:cNvPr id="364" name="Google Shape;364;p15"/>
            <p:cNvSpPr/>
            <p:nvPr/>
          </p:nvSpPr>
          <p:spPr>
            <a:xfrm>
              <a:off x="-1963948" y="2372267"/>
              <a:ext cx="612205" cy="341591"/>
            </a:xfrm>
            <a:custGeom>
              <a:avLst/>
              <a:gdLst/>
              <a:ahLst/>
              <a:cxnLst/>
              <a:rect l="l" t="t" r="r" b="b"/>
              <a:pathLst>
                <a:path w="8289" h="4625" extrusionOk="0">
                  <a:moveTo>
                    <a:pt x="1336" y="1"/>
                  </a:moveTo>
                  <a:cubicBezTo>
                    <a:pt x="884" y="1"/>
                    <a:pt x="478" y="311"/>
                    <a:pt x="385" y="770"/>
                  </a:cubicBezTo>
                  <a:lnTo>
                    <a:pt x="108" y="2037"/>
                  </a:lnTo>
                  <a:cubicBezTo>
                    <a:pt x="1" y="2563"/>
                    <a:pt x="331" y="3081"/>
                    <a:pt x="857" y="3188"/>
                  </a:cubicBezTo>
                  <a:lnTo>
                    <a:pt x="7620" y="4624"/>
                  </a:lnTo>
                  <a:lnTo>
                    <a:pt x="8289" y="1457"/>
                  </a:lnTo>
                  <a:lnTo>
                    <a:pt x="1535" y="21"/>
                  </a:lnTo>
                  <a:cubicBezTo>
                    <a:pt x="1469" y="7"/>
                    <a:pt x="1402" y="1"/>
                    <a:pt x="1336" y="1"/>
                  </a:cubicBez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15"/>
            <p:cNvSpPr/>
            <p:nvPr/>
          </p:nvSpPr>
          <p:spPr>
            <a:xfrm>
              <a:off x="-1418353" y="2476554"/>
              <a:ext cx="134495" cy="251780"/>
            </a:xfrm>
            <a:custGeom>
              <a:avLst/>
              <a:gdLst/>
              <a:ahLst/>
              <a:cxnLst/>
              <a:rect l="l" t="t" r="r" b="b"/>
              <a:pathLst>
                <a:path w="1821" h="3409" extrusionOk="0">
                  <a:moveTo>
                    <a:pt x="670" y="0"/>
                  </a:moveTo>
                  <a:lnTo>
                    <a:pt x="1" y="3167"/>
                  </a:lnTo>
                  <a:lnTo>
                    <a:pt x="1142" y="3408"/>
                  </a:lnTo>
                  <a:lnTo>
                    <a:pt x="1820" y="241"/>
                  </a:lnTo>
                  <a:lnTo>
                    <a:pt x="67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15"/>
            <p:cNvSpPr/>
            <p:nvPr/>
          </p:nvSpPr>
          <p:spPr>
            <a:xfrm>
              <a:off x="-1895407" y="2435933"/>
              <a:ext cx="380957" cy="182354"/>
            </a:xfrm>
            <a:custGeom>
              <a:avLst/>
              <a:gdLst/>
              <a:ahLst/>
              <a:cxnLst/>
              <a:rect l="l" t="t" r="r" b="b"/>
              <a:pathLst>
                <a:path w="5158" h="2469" extrusionOk="0">
                  <a:moveTo>
                    <a:pt x="852" y="0"/>
                  </a:moveTo>
                  <a:cubicBezTo>
                    <a:pt x="515" y="0"/>
                    <a:pt x="213" y="234"/>
                    <a:pt x="135" y="577"/>
                  </a:cubicBezTo>
                  <a:lnTo>
                    <a:pt x="81" y="845"/>
                  </a:lnTo>
                  <a:cubicBezTo>
                    <a:pt x="1" y="1237"/>
                    <a:pt x="251" y="1621"/>
                    <a:pt x="643" y="1710"/>
                  </a:cubicBezTo>
                  <a:lnTo>
                    <a:pt x="4149" y="2451"/>
                  </a:lnTo>
                  <a:cubicBezTo>
                    <a:pt x="4202" y="2463"/>
                    <a:pt x="4254" y="2468"/>
                    <a:pt x="4306" y="2468"/>
                  </a:cubicBezTo>
                  <a:cubicBezTo>
                    <a:pt x="4641" y="2468"/>
                    <a:pt x="4945" y="2229"/>
                    <a:pt x="5014" y="1889"/>
                  </a:cubicBezTo>
                  <a:lnTo>
                    <a:pt x="5077" y="1630"/>
                  </a:lnTo>
                  <a:cubicBezTo>
                    <a:pt x="5157" y="1237"/>
                    <a:pt x="4907" y="845"/>
                    <a:pt x="4515" y="765"/>
                  </a:cubicBezTo>
                  <a:lnTo>
                    <a:pt x="1000" y="15"/>
                  </a:lnTo>
                  <a:cubicBezTo>
                    <a:pt x="950" y="5"/>
                    <a:pt x="901" y="0"/>
                    <a:pt x="85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15"/>
            <p:cNvSpPr/>
            <p:nvPr/>
          </p:nvSpPr>
          <p:spPr>
            <a:xfrm>
              <a:off x="-1505284" y="2458090"/>
              <a:ext cx="111377" cy="247201"/>
            </a:xfrm>
            <a:custGeom>
              <a:avLst/>
              <a:gdLst/>
              <a:ahLst/>
              <a:cxnLst/>
              <a:rect l="l" t="t" r="r" b="b"/>
              <a:pathLst>
                <a:path w="1508" h="3347" extrusionOk="0">
                  <a:moveTo>
                    <a:pt x="669" y="1"/>
                  </a:moveTo>
                  <a:lnTo>
                    <a:pt x="0" y="3168"/>
                  </a:lnTo>
                  <a:lnTo>
                    <a:pt x="830" y="3346"/>
                  </a:lnTo>
                  <a:lnTo>
                    <a:pt x="1508" y="179"/>
                  </a:lnTo>
                  <a:lnTo>
                    <a:pt x="66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15"/>
            <p:cNvSpPr/>
            <p:nvPr/>
          </p:nvSpPr>
          <p:spPr>
            <a:xfrm>
              <a:off x="-1328762" y="2518727"/>
              <a:ext cx="195132" cy="185235"/>
            </a:xfrm>
            <a:custGeom>
              <a:avLst/>
              <a:gdLst/>
              <a:ahLst/>
              <a:cxnLst/>
              <a:rect l="l" t="t" r="r" b="b"/>
              <a:pathLst>
                <a:path w="2642" h="2508" extrusionOk="0">
                  <a:moveTo>
                    <a:pt x="536" y="0"/>
                  </a:moveTo>
                  <a:lnTo>
                    <a:pt x="1" y="2507"/>
                  </a:lnTo>
                  <a:lnTo>
                    <a:pt x="2490" y="2106"/>
                  </a:lnTo>
                  <a:lnTo>
                    <a:pt x="2641" y="1383"/>
                  </a:lnTo>
                  <a:lnTo>
                    <a:pt x="536" y="0"/>
                  </a:ln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9" name="Google Shape;369;p15"/>
          <p:cNvGrpSpPr/>
          <p:nvPr/>
        </p:nvGrpSpPr>
        <p:grpSpPr>
          <a:xfrm rot="5236468">
            <a:off x="3267383" y="235494"/>
            <a:ext cx="1553983" cy="503831"/>
            <a:chOff x="-1760999" y="1531077"/>
            <a:chExt cx="829653" cy="268989"/>
          </a:xfrm>
        </p:grpSpPr>
        <p:sp>
          <p:nvSpPr>
            <p:cNvPr id="370" name="Google Shape;370;p15"/>
            <p:cNvSpPr/>
            <p:nvPr/>
          </p:nvSpPr>
          <p:spPr>
            <a:xfrm>
              <a:off x="-1760999" y="1534327"/>
              <a:ext cx="592411" cy="265739"/>
            </a:xfrm>
            <a:custGeom>
              <a:avLst/>
              <a:gdLst/>
              <a:ahLst/>
              <a:cxnLst/>
              <a:rect l="l" t="t" r="r" b="b"/>
              <a:pathLst>
                <a:path w="8021" h="3598" extrusionOk="0">
                  <a:moveTo>
                    <a:pt x="7851" y="1"/>
                  </a:moveTo>
                  <a:lnTo>
                    <a:pt x="955" y="367"/>
                  </a:lnTo>
                  <a:cubicBezTo>
                    <a:pt x="420" y="393"/>
                    <a:pt x="1" y="848"/>
                    <a:pt x="36" y="1384"/>
                  </a:cubicBezTo>
                  <a:lnTo>
                    <a:pt x="99" y="2677"/>
                  </a:lnTo>
                  <a:cubicBezTo>
                    <a:pt x="125" y="3196"/>
                    <a:pt x="561" y="3597"/>
                    <a:pt x="1075" y="3597"/>
                  </a:cubicBezTo>
                  <a:cubicBezTo>
                    <a:pt x="1092" y="3597"/>
                    <a:pt x="1108" y="3597"/>
                    <a:pt x="1125" y="3596"/>
                  </a:cubicBezTo>
                  <a:lnTo>
                    <a:pt x="8021" y="3239"/>
                  </a:lnTo>
                  <a:lnTo>
                    <a:pt x="7851" y="1"/>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15"/>
            <p:cNvSpPr/>
            <p:nvPr/>
          </p:nvSpPr>
          <p:spPr>
            <a:xfrm>
              <a:off x="-1198269" y="1531077"/>
              <a:ext cx="98895" cy="243213"/>
            </a:xfrm>
            <a:custGeom>
              <a:avLst/>
              <a:gdLst/>
              <a:ahLst/>
              <a:cxnLst/>
              <a:rect l="l" t="t" r="r" b="b"/>
              <a:pathLst>
                <a:path w="1339" h="3293" extrusionOk="0">
                  <a:moveTo>
                    <a:pt x="1169" y="0"/>
                  </a:moveTo>
                  <a:lnTo>
                    <a:pt x="0" y="63"/>
                  </a:lnTo>
                  <a:lnTo>
                    <a:pt x="170" y="3292"/>
                  </a:lnTo>
                  <a:lnTo>
                    <a:pt x="1338" y="3230"/>
                  </a:lnTo>
                  <a:lnTo>
                    <a:pt x="116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15"/>
            <p:cNvSpPr/>
            <p:nvPr/>
          </p:nvSpPr>
          <p:spPr>
            <a:xfrm>
              <a:off x="-1698367" y="1600799"/>
              <a:ext cx="376230" cy="141289"/>
            </a:xfrm>
            <a:custGeom>
              <a:avLst/>
              <a:gdLst/>
              <a:ahLst/>
              <a:cxnLst/>
              <a:rect l="l" t="t" r="r" b="b"/>
              <a:pathLst>
                <a:path w="5094" h="1913" extrusionOk="0">
                  <a:moveTo>
                    <a:pt x="4339" y="0"/>
                  </a:moveTo>
                  <a:cubicBezTo>
                    <a:pt x="4323" y="0"/>
                    <a:pt x="4307" y="1"/>
                    <a:pt x="4291" y="2"/>
                  </a:cubicBezTo>
                  <a:lnTo>
                    <a:pt x="714" y="189"/>
                  </a:lnTo>
                  <a:cubicBezTo>
                    <a:pt x="303" y="207"/>
                    <a:pt x="0" y="555"/>
                    <a:pt x="18" y="956"/>
                  </a:cubicBezTo>
                  <a:lnTo>
                    <a:pt x="36" y="1224"/>
                  </a:lnTo>
                  <a:cubicBezTo>
                    <a:pt x="53" y="1609"/>
                    <a:pt x="374" y="1913"/>
                    <a:pt x="755" y="1913"/>
                  </a:cubicBezTo>
                  <a:cubicBezTo>
                    <a:pt x="771" y="1913"/>
                    <a:pt x="787" y="1912"/>
                    <a:pt x="803" y="1911"/>
                  </a:cubicBezTo>
                  <a:lnTo>
                    <a:pt x="4380" y="1724"/>
                  </a:lnTo>
                  <a:cubicBezTo>
                    <a:pt x="4782" y="1706"/>
                    <a:pt x="5094" y="1367"/>
                    <a:pt x="5076" y="956"/>
                  </a:cubicBezTo>
                  <a:lnTo>
                    <a:pt x="5058" y="689"/>
                  </a:lnTo>
                  <a:cubicBezTo>
                    <a:pt x="5041" y="303"/>
                    <a:pt x="4720" y="0"/>
                    <a:pt x="43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15"/>
            <p:cNvSpPr/>
            <p:nvPr/>
          </p:nvSpPr>
          <p:spPr>
            <a:xfrm>
              <a:off x="-1287269" y="1536986"/>
              <a:ext cx="75187" cy="241883"/>
            </a:xfrm>
            <a:custGeom>
              <a:avLst/>
              <a:gdLst/>
              <a:ahLst/>
              <a:cxnLst/>
              <a:rect l="l" t="t" r="r" b="b"/>
              <a:pathLst>
                <a:path w="1018" h="3275" extrusionOk="0">
                  <a:moveTo>
                    <a:pt x="848" y="1"/>
                  </a:moveTo>
                  <a:lnTo>
                    <a:pt x="1" y="45"/>
                  </a:lnTo>
                  <a:lnTo>
                    <a:pt x="170" y="3275"/>
                  </a:lnTo>
                  <a:lnTo>
                    <a:pt x="1018" y="3230"/>
                  </a:lnTo>
                  <a:lnTo>
                    <a:pt x="84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15"/>
            <p:cNvSpPr/>
            <p:nvPr/>
          </p:nvSpPr>
          <p:spPr>
            <a:xfrm>
              <a:off x="-1110673" y="1555450"/>
              <a:ext cx="179326" cy="189149"/>
            </a:xfrm>
            <a:custGeom>
              <a:avLst/>
              <a:gdLst/>
              <a:ahLst/>
              <a:cxnLst/>
              <a:rect l="l" t="t" r="r" b="b"/>
              <a:pathLst>
                <a:path w="2428" h="2561" extrusionOk="0">
                  <a:moveTo>
                    <a:pt x="1" y="0"/>
                  </a:moveTo>
                  <a:lnTo>
                    <a:pt x="134" y="2561"/>
                  </a:lnTo>
                  <a:lnTo>
                    <a:pt x="2427" y="1535"/>
                  </a:lnTo>
                  <a:lnTo>
                    <a:pt x="2391" y="785"/>
                  </a:lnTo>
                  <a:lnTo>
                    <a:pt x="1" y="0"/>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5" name="Google Shape;375;p15"/>
          <p:cNvGrpSpPr/>
          <p:nvPr/>
        </p:nvGrpSpPr>
        <p:grpSpPr>
          <a:xfrm rot="-8557805">
            <a:off x="1727800" y="-426966"/>
            <a:ext cx="894969" cy="1473676"/>
            <a:chOff x="-950547" y="820788"/>
            <a:chExt cx="477785" cy="786731"/>
          </a:xfrm>
        </p:grpSpPr>
        <p:sp>
          <p:nvSpPr>
            <p:cNvPr id="376" name="Google Shape;376;p15"/>
            <p:cNvSpPr/>
            <p:nvPr/>
          </p:nvSpPr>
          <p:spPr>
            <a:xfrm>
              <a:off x="-920929" y="1002625"/>
              <a:ext cx="448167" cy="604893"/>
            </a:xfrm>
            <a:custGeom>
              <a:avLst/>
              <a:gdLst/>
              <a:ahLst/>
              <a:cxnLst/>
              <a:rect l="l" t="t" r="r" b="b"/>
              <a:pathLst>
                <a:path w="6068" h="8190" extrusionOk="0">
                  <a:moveTo>
                    <a:pt x="2936" y="1"/>
                  </a:moveTo>
                  <a:lnTo>
                    <a:pt x="1" y="1357"/>
                  </a:lnTo>
                  <a:lnTo>
                    <a:pt x="2900" y="7628"/>
                  </a:lnTo>
                  <a:cubicBezTo>
                    <a:pt x="3063" y="7980"/>
                    <a:pt x="3417" y="8189"/>
                    <a:pt x="3787" y="8189"/>
                  </a:cubicBezTo>
                  <a:cubicBezTo>
                    <a:pt x="3923" y="8189"/>
                    <a:pt x="4062" y="8161"/>
                    <a:pt x="4194" y="8101"/>
                  </a:cubicBezTo>
                  <a:lnTo>
                    <a:pt x="5362" y="7557"/>
                  </a:lnTo>
                  <a:cubicBezTo>
                    <a:pt x="5853" y="7334"/>
                    <a:pt x="6067" y="6754"/>
                    <a:pt x="5835" y="6263"/>
                  </a:cubicBezTo>
                  <a:lnTo>
                    <a:pt x="2936" y="1"/>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15"/>
            <p:cNvSpPr/>
            <p:nvPr/>
          </p:nvSpPr>
          <p:spPr>
            <a:xfrm>
              <a:off x="-950547" y="939403"/>
              <a:ext cx="253701" cy="179252"/>
            </a:xfrm>
            <a:custGeom>
              <a:avLst/>
              <a:gdLst/>
              <a:ahLst/>
              <a:cxnLst/>
              <a:rect l="l" t="t" r="r" b="b"/>
              <a:pathLst>
                <a:path w="3435" h="2427" extrusionOk="0">
                  <a:moveTo>
                    <a:pt x="2944" y="0"/>
                  </a:moveTo>
                  <a:lnTo>
                    <a:pt x="0" y="1365"/>
                  </a:lnTo>
                  <a:lnTo>
                    <a:pt x="500" y="2427"/>
                  </a:lnTo>
                  <a:lnTo>
                    <a:pt x="3435" y="1071"/>
                  </a:lnTo>
                  <a:lnTo>
                    <a:pt x="294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15"/>
            <p:cNvSpPr/>
            <p:nvPr/>
          </p:nvSpPr>
          <p:spPr>
            <a:xfrm>
              <a:off x="-797659" y="1179367"/>
              <a:ext cx="252371" cy="356732"/>
            </a:xfrm>
            <a:custGeom>
              <a:avLst/>
              <a:gdLst/>
              <a:ahLst/>
              <a:cxnLst/>
              <a:rect l="l" t="t" r="r" b="b"/>
              <a:pathLst>
                <a:path w="3417" h="4830" extrusionOk="0">
                  <a:moveTo>
                    <a:pt x="1080" y="1"/>
                  </a:moveTo>
                  <a:cubicBezTo>
                    <a:pt x="975" y="1"/>
                    <a:pt x="868" y="23"/>
                    <a:pt x="767" y="70"/>
                  </a:cubicBezTo>
                  <a:lnTo>
                    <a:pt x="526" y="177"/>
                  </a:lnTo>
                  <a:cubicBezTo>
                    <a:pt x="161" y="346"/>
                    <a:pt x="0" y="783"/>
                    <a:pt x="170" y="1149"/>
                  </a:cubicBezTo>
                  <a:lnTo>
                    <a:pt x="1677" y="4405"/>
                  </a:lnTo>
                  <a:cubicBezTo>
                    <a:pt x="1801" y="4672"/>
                    <a:pt x="2067" y="4830"/>
                    <a:pt x="2344" y="4830"/>
                  </a:cubicBezTo>
                  <a:cubicBezTo>
                    <a:pt x="2446" y="4830"/>
                    <a:pt x="2551" y="4808"/>
                    <a:pt x="2650" y="4762"/>
                  </a:cubicBezTo>
                  <a:lnTo>
                    <a:pt x="2891" y="4646"/>
                  </a:lnTo>
                  <a:cubicBezTo>
                    <a:pt x="3256" y="4477"/>
                    <a:pt x="3417" y="4040"/>
                    <a:pt x="3247" y="3674"/>
                  </a:cubicBezTo>
                  <a:lnTo>
                    <a:pt x="1740" y="418"/>
                  </a:lnTo>
                  <a:cubicBezTo>
                    <a:pt x="1617" y="153"/>
                    <a:pt x="1354" y="1"/>
                    <a:pt x="108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15"/>
            <p:cNvSpPr/>
            <p:nvPr/>
          </p:nvSpPr>
          <p:spPr>
            <a:xfrm>
              <a:off x="-903129" y="1041475"/>
              <a:ext cx="243877" cy="158203"/>
            </a:xfrm>
            <a:custGeom>
              <a:avLst/>
              <a:gdLst/>
              <a:ahLst/>
              <a:cxnLst/>
              <a:rect l="l" t="t" r="r" b="b"/>
              <a:pathLst>
                <a:path w="3302" h="2142" extrusionOk="0">
                  <a:moveTo>
                    <a:pt x="2945" y="1"/>
                  </a:moveTo>
                  <a:lnTo>
                    <a:pt x="1" y="1366"/>
                  </a:lnTo>
                  <a:lnTo>
                    <a:pt x="358" y="2142"/>
                  </a:lnTo>
                  <a:lnTo>
                    <a:pt x="3302" y="777"/>
                  </a:lnTo>
                  <a:lnTo>
                    <a:pt x="294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15"/>
            <p:cNvSpPr/>
            <p:nvPr/>
          </p:nvSpPr>
          <p:spPr>
            <a:xfrm>
              <a:off x="-939320" y="820788"/>
              <a:ext cx="183905" cy="208943"/>
            </a:xfrm>
            <a:custGeom>
              <a:avLst/>
              <a:gdLst/>
              <a:ahLst/>
              <a:cxnLst/>
              <a:rect l="l" t="t" r="r" b="b"/>
              <a:pathLst>
                <a:path w="2490" h="2829" extrusionOk="0">
                  <a:moveTo>
                    <a:pt x="678" y="0"/>
                  </a:moveTo>
                  <a:lnTo>
                    <a:pt x="0" y="313"/>
                  </a:lnTo>
                  <a:lnTo>
                    <a:pt x="161" y="2828"/>
                  </a:lnTo>
                  <a:lnTo>
                    <a:pt x="2489" y="1749"/>
                  </a:lnTo>
                  <a:lnTo>
                    <a:pt x="678" y="0"/>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1" name="Google Shape;381;p15"/>
          <p:cNvSpPr/>
          <p:nvPr/>
        </p:nvSpPr>
        <p:spPr>
          <a:xfrm rot="6557739">
            <a:off x="-4013979" y="4051308"/>
            <a:ext cx="8725985" cy="3415177"/>
          </a:xfrm>
          <a:custGeom>
            <a:avLst/>
            <a:gdLst/>
            <a:ahLst/>
            <a:cxnLst/>
            <a:rect l="l" t="t" r="r" b="b"/>
            <a:pathLst>
              <a:path w="2526" h="1670" extrusionOk="0">
                <a:moveTo>
                  <a:pt x="848" y="1"/>
                </a:moveTo>
                <a:lnTo>
                  <a:pt x="0" y="1669"/>
                </a:lnTo>
                <a:lnTo>
                  <a:pt x="2525" y="1669"/>
                </a:lnTo>
                <a:lnTo>
                  <a:pt x="84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15"/>
          <p:cNvSpPr/>
          <p:nvPr/>
        </p:nvSpPr>
        <p:spPr>
          <a:xfrm rot="-5400000">
            <a:off x="8008443" y="-3486551"/>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15"/>
          <p:cNvSpPr txBox="1">
            <a:spLocks noGrp="1"/>
          </p:cNvSpPr>
          <p:nvPr>
            <p:ph type="title"/>
          </p:nvPr>
        </p:nvSpPr>
        <p:spPr>
          <a:xfrm>
            <a:off x="5052000" y="4863884"/>
            <a:ext cx="5813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84" name="Google Shape;384;p15"/>
          <p:cNvSpPr txBox="1">
            <a:spLocks noGrp="1"/>
          </p:cNvSpPr>
          <p:nvPr>
            <p:ph type="subTitle" idx="1"/>
          </p:nvPr>
        </p:nvSpPr>
        <p:spPr>
          <a:xfrm>
            <a:off x="3526533" y="2892700"/>
            <a:ext cx="73392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4289994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6"/>
        <p:cNvGrpSpPr/>
        <p:nvPr/>
      </p:nvGrpSpPr>
      <p:grpSpPr>
        <a:xfrm>
          <a:off x="0" y="0"/>
          <a:ext cx="0" cy="0"/>
          <a:chOff x="0" y="0"/>
          <a:chExt cx="0" cy="0"/>
        </a:xfrm>
      </p:grpSpPr>
      <p:grpSp>
        <p:nvGrpSpPr>
          <p:cNvPr id="407" name="Google Shape;407;p17"/>
          <p:cNvGrpSpPr/>
          <p:nvPr/>
        </p:nvGrpSpPr>
        <p:grpSpPr>
          <a:xfrm>
            <a:off x="-1" y="445533"/>
            <a:ext cx="12236905" cy="5978000"/>
            <a:chOff x="176375" y="334150"/>
            <a:chExt cx="8717400" cy="4483500"/>
          </a:xfrm>
        </p:grpSpPr>
        <p:cxnSp>
          <p:nvCxnSpPr>
            <p:cNvPr id="408" name="Google Shape;408;p17"/>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09" name="Google Shape;409;p17"/>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0" name="Google Shape;410;p17"/>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1" name="Google Shape;411;p17"/>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2" name="Google Shape;412;p17"/>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3" name="Google Shape;413;p17"/>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4" name="Google Shape;414;p17"/>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5" name="Google Shape;415;p17"/>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6" name="Google Shape;416;p17"/>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7" name="Google Shape;417;p17"/>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8" name="Google Shape;418;p17"/>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9" name="Google Shape;419;p17"/>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20" name="Google Shape;420;p17"/>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21" name="Google Shape;421;p17"/>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22" name="Google Shape;422;p17"/>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23" name="Google Shape;423;p17"/>
          <p:cNvSpPr/>
          <p:nvPr/>
        </p:nvSpPr>
        <p:spPr>
          <a:xfrm rot="580744">
            <a:off x="-137585" y="-1048679"/>
            <a:ext cx="15770320" cy="10426131"/>
          </a:xfrm>
          <a:custGeom>
            <a:avLst/>
            <a:gdLst/>
            <a:ahLst/>
            <a:cxnLst/>
            <a:rect l="l" t="t" r="r" b="b"/>
            <a:pathLst>
              <a:path w="2526" h="1670" extrusionOk="0">
                <a:moveTo>
                  <a:pt x="848" y="1"/>
                </a:moveTo>
                <a:lnTo>
                  <a:pt x="0" y="1669"/>
                </a:lnTo>
                <a:lnTo>
                  <a:pt x="2525" y="1669"/>
                </a:lnTo>
                <a:lnTo>
                  <a:pt x="848"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7"/>
          <p:cNvSpPr txBox="1">
            <a:spLocks noGrp="1"/>
          </p:cNvSpPr>
          <p:nvPr>
            <p:ph type="title"/>
          </p:nvPr>
        </p:nvSpPr>
        <p:spPr>
          <a:xfrm>
            <a:off x="2717600" y="2993600"/>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5" name="Google Shape;425;p17"/>
          <p:cNvSpPr txBox="1">
            <a:spLocks noGrp="1"/>
          </p:cNvSpPr>
          <p:nvPr>
            <p:ph type="title" idx="2" hasCustomPrompt="1"/>
          </p:nvPr>
        </p:nvSpPr>
        <p:spPr>
          <a:xfrm>
            <a:off x="5352400" y="1909567"/>
            <a:ext cx="1487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6" name="Google Shape;426;p17"/>
          <p:cNvSpPr txBox="1">
            <a:spLocks noGrp="1"/>
          </p:cNvSpPr>
          <p:nvPr>
            <p:ph type="subTitle" idx="1"/>
          </p:nvPr>
        </p:nvSpPr>
        <p:spPr>
          <a:xfrm>
            <a:off x="2717600" y="3997233"/>
            <a:ext cx="67568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39424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27"/>
        <p:cNvGrpSpPr/>
        <p:nvPr/>
      </p:nvGrpSpPr>
      <p:grpSpPr>
        <a:xfrm>
          <a:off x="0" y="0"/>
          <a:ext cx="0" cy="0"/>
          <a:chOff x="0" y="0"/>
          <a:chExt cx="0" cy="0"/>
        </a:xfrm>
      </p:grpSpPr>
      <p:grpSp>
        <p:nvGrpSpPr>
          <p:cNvPr id="428" name="Google Shape;428;p18"/>
          <p:cNvGrpSpPr/>
          <p:nvPr/>
        </p:nvGrpSpPr>
        <p:grpSpPr>
          <a:xfrm>
            <a:off x="-1" y="445533"/>
            <a:ext cx="12236905" cy="5978000"/>
            <a:chOff x="176375" y="334150"/>
            <a:chExt cx="8717400" cy="4483500"/>
          </a:xfrm>
        </p:grpSpPr>
        <p:cxnSp>
          <p:nvCxnSpPr>
            <p:cNvPr id="429" name="Google Shape;429;p18"/>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0" name="Google Shape;430;p18"/>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1" name="Google Shape;431;p18"/>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2" name="Google Shape;432;p18"/>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3" name="Google Shape;433;p18"/>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4" name="Google Shape;434;p18"/>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5" name="Google Shape;435;p18"/>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6" name="Google Shape;436;p18"/>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7" name="Google Shape;437;p18"/>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8" name="Google Shape;438;p18"/>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9" name="Google Shape;439;p18"/>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0" name="Google Shape;440;p18"/>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1" name="Google Shape;441;p18"/>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2" name="Google Shape;442;p18"/>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3" name="Google Shape;443;p18"/>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44" name="Google Shape;444;p18"/>
          <p:cNvSpPr/>
          <p:nvPr/>
        </p:nvSpPr>
        <p:spPr>
          <a:xfrm rot="2392383">
            <a:off x="3708092" y="5454328"/>
            <a:ext cx="4047585" cy="3725912"/>
          </a:xfrm>
          <a:custGeom>
            <a:avLst/>
            <a:gdLst/>
            <a:ahLst/>
            <a:cxnLst/>
            <a:rect l="l" t="t" r="r" b="b"/>
            <a:pathLst>
              <a:path w="2374" h="1767" extrusionOk="0">
                <a:moveTo>
                  <a:pt x="2374" y="0"/>
                </a:moveTo>
                <a:lnTo>
                  <a:pt x="1" y="544"/>
                </a:lnTo>
                <a:lnTo>
                  <a:pt x="456" y="1767"/>
                </a:lnTo>
                <a:lnTo>
                  <a:pt x="237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18"/>
          <p:cNvSpPr/>
          <p:nvPr/>
        </p:nvSpPr>
        <p:spPr>
          <a:xfrm rot="-3939852">
            <a:off x="1846981" y="-2807053"/>
            <a:ext cx="3715075" cy="5083772"/>
          </a:xfrm>
          <a:custGeom>
            <a:avLst/>
            <a:gdLst/>
            <a:ahLst/>
            <a:cxnLst/>
            <a:rect l="l" t="t" r="r" b="b"/>
            <a:pathLst>
              <a:path w="2088" h="2713" extrusionOk="0">
                <a:moveTo>
                  <a:pt x="420" y="0"/>
                </a:moveTo>
                <a:lnTo>
                  <a:pt x="0" y="1294"/>
                </a:lnTo>
                <a:lnTo>
                  <a:pt x="2088" y="2712"/>
                </a:lnTo>
                <a:lnTo>
                  <a:pt x="420"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18"/>
          <p:cNvSpPr txBox="1">
            <a:spLocks noGrp="1"/>
          </p:cNvSpPr>
          <p:nvPr>
            <p:ph type="title"/>
          </p:nvPr>
        </p:nvSpPr>
        <p:spPr>
          <a:xfrm>
            <a:off x="960000" y="1706367"/>
            <a:ext cx="5726400" cy="230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7" name="Google Shape;447;p18"/>
          <p:cNvSpPr txBox="1">
            <a:spLocks noGrp="1"/>
          </p:cNvSpPr>
          <p:nvPr>
            <p:ph type="subTitle" idx="1"/>
          </p:nvPr>
        </p:nvSpPr>
        <p:spPr>
          <a:xfrm>
            <a:off x="960000" y="4012100"/>
            <a:ext cx="57264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8" name="Google Shape;448;p18"/>
          <p:cNvSpPr/>
          <p:nvPr/>
        </p:nvSpPr>
        <p:spPr>
          <a:xfrm>
            <a:off x="9889194" y="-3719134"/>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3127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49"/>
        <p:cNvGrpSpPr/>
        <p:nvPr/>
      </p:nvGrpSpPr>
      <p:grpSpPr>
        <a:xfrm>
          <a:off x="0" y="0"/>
          <a:ext cx="0" cy="0"/>
          <a:chOff x="0" y="0"/>
          <a:chExt cx="0" cy="0"/>
        </a:xfrm>
      </p:grpSpPr>
      <p:grpSp>
        <p:nvGrpSpPr>
          <p:cNvPr id="450" name="Google Shape;450;p19"/>
          <p:cNvGrpSpPr/>
          <p:nvPr/>
        </p:nvGrpSpPr>
        <p:grpSpPr>
          <a:xfrm>
            <a:off x="-1" y="445533"/>
            <a:ext cx="12236905" cy="5978000"/>
            <a:chOff x="176375" y="334150"/>
            <a:chExt cx="8717400" cy="4483500"/>
          </a:xfrm>
        </p:grpSpPr>
        <p:cxnSp>
          <p:nvCxnSpPr>
            <p:cNvPr id="451" name="Google Shape;451;p19"/>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2" name="Google Shape;452;p19"/>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3" name="Google Shape;453;p19"/>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4" name="Google Shape;454;p19"/>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5" name="Google Shape;455;p19"/>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6" name="Google Shape;456;p19"/>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7" name="Google Shape;457;p19"/>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8" name="Google Shape;458;p19"/>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9" name="Google Shape;459;p19"/>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0" name="Google Shape;460;p19"/>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1" name="Google Shape;461;p19"/>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2" name="Google Shape;462;p19"/>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3" name="Google Shape;463;p19"/>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4" name="Google Shape;464;p19"/>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5" name="Google Shape;465;p19"/>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66" name="Google Shape;466;p19"/>
          <p:cNvSpPr txBox="1">
            <a:spLocks noGrp="1"/>
          </p:cNvSpPr>
          <p:nvPr>
            <p:ph type="title"/>
          </p:nvPr>
        </p:nvSpPr>
        <p:spPr>
          <a:xfrm>
            <a:off x="6638000" y="2327000"/>
            <a:ext cx="460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7" name="Google Shape;467;p19"/>
          <p:cNvSpPr txBox="1">
            <a:spLocks noGrp="1"/>
          </p:cNvSpPr>
          <p:nvPr>
            <p:ph type="subTitle" idx="1"/>
          </p:nvPr>
        </p:nvSpPr>
        <p:spPr>
          <a:xfrm>
            <a:off x="6638000" y="3090600"/>
            <a:ext cx="46032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8" name="Google Shape;468;p19"/>
          <p:cNvSpPr/>
          <p:nvPr/>
        </p:nvSpPr>
        <p:spPr>
          <a:xfrm rot="-5400000">
            <a:off x="-1823408" y="4183551"/>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19"/>
          <p:cNvSpPr/>
          <p:nvPr/>
        </p:nvSpPr>
        <p:spPr>
          <a:xfrm rot="4681512">
            <a:off x="6572770" y="-19428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19"/>
          <p:cNvSpPr/>
          <p:nvPr/>
        </p:nvSpPr>
        <p:spPr>
          <a:xfrm rot="-5400000">
            <a:off x="7133893" y="3676842"/>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13812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71"/>
        <p:cNvGrpSpPr/>
        <p:nvPr/>
      </p:nvGrpSpPr>
      <p:grpSpPr>
        <a:xfrm>
          <a:off x="0" y="0"/>
          <a:ext cx="0" cy="0"/>
          <a:chOff x="0" y="0"/>
          <a:chExt cx="0" cy="0"/>
        </a:xfrm>
      </p:grpSpPr>
      <p:grpSp>
        <p:nvGrpSpPr>
          <p:cNvPr id="472" name="Google Shape;472;p20"/>
          <p:cNvGrpSpPr/>
          <p:nvPr/>
        </p:nvGrpSpPr>
        <p:grpSpPr>
          <a:xfrm>
            <a:off x="-1" y="445533"/>
            <a:ext cx="12236905" cy="5978000"/>
            <a:chOff x="176375" y="334150"/>
            <a:chExt cx="8717400" cy="4483500"/>
          </a:xfrm>
        </p:grpSpPr>
        <p:cxnSp>
          <p:nvCxnSpPr>
            <p:cNvPr id="473" name="Google Shape;473;p20"/>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4" name="Google Shape;474;p20"/>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5" name="Google Shape;475;p20"/>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6" name="Google Shape;476;p20"/>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7" name="Google Shape;477;p20"/>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8" name="Google Shape;478;p20"/>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9" name="Google Shape;479;p20"/>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0" name="Google Shape;480;p20"/>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1" name="Google Shape;481;p20"/>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2" name="Google Shape;482;p20"/>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3" name="Google Shape;483;p20"/>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4" name="Google Shape;484;p20"/>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5" name="Google Shape;485;p20"/>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6" name="Google Shape;486;p20"/>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7" name="Google Shape;487;p20"/>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88" name="Google Shape;488;p20"/>
          <p:cNvSpPr/>
          <p:nvPr/>
        </p:nvSpPr>
        <p:spPr>
          <a:xfrm rot="-5400000">
            <a:off x="-559408" y="3575551"/>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0"/>
          <p:cNvSpPr/>
          <p:nvPr/>
        </p:nvSpPr>
        <p:spPr>
          <a:xfrm rot="4681512">
            <a:off x="540770" y="-19428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0"/>
          <p:cNvSpPr/>
          <p:nvPr/>
        </p:nvSpPr>
        <p:spPr>
          <a:xfrm rot="10800000">
            <a:off x="9949893" y="460082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0"/>
          <p:cNvSpPr txBox="1">
            <a:spLocks noGrp="1"/>
          </p:cNvSpPr>
          <p:nvPr>
            <p:ph type="title"/>
          </p:nvPr>
        </p:nvSpPr>
        <p:spPr>
          <a:xfrm>
            <a:off x="1492800" y="2326967"/>
            <a:ext cx="4603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2" name="Google Shape;492;p20"/>
          <p:cNvSpPr txBox="1">
            <a:spLocks noGrp="1"/>
          </p:cNvSpPr>
          <p:nvPr>
            <p:ph type="subTitle" idx="1"/>
          </p:nvPr>
        </p:nvSpPr>
        <p:spPr>
          <a:xfrm>
            <a:off x="1492800" y="3090567"/>
            <a:ext cx="4603200" cy="144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4856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93"/>
        <p:cNvGrpSpPr/>
        <p:nvPr/>
      </p:nvGrpSpPr>
      <p:grpSpPr>
        <a:xfrm>
          <a:off x="0" y="0"/>
          <a:ext cx="0" cy="0"/>
          <a:chOff x="0" y="0"/>
          <a:chExt cx="0" cy="0"/>
        </a:xfrm>
      </p:grpSpPr>
      <p:grpSp>
        <p:nvGrpSpPr>
          <p:cNvPr id="494" name="Google Shape;494;p21"/>
          <p:cNvGrpSpPr/>
          <p:nvPr/>
        </p:nvGrpSpPr>
        <p:grpSpPr>
          <a:xfrm>
            <a:off x="-1" y="445533"/>
            <a:ext cx="12236905" cy="5978000"/>
            <a:chOff x="176375" y="334150"/>
            <a:chExt cx="8717400" cy="4483500"/>
          </a:xfrm>
        </p:grpSpPr>
        <p:cxnSp>
          <p:nvCxnSpPr>
            <p:cNvPr id="495" name="Google Shape;495;p21"/>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6" name="Google Shape;496;p21"/>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7" name="Google Shape;497;p21"/>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8" name="Google Shape;498;p21"/>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9" name="Google Shape;499;p21"/>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0" name="Google Shape;500;p21"/>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1" name="Google Shape;501;p21"/>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2" name="Google Shape;502;p21"/>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3" name="Google Shape;503;p21"/>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4" name="Google Shape;504;p21"/>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5" name="Google Shape;505;p21"/>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6" name="Google Shape;506;p21"/>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7" name="Google Shape;507;p21"/>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8" name="Google Shape;508;p21"/>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9" name="Google Shape;509;p21"/>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510" name="Google Shape;510;p21"/>
          <p:cNvSpPr txBox="1">
            <a:spLocks noGrp="1"/>
          </p:cNvSpPr>
          <p:nvPr>
            <p:ph type="title"/>
          </p:nvPr>
        </p:nvSpPr>
        <p:spPr>
          <a:xfrm>
            <a:off x="5583767" y="2276667"/>
            <a:ext cx="460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1" name="Google Shape;511;p21"/>
          <p:cNvSpPr txBox="1">
            <a:spLocks noGrp="1"/>
          </p:cNvSpPr>
          <p:nvPr>
            <p:ph type="subTitle" idx="1"/>
          </p:nvPr>
        </p:nvSpPr>
        <p:spPr>
          <a:xfrm>
            <a:off x="5583767" y="3040267"/>
            <a:ext cx="46032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12" name="Google Shape;512;p21"/>
          <p:cNvSpPr/>
          <p:nvPr/>
        </p:nvSpPr>
        <p:spPr>
          <a:xfrm>
            <a:off x="-196913" y="255939"/>
            <a:ext cx="1493608" cy="7425048"/>
          </a:xfrm>
          <a:custGeom>
            <a:avLst/>
            <a:gdLst/>
            <a:ahLst/>
            <a:cxnLst/>
            <a:rect l="l" t="t" r="r" b="b"/>
            <a:pathLst>
              <a:path w="7388" h="15265" extrusionOk="0">
                <a:moveTo>
                  <a:pt x="1" y="1"/>
                </a:moveTo>
                <a:lnTo>
                  <a:pt x="1" y="15265"/>
                </a:lnTo>
                <a:lnTo>
                  <a:pt x="7387" y="9136"/>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1"/>
          <p:cNvSpPr/>
          <p:nvPr/>
        </p:nvSpPr>
        <p:spPr>
          <a:xfrm rot="4681512">
            <a:off x="9612770" y="-19428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1"/>
          <p:cNvSpPr/>
          <p:nvPr/>
        </p:nvSpPr>
        <p:spPr>
          <a:xfrm rot="-5400000">
            <a:off x="6518642" y="2898509"/>
            <a:ext cx="2242111" cy="6480603"/>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262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33315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5"/>
        <p:cNvGrpSpPr/>
        <p:nvPr/>
      </p:nvGrpSpPr>
      <p:grpSpPr>
        <a:xfrm>
          <a:off x="0" y="0"/>
          <a:ext cx="0" cy="0"/>
          <a:chOff x="0" y="0"/>
          <a:chExt cx="0" cy="0"/>
        </a:xfrm>
      </p:grpSpPr>
      <p:grpSp>
        <p:nvGrpSpPr>
          <p:cNvPr id="516" name="Google Shape;516;p22"/>
          <p:cNvGrpSpPr/>
          <p:nvPr/>
        </p:nvGrpSpPr>
        <p:grpSpPr>
          <a:xfrm>
            <a:off x="-1" y="445533"/>
            <a:ext cx="12236905" cy="5978000"/>
            <a:chOff x="176375" y="334150"/>
            <a:chExt cx="8717400" cy="4483500"/>
          </a:xfrm>
        </p:grpSpPr>
        <p:cxnSp>
          <p:nvCxnSpPr>
            <p:cNvPr id="517" name="Google Shape;517;p22"/>
            <p:cNvCxnSpPr/>
            <p:nvPr/>
          </p:nvCxnSpPr>
          <p:spPr>
            <a:xfrm>
              <a:off x="176375" y="334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18" name="Google Shape;518;p22"/>
            <p:cNvCxnSpPr/>
            <p:nvPr/>
          </p:nvCxnSpPr>
          <p:spPr>
            <a:xfrm>
              <a:off x="176375" y="654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19" name="Google Shape;519;p22"/>
            <p:cNvCxnSpPr/>
            <p:nvPr/>
          </p:nvCxnSpPr>
          <p:spPr>
            <a:xfrm>
              <a:off x="176375" y="9746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0" name="Google Shape;520;p22"/>
            <p:cNvCxnSpPr/>
            <p:nvPr/>
          </p:nvCxnSpPr>
          <p:spPr>
            <a:xfrm>
              <a:off x="176375" y="12949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1" name="Google Shape;521;p22"/>
            <p:cNvCxnSpPr/>
            <p:nvPr/>
          </p:nvCxnSpPr>
          <p:spPr>
            <a:xfrm>
              <a:off x="176375" y="1615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2" name="Google Shape;522;p22"/>
            <p:cNvCxnSpPr/>
            <p:nvPr/>
          </p:nvCxnSpPr>
          <p:spPr>
            <a:xfrm>
              <a:off x="176375" y="1935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3" name="Google Shape;523;p22"/>
            <p:cNvCxnSpPr/>
            <p:nvPr/>
          </p:nvCxnSpPr>
          <p:spPr>
            <a:xfrm>
              <a:off x="176375" y="22556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4" name="Google Shape;524;p22"/>
            <p:cNvCxnSpPr/>
            <p:nvPr/>
          </p:nvCxnSpPr>
          <p:spPr>
            <a:xfrm>
              <a:off x="176375" y="25759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5" name="Google Shape;525;p22"/>
            <p:cNvCxnSpPr/>
            <p:nvPr/>
          </p:nvCxnSpPr>
          <p:spPr>
            <a:xfrm>
              <a:off x="176375" y="2896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6" name="Google Shape;526;p22"/>
            <p:cNvCxnSpPr/>
            <p:nvPr/>
          </p:nvCxnSpPr>
          <p:spPr>
            <a:xfrm>
              <a:off x="176375" y="3216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7" name="Google Shape;527;p22"/>
            <p:cNvCxnSpPr/>
            <p:nvPr/>
          </p:nvCxnSpPr>
          <p:spPr>
            <a:xfrm>
              <a:off x="176375" y="35366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8" name="Google Shape;528;p22"/>
            <p:cNvCxnSpPr/>
            <p:nvPr/>
          </p:nvCxnSpPr>
          <p:spPr>
            <a:xfrm>
              <a:off x="176375" y="38569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9" name="Google Shape;529;p22"/>
            <p:cNvCxnSpPr/>
            <p:nvPr/>
          </p:nvCxnSpPr>
          <p:spPr>
            <a:xfrm>
              <a:off x="176375" y="4177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30" name="Google Shape;530;p22"/>
            <p:cNvCxnSpPr/>
            <p:nvPr/>
          </p:nvCxnSpPr>
          <p:spPr>
            <a:xfrm>
              <a:off x="176375" y="4497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31" name="Google Shape;531;p22"/>
            <p:cNvCxnSpPr/>
            <p:nvPr/>
          </p:nvCxnSpPr>
          <p:spPr>
            <a:xfrm>
              <a:off x="176375" y="4817650"/>
              <a:ext cx="8717400" cy="0"/>
            </a:xfrm>
            <a:prstGeom prst="straightConnector1">
              <a:avLst/>
            </a:prstGeom>
            <a:noFill/>
            <a:ln w="9525" cap="flat" cmpd="sng">
              <a:solidFill>
                <a:schemeClr val="dk2"/>
              </a:solidFill>
              <a:prstDash val="solid"/>
              <a:round/>
              <a:headEnd type="none" w="med" len="med"/>
              <a:tailEnd type="none" w="med" len="med"/>
            </a:ln>
          </p:spPr>
        </p:cxnSp>
      </p:grpSp>
      <p:sp>
        <p:nvSpPr>
          <p:cNvPr id="532" name="Google Shape;532;p22"/>
          <p:cNvSpPr/>
          <p:nvPr/>
        </p:nvSpPr>
        <p:spPr>
          <a:xfrm rot="2392388">
            <a:off x="-296841" y="5653594"/>
            <a:ext cx="3280709"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2"/>
          <p:cNvSpPr/>
          <p:nvPr/>
        </p:nvSpPr>
        <p:spPr>
          <a:xfrm rot="-3939852">
            <a:off x="10492648" y="-2807053"/>
            <a:ext cx="3715075" cy="5083772"/>
          </a:xfrm>
          <a:custGeom>
            <a:avLst/>
            <a:gdLst/>
            <a:ahLst/>
            <a:cxnLst/>
            <a:rect l="l" t="t" r="r" b="b"/>
            <a:pathLst>
              <a:path w="2088" h="2713" extrusionOk="0">
                <a:moveTo>
                  <a:pt x="420" y="0"/>
                </a:moveTo>
                <a:lnTo>
                  <a:pt x="0" y="1294"/>
                </a:lnTo>
                <a:lnTo>
                  <a:pt x="2088" y="2712"/>
                </a:lnTo>
                <a:lnTo>
                  <a:pt x="42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2"/>
          <p:cNvSpPr/>
          <p:nvPr/>
        </p:nvSpPr>
        <p:spPr>
          <a:xfrm rot="-3017968">
            <a:off x="10146509" y="5571035"/>
            <a:ext cx="3189016"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2"/>
          <p:cNvSpPr/>
          <p:nvPr/>
        </p:nvSpPr>
        <p:spPr>
          <a:xfrm rot="-5104754">
            <a:off x="-837321" y="-727010"/>
            <a:ext cx="2482508" cy="2312465"/>
          </a:xfrm>
          <a:custGeom>
            <a:avLst/>
            <a:gdLst/>
            <a:ahLst/>
            <a:cxnLst/>
            <a:rect l="l" t="t" r="r" b="b"/>
            <a:pathLst>
              <a:path w="1169" h="1089" extrusionOk="0">
                <a:moveTo>
                  <a:pt x="1169" y="1"/>
                </a:moveTo>
                <a:lnTo>
                  <a:pt x="0" y="331"/>
                </a:lnTo>
                <a:lnTo>
                  <a:pt x="865" y="1089"/>
                </a:lnTo>
                <a:lnTo>
                  <a:pt x="1169"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2"/>
          <p:cNvSpPr txBox="1">
            <a:spLocks noGrp="1"/>
          </p:cNvSpPr>
          <p:nvPr>
            <p:ph type="title"/>
          </p:nvPr>
        </p:nvSpPr>
        <p:spPr>
          <a:xfrm>
            <a:off x="9601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7" name="Google Shape;537;p22"/>
          <p:cNvSpPr txBox="1">
            <a:spLocks noGrp="1"/>
          </p:cNvSpPr>
          <p:nvPr>
            <p:ph type="title" idx="2"/>
          </p:nvPr>
        </p:nvSpPr>
        <p:spPr>
          <a:xfrm>
            <a:off x="1250267" y="39713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2"/>
          <p:cNvSpPr txBox="1">
            <a:spLocks noGrp="1"/>
          </p:cNvSpPr>
          <p:nvPr>
            <p:ph type="subTitle" idx="1"/>
          </p:nvPr>
        </p:nvSpPr>
        <p:spPr>
          <a:xfrm>
            <a:off x="1250267" y="4496867"/>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9" name="Google Shape;539;p22"/>
          <p:cNvSpPr txBox="1">
            <a:spLocks noGrp="1"/>
          </p:cNvSpPr>
          <p:nvPr>
            <p:ph type="title" idx="3"/>
          </p:nvPr>
        </p:nvSpPr>
        <p:spPr>
          <a:xfrm>
            <a:off x="4645892" y="39713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2"/>
          <p:cNvSpPr txBox="1">
            <a:spLocks noGrp="1"/>
          </p:cNvSpPr>
          <p:nvPr>
            <p:ph type="subTitle" idx="4"/>
          </p:nvPr>
        </p:nvSpPr>
        <p:spPr>
          <a:xfrm>
            <a:off x="4645895" y="4496867"/>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41" name="Google Shape;541;p22"/>
          <p:cNvSpPr txBox="1">
            <a:spLocks noGrp="1"/>
          </p:cNvSpPr>
          <p:nvPr>
            <p:ph type="title" idx="5"/>
          </p:nvPr>
        </p:nvSpPr>
        <p:spPr>
          <a:xfrm>
            <a:off x="8041528" y="39713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2"/>
          <p:cNvSpPr txBox="1">
            <a:spLocks noGrp="1"/>
          </p:cNvSpPr>
          <p:nvPr>
            <p:ph type="subTitle" idx="6"/>
          </p:nvPr>
        </p:nvSpPr>
        <p:spPr>
          <a:xfrm>
            <a:off x="8041532" y="4496867"/>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8431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43"/>
        <p:cNvGrpSpPr/>
        <p:nvPr/>
      </p:nvGrpSpPr>
      <p:grpSpPr>
        <a:xfrm>
          <a:off x="0" y="0"/>
          <a:ext cx="0" cy="0"/>
          <a:chOff x="0" y="0"/>
          <a:chExt cx="0" cy="0"/>
        </a:xfrm>
      </p:grpSpPr>
      <p:grpSp>
        <p:nvGrpSpPr>
          <p:cNvPr id="544" name="Google Shape;544;p23"/>
          <p:cNvGrpSpPr/>
          <p:nvPr/>
        </p:nvGrpSpPr>
        <p:grpSpPr>
          <a:xfrm>
            <a:off x="-1" y="445533"/>
            <a:ext cx="12236905" cy="5978000"/>
            <a:chOff x="176375" y="334150"/>
            <a:chExt cx="8717400" cy="4483500"/>
          </a:xfrm>
        </p:grpSpPr>
        <p:cxnSp>
          <p:nvCxnSpPr>
            <p:cNvPr id="545" name="Google Shape;545;p2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6" name="Google Shape;546;p2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7" name="Google Shape;547;p2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8" name="Google Shape;548;p2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9" name="Google Shape;549;p2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0" name="Google Shape;550;p2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1" name="Google Shape;551;p2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2" name="Google Shape;552;p2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3" name="Google Shape;553;p2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4" name="Google Shape;554;p2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5" name="Google Shape;555;p2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6" name="Google Shape;556;p2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7" name="Google Shape;557;p2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8" name="Google Shape;558;p2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9" name="Google Shape;559;p2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560" name="Google Shape;560;p23"/>
          <p:cNvSpPr/>
          <p:nvPr/>
        </p:nvSpPr>
        <p:spPr>
          <a:xfrm>
            <a:off x="-537700" y="3852501"/>
            <a:ext cx="2538664" cy="5575236"/>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3"/>
          <p:cNvSpPr/>
          <p:nvPr/>
        </p:nvSpPr>
        <p:spPr>
          <a:xfrm>
            <a:off x="9889194" y="-3526467"/>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3"/>
          <p:cNvSpPr/>
          <p:nvPr/>
        </p:nvSpPr>
        <p:spPr>
          <a:xfrm rot="5">
            <a:off x="-2921685" y="-1512832"/>
            <a:ext cx="5117999" cy="2881320"/>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3"/>
          <p:cNvSpPr/>
          <p:nvPr/>
        </p:nvSpPr>
        <p:spPr>
          <a:xfrm rot="1157739">
            <a:off x="3072445" y="6332066"/>
            <a:ext cx="8725985" cy="3415177"/>
          </a:xfrm>
          <a:custGeom>
            <a:avLst/>
            <a:gdLst/>
            <a:ahLst/>
            <a:cxnLst/>
            <a:rect l="l" t="t" r="r" b="b"/>
            <a:pathLst>
              <a:path w="2526" h="1670" extrusionOk="0">
                <a:moveTo>
                  <a:pt x="848" y="1"/>
                </a:moveTo>
                <a:lnTo>
                  <a:pt x="0" y="1669"/>
                </a:lnTo>
                <a:lnTo>
                  <a:pt x="2525" y="1669"/>
                </a:lnTo>
                <a:lnTo>
                  <a:pt x="84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3"/>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5" name="Google Shape;565;p23"/>
          <p:cNvSpPr txBox="1">
            <a:spLocks noGrp="1"/>
          </p:cNvSpPr>
          <p:nvPr>
            <p:ph type="title" idx="2"/>
          </p:nvPr>
        </p:nvSpPr>
        <p:spPr>
          <a:xfrm>
            <a:off x="3029933" y="22783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6" name="Google Shape;566;p23"/>
          <p:cNvSpPr txBox="1">
            <a:spLocks noGrp="1"/>
          </p:cNvSpPr>
          <p:nvPr>
            <p:ph type="subTitle" idx="1"/>
          </p:nvPr>
        </p:nvSpPr>
        <p:spPr>
          <a:xfrm>
            <a:off x="3029933" y="2803933"/>
            <a:ext cx="26376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7" name="Google Shape;567;p23"/>
          <p:cNvSpPr txBox="1">
            <a:spLocks noGrp="1"/>
          </p:cNvSpPr>
          <p:nvPr>
            <p:ph type="title" idx="3"/>
          </p:nvPr>
        </p:nvSpPr>
        <p:spPr>
          <a:xfrm>
            <a:off x="6524477" y="2278367"/>
            <a:ext cx="2637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8" name="Google Shape;568;p23"/>
          <p:cNvSpPr txBox="1">
            <a:spLocks noGrp="1"/>
          </p:cNvSpPr>
          <p:nvPr>
            <p:ph type="subTitle" idx="4"/>
          </p:nvPr>
        </p:nvSpPr>
        <p:spPr>
          <a:xfrm>
            <a:off x="6524468" y="2803933"/>
            <a:ext cx="26376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9" name="Google Shape;569;p23"/>
          <p:cNvSpPr txBox="1">
            <a:spLocks noGrp="1"/>
          </p:cNvSpPr>
          <p:nvPr>
            <p:ph type="title" idx="5"/>
          </p:nvPr>
        </p:nvSpPr>
        <p:spPr>
          <a:xfrm>
            <a:off x="3029933" y="4314233"/>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0" name="Google Shape;570;p23"/>
          <p:cNvSpPr txBox="1">
            <a:spLocks noGrp="1"/>
          </p:cNvSpPr>
          <p:nvPr>
            <p:ph type="subTitle" idx="6"/>
          </p:nvPr>
        </p:nvSpPr>
        <p:spPr>
          <a:xfrm>
            <a:off x="3029933" y="4839800"/>
            <a:ext cx="26376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71" name="Google Shape;571;p23"/>
          <p:cNvSpPr txBox="1">
            <a:spLocks noGrp="1"/>
          </p:cNvSpPr>
          <p:nvPr>
            <p:ph type="title" idx="7"/>
          </p:nvPr>
        </p:nvSpPr>
        <p:spPr>
          <a:xfrm>
            <a:off x="6524477" y="4314233"/>
            <a:ext cx="2637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2" name="Google Shape;572;p23"/>
          <p:cNvSpPr txBox="1">
            <a:spLocks noGrp="1"/>
          </p:cNvSpPr>
          <p:nvPr>
            <p:ph type="subTitle" idx="8"/>
          </p:nvPr>
        </p:nvSpPr>
        <p:spPr>
          <a:xfrm>
            <a:off x="6524468" y="4839800"/>
            <a:ext cx="26376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4279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73"/>
        <p:cNvGrpSpPr/>
        <p:nvPr/>
      </p:nvGrpSpPr>
      <p:grpSpPr>
        <a:xfrm>
          <a:off x="0" y="0"/>
          <a:ext cx="0" cy="0"/>
          <a:chOff x="0" y="0"/>
          <a:chExt cx="0" cy="0"/>
        </a:xfrm>
      </p:grpSpPr>
      <p:grpSp>
        <p:nvGrpSpPr>
          <p:cNvPr id="574" name="Google Shape;574;p24"/>
          <p:cNvGrpSpPr/>
          <p:nvPr/>
        </p:nvGrpSpPr>
        <p:grpSpPr>
          <a:xfrm>
            <a:off x="-1" y="445533"/>
            <a:ext cx="12236905" cy="5978000"/>
            <a:chOff x="176375" y="334150"/>
            <a:chExt cx="8717400" cy="4483500"/>
          </a:xfrm>
        </p:grpSpPr>
        <p:cxnSp>
          <p:nvCxnSpPr>
            <p:cNvPr id="575" name="Google Shape;575;p2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6" name="Google Shape;576;p2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7" name="Google Shape;577;p2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8" name="Google Shape;578;p2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9" name="Google Shape;579;p2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0" name="Google Shape;580;p2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1" name="Google Shape;581;p2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2" name="Google Shape;582;p2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3" name="Google Shape;583;p2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4" name="Google Shape;584;p2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5" name="Google Shape;585;p2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6" name="Google Shape;586;p2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7" name="Google Shape;587;p2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8" name="Google Shape;588;p2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9" name="Google Shape;589;p2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590" name="Google Shape;590;p24"/>
          <p:cNvSpPr/>
          <p:nvPr/>
        </p:nvSpPr>
        <p:spPr>
          <a:xfrm rot="-5400000">
            <a:off x="4725253" y="3173072"/>
            <a:ext cx="1493608" cy="7425048"/>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rot="4681512">
            <a:off x="10584303" y="-22581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rot="4681512">
            <a:off x="-1188597" y="-1883437"/>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4" name="Google Shape;594;p24"/>
          <p:cNvSpPr txBox="1">
            <a:spLocks noGrp="1"/>
          </p:cNvSpPr>
          <p:nvPr>
            <p:ph type="title" idx="2"/>
          </p:nvPr>
        </p:nvSpPr>
        <p:spPr>
          <a:xfrm>
            <a:off x="950813" y="4460100"/>
            <a:ext cx="279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5" name="Google Shape;595;p24"/>
          <p:cNvSpPr txBox="1">
            <a:spLocks noGrp="1"/>
          </p:cNvSpPr>
          <p:nvPr>
            <p:ph type="subTitle" idx="1"/>
          </p:nvPr>
        </p:nvSpPr>
        <p:spPr>
          <a:xfrm>
            <a:off x="950813" y="4985667"/>
            <a:ext cx="27972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96" name="Google Shape;596;p24"/>
          <p:cNvSpPr txBox="1">
            <a:spLocks noGrp="1"/>
          </p:cNvSpPr>
          <p:nvPr>
            <p:ph type="title" idx="3"/>
          </p:nvPr>
        </p:nvSpPr>
        <p:spPr>
          <a:xfrm>
            <a:off x="8443909" y="4460100"/>
            <a:ext cx="2797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7" name="Google Shape;597;p24"/>
          <p:cNvSpPr txBox="1">
            <a:spLocks noGrp="1"/>
          </p:cNvSpPr>
          <p:nvPr>
            <p:ph type="subTitle" idx="4"/>
          </p:nvPr>
        </p:nvSpPr>
        <p:spPr>
          <a:xfrm>
            <a:off x="8443900" y="4985667"/>
            <a:ext cx="27972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98" name="Google Shape;598;p24"/>
          <p:cNvSpPr txBox="1">
            <a:spLocks noGrp="1"/>
          </p:cNvSpPr>
          <p:nvPr>
            <p:ph type="title" idx="5"/>
          </p:nvPr>
        </p:nvSpPr>
        <p:spPr>
          <a:xfrm>
            <a:off x="950800" y="2442333"/>
            <a:ext cx="279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4"/>
          <p:cNvSpPr txBox="1">
            <a:spLocks noGrp="1"/>
          </p:cNvSpPr>
          <p:nvPr>
            <p:ph type="subTitle" idx="6"/>
          </p:nvPr>
        </p:nvSpPr>
        <p:spPr>
          <a:xfrm>
            <a:off x="950800" y="2967900"/>
            <a:ext cx="27972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00" name="Google Shape;600;p24"/>
          <p:cNvSpPr txBox="1">
            <a:spLocks noGrp="1"/>
          </p:cNvSpPr>
          <p:nvPr>
            <p:ph type="title" idx="7"/>
          </p:nvPr>
        </p:nvSpPr>
        <p:spPr>
          <a:xfrm>
            <a:off x="8443924" y="2442333"/>
            <a:ext cx="2797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4"/>
          <p:cNvSpPr txBox="1">
            <a:spLocks noGrp="1"/>
          </p:cNvSpPr>
          <p:nvPr>
            <p:ph type="subTitle" idx="8"/>
          </p:nvPr>
        </p:nvSpPr>
        <p:spPr>
          <a:xfrm>
            <a:off x="8443913" y="2967900"/>
            <a:ext cx="27972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08020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02"/>
        <p:cNvGrpSpPr/>
        <p:nvPr/>
      </p:nvGrpSpPr>
      <p:grpSpPr>
        <a:xfrm>
          <a:off x="0" y="0"/>
          <a:ext cx="0" cy="0"/>
          <a:chOff x="0" y="0"/>
          <a:chExt cx="0" cy="0"/>
        </a:xfrm>
      </p:grpSpPr>
      <p:grpSp>
        <p:nvGrpSpPr>
          <p:cNvPr id="603" name="Google Shape;603;p25"/>
          <p:cNvGrpSpPr/>
          <p:nvPr/>
        </p:nvGrpSpPr>
        <p:grpSpPr>
          <a:xfrm>
            <a:off x="-1" y="445533"/>
            <a:ext cx="12236905" cy="5978000"/>
            <a:chOff x="176375" y="334150"/>
            <a:chExt cx="8717400" cy="4483500"/>
          </a:xfrm>
        </p:grpSpPr>
        <p:cxnSp>
          <p:nvCxnSpPr>
            <p:cNvPr id="604" name="Google Shape;604;p2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5" name="Google Shape;605;p2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6" name="Google Shape;606;p2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7" name="Google Shape;607;p2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8" name="Google Shape;608;p2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9" name="Google Shape;609;p2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0" name="Google Shape;610;p2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1" name="Google Shape;611;p2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2" name="Google Shape;612;p2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3" name="Google Shape;613;p2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4" name="Google Shape;614;p2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5" name="Google Shape;615;p2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6" name="Google Shape;616;p2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7" name="Google Shape;617;p2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8" name="Google Shape;618;p2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619" name="Google Shape;619;p25"/>
          <p:cNvSpPr/>
          <p:nvPr/>
        </p:nvSpPr>
        <p:spPr>
          <a:xfrm rot="9162393">
            <a:off x="-2270375" y="1203828"/>
            <a:ext cx="3280713" cy="3019984"/>
          </a:xfrm>
          <a:custGeom>
            <a:avLst/>
            <a:gdLst/>
            <a:ahLst/>
            <a:cxnLst/>
            <a:rect l="l" t="t" r="r" b="b"/>
            <a:pathLst>
              <a:path w="2374" h="1767" extrusionOk="0">
                <a:moveTo>
                  <a:pt x="2374" y="0"/>
                </a:moveTo>
                <a:lnTo>
                  <a:pt x="1" y="544"/>
                </a:lnTo>
                <a:lnTo>
                  <a:pt x="456" y="1767"/>
                </a:lnTo>
                <a:lnTo>
                  <a:pt x="2374"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25"/>
          <p:cNvSpPr/>
          <p:nvPr/>
        </p:nvSpPr>
        <p:spPr>
          <a:xfrm rot="2031667">
            <a:off x="10056445" y="-804029"/>
            <a:ext cx="3189015"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25"/>
          <p:cNvSpPr/>
          <p:nvPr/>
        </p:nvSpPr>
        <p:spPr>
          <a:xfrm rot="1650757">
            <a:off x="9265030" y="5555718"/>
            <a:ext cx="3787383" cy="2642441"/>
          </a:xfrm>
          <a:custGeom>
            <a:avLst/>
            <a:gdLst/>
            <a:ahLst/>
            <a:cxnLst/>
            <a:rect l="l" t="t" r="r" b="b"/>
            <a:pathLst>
              <a:path w="1740" h="1214" extrusionOk="0">
                <a:moveTo>
                  <a:pt x="1169" y="0"/>
                </a:moveTo>
                <a:lnTo>
                  <a:pt x="0" y="1214"/>
                </a:lnTo>
                <a:lnTo>
                  <a:pt x="1740" y="1214"/>
                </a:lnTo>
                <a:lnTo>
                  <a:pt x="1169"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25"/>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25"/>
          <p:cNvSpPr txBox="1">
            <a:spLocks noGrp="1"/>
          </p:cNvSpPr>
          <p:nvPr>
            <p:ph type="title" idx="2"/>
          </p:nvPr>
        </p:nvSpPr>
        <p:spPr>
          <a:xfrm>
            <a:off x="1468233" y="2548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25"/>
          <p:cNvSpPr txBox="1">
            <a:spLocks noGrp="1"/>
          </p:cNvSpPr>
          <p:nvPr>
            <p:ph type="subTitle" idx="1"/>
          </p:nvPr>
        </p:nvSpPr>
        <p:spPr>
          <a:xfrm>
            <a:off x="1468233" y="319166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25"/>
          <p:cNvSpPr txBox="1">
            <a:spLocks noGrp="1"/>
          </p:cNvSpPr>
          <p:nvPr>
            <p:ph type="title" idx="3"/>
          </p:nvPr>
        </p:nvSpPr>
        <p:spPr>
          <a:xfrm>
            <a:off x="4771931" y="2548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25"/>
          <p:cNvSpPr txBox="1">
            <a:spLocks noGrp="1"/>
          </p:cNvSpPr>
          <p:nvPr>
            <p:ph type="subTitle" idx="4"/>
          </p:nvPr>
        </p:nvSpPr>
        <p:spPr>
          <a:xfrm>
            <a:off x="4771931" y="319166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25"/>
          <p:cNvSpPr txBox="1">
            <a:spLocks noGrp="1"/>
          </p:cNvSpPr>
          <p:nvPr>
            <p:ph type="title" idx="5"/>
          </p:nvPr>
        </p:nvSpPr>
        <p:spPr>
          <a:xfrm>
            <a:off x="1468233" y="4866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5"/>
          <p:cNvSpPr txBox="1">
            <a:spLocks noGrp="1"/>
          </p:cNvSpPr>
          <p:nvPr>
            <p:ph type="subTitle" idx="6"/>
          </p:nvPr>
        </p:nvSpPr>
        <p:spPr>
          <a:xfrm>
            <a:off x="1468233" y="550925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5"/>
          <p:cNvSpPr txBox="1">
            <a:spLocks noGrp="1"/>
          </p:cNvSpPr>
          <p:nvPr>
            <p:ph type="title" idx="7"/>
          </p:nvPr>
        </p:nvSpPr>
        <p:spPr>
          <a:xfrm>
            <a:off x="4771931" y="4866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5"/>
          <p:cNvSpPr txBox="1">
            <a:spLocks noGrp="1"/>
          </p:cNvSpPr>
          <p:nvPr>
            <p:ph type="subTitle" idx="8"/>
          </p:nvPr>
        </p:nvSpPr>
        <p:spPr>
          <a:xfrm>
            <a:off x="4771931" y="550925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5"/>
          <p:cNvSpPr txBox="1">
            <a:spLocks noGrp="1"/>
          </p:cNvSpPr>
          <p:nvPr>
            <p:ph type="title" idx="9"/>
          </p:nvPr>
        </p:nvSpPr>
        <p:spPr>
          <a:xfrm>
            <a:off x="8075636" y="2548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2" name="Google Shape;632;p25"/>
          <p:cNvSpPr txBox="1">
            <a:spLocks noGrp="1"/>
          </p:cNvSpPr>
          <p:nvPr>
            <p:ph type="subTitle" idx="13"/>
          </p:nvPr>
        </p:nvSpPr>
        <p:spPr>
          <a:xfrm>
            <a:off x="8075636" y="319166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3" name="Google Shape;633;p25"/>
          <p:cNvSpPr txBox="1">
            <a:spLocks noGrp="1"/>
          </p:cNvSpPr>
          <p:nvPr>
            <p:ph type="title" idx="14"/>
          </p:nvPr>
        </p:nvSpPr>
        <p:spPr>
          <a:xfrm>
            <a:off x="8075636" y="4866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6"/>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4" name="Google Shape;634;p25"/>
          <p:cNvSpPr txBox="1">
            <a:spLocks noGrp="1"/>
          </p:cNvSpPr>
          <p:nvPr>
            <p:ph type="subTitle" idx="15"/>
          </p:nvPr>
        </p:nvSpPr>
        <p:spPr>
          <a:xfrm>
            <a:off x="8075636" y="550925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54181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635"/>
        <p:cNvGrpSpPr/>
        <p:nvPr/>
      </p:nvGrpSpPr>
      <p:grpSpPr>
        <a:xfrm>
          <a:off x="0" y="0"/>
          <a:ext cx="0" cy="0"/>
          <a:chOff x="0" y="0"/>
          <a:chExt cx="0" cy="0"/>
        </a:xfrm>
      </p:grpSpPr>
      <p:grpSp>
        <p:nvGrpSpPr>
          <p:cNvPr id="636" name="Google Shape;636;p26"/>
          <p:cNvGrpSpPr/>
          <p:nvPr/>
        </p:nvGrpSpPr>
        <p:grpSpPr>
          <a:xfrm>
            <a:off x="-1" y="445533"/>
            <a:ext cx="12236905" cy="5978000"/>
            <a:chOff x="176375" y="334150"/>
            <a:chExt cx="8717400" cy="4483500"/>
          </a:xfrm>
        </p:grpSpPr>
        <p:cxnSp>
          <p:nvCxnSpPr>
            <p:cNvPr id="637" name="Google Shape;637;p26"/>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38" name="Google Shape;638;p26"/>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39" name="Google Shape;639;p26"/>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0" name="Google Shape;640;p26"/>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1" name="Google Shape;641;p26"/>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2" name="Google Shape;642;p26"/>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3" name="Google Shape;643;p26"/>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4" name="Google Shape;644;p26"/>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5" name="Google Shape;645;p26"/>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6" name="Google Shape;646;p26"/>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7" name="Google Shape;647;p26"/>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8" name="Google Shape;648;p26"/>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9" name="Google Shape;649;p26"/>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50" name="Google Shape;650;p26"/>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51" name="Google Shape;651;p26"/>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652" name="Google Shape;652;p26"/>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3" name="Google Shape;653;p26"/>
          <p:cNvSpPr txBox="1">
            <a:spLocks noGrp="1"/>
          </p:cNvSpPr>
          <p:nvPr>
            <p:ph type="title" idx="2"/>
          </p:nvPr>
        </p:nvSpPr>
        <p:spPr>
          <a:xfrm>
            <a:off x="950800" y="247863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4" name="Google Shape;654;p26"/>
          <p:cNvSpPr txBox="1">
            <a:spLocks noGrp="1"/>
          </p:cNvSpPr>
          <p:nvPr>
            <p:ph type="subTitle" idx="1"/>
          </p:nvPr>
        </p:nvSpPr>
        <p:spPr>
          <a:xfrm>
            <a:off x="950800" y="31217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5" name="Google Shape;655;p26"/>
          <p:cNvSpPr txBox="1">
            <a:spLocks noGrp="1"/>
          </p:cNvSpPr>
          <p:nvPr>
            <p:ph type="title" idx="3"/>
          </p:nvPr>
        </p:nvSpPr>
        <p:spPr>
          <a:xfrm>
            <a:off x="4771931" y="247863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6" name="Google Shape;656;p26"/>
          <p:cNvSpPr txBox="1">
            <a:spLocks noGrp="1"/>
          </p:cNvSpPr>
          <p:nvPr>
            <p:ph type="subTitle" idx="4"/>
          </p:nvPr>
        </p:nvSpPr>
        <p:spPr>
          <a:xfrm>
            <a:off x="4771931" y="31217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7" name="Google Shape;657;p26"/>
          <p:cNvSpPr txBox="1">
            <a:spLocks noGrp="1"/>
          </p:cNvSpPr>
          <p:nvPr>
            <p:ph type="title" idx="5"/>
          </p:nvPr>
        </p:nvSpPr>
        <p:spPr>
          <a:xfrm>
            <a:off x="950800" y="4843067"/>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8" name="Google Shape;658;p26"/>
          <p:cNvSpPr txBox="1">
            <a:spLocks noGrp="1"/>
          </p:cNvSpPr>
          <p:nvPr>
            <p:ph type="subTitle" idx="6"/>
          </p:nvPr>
        </p:nvSpPr>
        <p:spPr>
          <a:xfrm>
            <a:off x="950800" y="548611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6"/>
          <p:cNvSpPr txBox="1">
            <a:spLocks noGrp="1"/>
          </p:cNvSpPr>
          <p:nvPr>
            <p:ph type="title" idx="7"/>
          </p:nvPr>
        </p:nvSpPr>
        <p:spPr>
          <a:xfrm>
            <a:off x="4771931" y="4843067"/>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0" name="Google Shape;660;p26"/>
          <p:cNvSpPr txBox="1">
            <a:spLocks noGrp="1"/>
          </p:cNvSpPr>
          <p:nvPr>
            <p:ph type="subTitle" idx="8"/>
          </p:nvPr>
        </p:nvSpPr>
        <p:spPr>
          <a:xfrm>
            <a:off x="4771931" y="548611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1" name="Google Shape;661;p26"/>
          <p:cNvSpPr txBox="1">
            <a:spLocks noGrp="1"/>
          </p:cNvSpPr>
          <p:nvPr>
            <p:ph type="title" idx="9"/>
          </p:nvPr>
        </p:nvSpPr>
        <p:spPr>
          <a:xfrm>
            <a:off x="8593069" y="247863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2" name="Google Shape;662;p26"/>
          <p:cNvSpPr txBox="1">
            <a:spLocks noGrp="1"/>
          </p:cNvSpPr>
          <p:nvPr>
            <p:ph type="subTitle" idx="13"/>
          </p:nvPr>
        </p:nvSpPr>
        <p:spPr>
          <a:xfrm>
            <a:off x="8593069" y="31217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3" name="Google Shape;663;p26"/>
          <p:cNvSpPr txBox="1">
            <a:spLocks noGrp="1"/>
          </p:cNvSpPr>
          <p:nvPr>
            <p:ph type="title" idx="14"/>
          </p:nvPr>
        </p:nvSpPr>
        <p:spPr>
          <a:xfrm>
            <a:off x="8593069" y="4843067"/>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4" name="Google Shape;664;p26"/>
          <p:cNvSpPr txBox="1">
            <a:spLocks noGrp="1"/>
          </p:cNvSpPr>
          <p:nvPr>
            <p:ph type="subTitle" idx="15"/>
          </p:nvPr>
        </p:nvSpPr>
        <p:spPr>
          <a:xfrm>
            <a:off x="8593069" y="548611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5" name="Google Shape;665;p26"/>
          <p:cNvSpPr/>
          <p:nvPr/>
        </p:nvSpPr>
        <p:spPr>
          <a:xfrm rot="7428166">
            <a:off x="-2347546" y="3468964"/>
            <a:ext cx="3280715"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6"/>
          <p:cNvSpPr/>
          <p:nvPr/>
        </p:nvSpPr>
        <p:spPr>
          <a:xfrm rot="-2320035">
            <a:off x="9499592" y="-1360232"/>
            <a:ext cx="3189011"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6"/>
          <p:cNvSpPr/>
          <p:nvPr/>
        </p:nvSpPr>
        <p:spPr>
          <a:xfrm rot="-3494038">
            <a:off x="6582813" y="6391383"/>
            <a:ext cx="3787388" cy="2642443"/>
          </a:xfrm>
          <a:custGeom>
            <a:avLst/>
            <a:gdLst/>
            <a:ahLst/>
            <a:cxnLst/>
            <a:rect l="l" t="t" r="r" b="b"/>
            <a:pathLst>
              <a:path w="1740" h="1214" extrusionOk="0">
                <a:moveTo>
                  <a:pt x="1169" y="0"/>
                </a:moveTo>
                <a:lnTo>
                  <a:pt x="0" y="1214"/>
                </a:lnTo>
                <a:lnTo>
                  <a:pt x="1740" y="1214"/>
                </a:lnTo>
                <a:lnTo>
                  <a:pt x="1169"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797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68"/>
        <p:cNvGrpSpPr/>
        <p:nvPr/>
      </p:nvGrpSpPr>
      <p:grpSpPr>
        <a:xfrm>
          <a:off x="0" y="0"/>
          <a:ext cx="0" cy="0"/>
          <a:chOff x="0" y="0"/>
          <a:chExt cx="0" cy="0"/>
        </a:xfrm>
      </p:grpSpPr>
      <p:grpSp>
        <p:nvGrpSpPr>
          <p:cNvPr id="669" name="Google Shape;669;p27"/>
          <p:cNvGrpSpPr/>
          <p:nvPr/>
        </p:nvGrpSpPr>
        <p:grpSpPr>
          <a:xfrm>
            <a:off x="-1" y="445533"/>
            <a:ext cx="12236905" cy="5978000"/>
            <a:chOff x="176375" y="334150"/>
            <a:chExt cx="8717400" cy="4483500"/>
          </a:xfrm>
        </p:grpSpPr>
        <p:cxnSp>
          <p:nvCxnSpPr>
            <p:cNvPr id="670" name="Google Shape;670;p27"/>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1" name="Google Shape;671;p27"/>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2" name="Google Shape;672;p27"/>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3" name="Google Shape;673;p27"/>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4" name="Google Shape;674;p27"/>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5" name="Google Shape;675;p27"/>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6" name="Google Shape;676;p27"/>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7" name="Google Shape;677;p27"/>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8" name="Google Shape;678;p27"/>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9" name="Google Shape;679;p27"/>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0" name="Google Shape;680;p27"/>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1" name="Google Shape;681;p27"/>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2" name="Google Shape;682;p27"/>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3" name="Google Shape;683;p27"/>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4" name="Google Shape;684;p27"/>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685" name="Google Shape;685;p27"/>
          <p:cNvSpPr/>
          <p:nvPr/>
        </p:nvSpPr>
        <p:spPr>
          <a:xfrm rot="7428166">
            <a:off x="-2042746" y="59897"/>
            <a:ext cx="3280715"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7"/>
          <p:cNvSpPr/>
          <p:nvPr/>
        </p:nvSpPr>
        <p:spPr>
          <a:xfrm rot="-1139308">
            <a:off x="9138293" y="-875331"/>
            <a:ext cx="3189012" cy="2868844"/>
          </a:xfrm>
          <a:custGeom>
            <a:avLst/>
            <a:gdLst/>
            <a:ahLst/>
            <a:cxnLst/>
            <a:rect l="l" t="t" r="r" b="b"/>
            <a:pathLst>
              <a:path w="2650" h="1589" extrusionOk="0">
                <a:moveTo>
                  <a:pt x="0" y="0"/>
                </a:moveTo>
                <a:lnTo>
                  <a:pt x="1990" y="1588"/>
                </a:lnTo>
                <a:lnTo>
                  <a:pt x="2650" y="455"/>
                </a:lnTo>
                <a:lnTo>
                  <a:pt x="0"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7"/>
          <p:cNvSpPr/>
          <p:nvPr/>
        </p:nvSpPr>
        <p:spPr>
          <a:xfrm rot="793252">
            <a:off x="3359312" y="6110753"/>
            <a:ext cx="3787384" cy="2642441"/>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7"/>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9" name="Google Shape;689;p27"/>
          <p:cNvSpPr txBox="1">
            <a:spLocks noGrp="1"/>
          </p:cNvSpPr>
          <p:nvPr>
            <p:ph type="title" idx="2"/>
          </p:nvPr>
        </p:nvSpPr>
        <p:spPr>
          <a:xfrm>
            <a:off x="1468233" y="3400133"/>
            <a:ext cx="2648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0" name="Google Shape;690;p27"/>
          <p:cNvSpPr txBox="1">
            <a:spLocks noGrp="1"/>
          </p:cNvSpPr>
          <p:nvPr>
            <p:ph type="subTitle" idx="1"/>
          </p:nvPr>
        </p:nvSpPr>
        <p:spPr>
          <a:xfrm>
            <a:off x="1468233" y="4043200"/>
            <a:ext cx="264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1" name="Google Shape;691;p27"/>
          <p:cNvSpPr txBox="1">
            <a:spLocks noGrp="1"/>
          </p:cNvSpPr>
          <p:nvPr>
            <p:ph type="title" idx="3"/>
          </p:nvPr>
        </p:nvSpPr>
        <p:spPr>
          <a:xfrm>
            <a:off x="1468231" y="1950933"/>
            <a:ext cx="2648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2" name="Google Shape;692;p27"/>
          <p:cNvSpPr txBox="1">
            <a:spLocks noGrp="1"/>
          </p:cNvSpPr>
          <p:nvPr>
            <p:ph type="subTitle" idx="4"/>
          </p:nvPr>
        </p:nvSpPr>
        <p:spPr>
          <a:xfrm>
            <a:off x="1468231" y="2594000"/>
            <a:ext cx="264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3" name="Google Shape;693;p27"/>
          <p:cNvSpPr txBox="1">
            <a:spLocks noGrp="1"/>
          </p:cNvSpPr>
          <p:nvPr>
            <p:ph type="title" idx="5"/>
          </p:nvPr>
        </p:nvSpPr>
        <p:spPr>
          <a:xfrm>
            <a:off x="1468233" y="4849333"/>
            <a:ext cx="2648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4" name="Google Shape;694;p27"/>
          <p:cNvSpPr txBox="1">
            <a:spLocks noGrp="1"/>
          </p:cNvSpPr>
          <p:nvPr>
            <p:ph type="subTitle" idx="6"/>
          </p:nvPr>
        </p:nvSpPr>
        <p:spPr>
          <a:xfrm>
            <a:off x="1468233" y="5492384"/>
            <a:ext cx="264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5" name="Google Shape;695;p27"/>
          <p:cNvSpPr txBox="1">
            <a:spLocks noGrp="1"/>
          </p:cNvSpPr>
          <p:nvPr>
            <p:ph type="title" idx="7"/>
          </p:nvPr>
        </p:nvSpPr>
        <p:spPr>
          <a:xfrm>
            <a:off x="8075636" y="3400133"/>
            <a:ext cx="2648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6" name="Google Shape;696;p27"/>
          <p:cNvSpPr txBox="1">
            <a:spLocks noGrp="1"/>
          </p:cNvSpPr>
          <p:nvPr>
            <p:ph type="subTitle" idx="8"/>
          </p:nvPr>
        </p:nvSpPr>
        <p:spPr>
          <a:xfrm>
            <a:off x="8075636" y="4043200"/>
            <a:ext cx="2648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7" name="Google Shape;697;p27"/>
          <p:cNvSpPr txBox="1">
            <a:spLocks noGrp="1"/>
          </p:cNvSpPr>
          <p:nvPr>
            <p:ph type="title" idx="9"/>
          </p:nvPr>
        </p:nvSpPr>
        <p:spPr>
          <a:xfrm>
            <a:off x="8075636" y="4849333"/>
            <a:ext cx="2648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8" name="Google Shape;698;p27"/>
          <p:cNvSpPr txBox="1">
            <a:spLocks noGrp="1"/>
          </p:cNvSpPr>
          <p:nvPr>
            <p:ph type="subTitle" idx="13"/>
          </p:nvPr>
        </p:nvSpPr>
        <p:spPr>
          <a:xfrm>
            <a:off x="8075636" y="5492384"/>
            <a:ext cx="2648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9" name="Google Shape;699;p27"/>
          <p:cNvSpPr txBox="1">
            <a:spLocks noGrp="1"/>
          </p:cNvSpPr>
          <p:nvPr>
            <p:ph type="title" idx="14"/>
          </p:nvPr>
        </p:nvSpPr>
        <p:spPr>
          <a:xfrm>
            <a:off x="8075631" y="1950933"/>
            <a:ext cx="2648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0" name="Google Shape;700;p27"/>
          <p:cNvSpPr txBox="1">
            <a:spLocks noGrp="1"/>
          </p:cNvSpPr>
          <p:nvPr>
            <p:ph type="subTitle" idx="15"/>
          </p:nvPr>
        </p:nvSpPr>
        <p:spPr>
          <a:xfrm>
            <a:off x="8075631" y="2594000"/>
            <a:ext cx="2648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32657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01"/>
        <p:cNvGrpSpPr/>
        <p:nvPr/>
      </p:nvGrpSpPr>
      <p:grpSpPr>
        <a:xfrm>
          <a:off x="0" y="0"/>
          <a:ext cx="0" cy="0"/>
          <a:chOff x="0" y="0"/>
          <a:chExt cx="0" cy="0"/>
        </a:xfrm>
      </p:grpSpPr>
      <p:grpSp>
        <p:nvGrpSpPr>
          <p:cNvPr id="702" name="Google Shape;702;p28"/>
          <p:cNvGrpSpPr/>
          <p:nvPr/>
        </p:nvGrpSpPr>
        <p:grpSpPr>
          <a:xfrm>
            <a:off x="-1" y="445533"/>
            <a:ext cx="12236905" cy="5978000"/>
            <a:chOff x="176375" y="334150"/>
            <a:chExt cx="8717400" cy="4483500"/>
          </a:xfrm>
        </p:grpSpPr>
        <p:cxnSp>
          <p:nvCxnSpPr>
            <p:cNvPr id="703" name="Google Shape;703;p28"/>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4" name="Google Shape;704;p28"/>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5" name="Google Shape;705;p28"/>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6" name="Google Shape;706;p28"/>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7" name="Google Shape;707;p28"/>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8" name="Google Shape;708;p28"/>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9" name="Google Shape;709;p28"/>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0" name="Google Shape;710;p28"/>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1" name="Google Shape;711;p28"/>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2" name="Google Shape;712;p28"/>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3" name="Google Shape;713;p28"/>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4" name="Google Shape;714;p28"/>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5" name="Google Shape;715;p28"/>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6" name="Google Shape;716;p28"/>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7" name="Google Shape;717;p28"/>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18" name="Google Shape;718;p28"/>
          <p:cNvSpPr/>
          <p:nvPr/>
        </p:nvSpPr>
        <p:spPr>
          <a:xfrm>
            <a:off x="-300333" y="2209036"/>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a:off x="-973969" y="-638799"/>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rot="-975252">
            <a:off x="9255814" y="1034998"/>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28"/>
          <p:cNvSpPr/>
          <p:nvPr/>
        </p:nvSpPr>
        <p:spPr>
          <a:xfrm>
            <a:off x="8256698" y="-1180332"/>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28"/>
          <p:cNvSpPr txBox="1">
            <a:spLocks noGrp="1"/>
          </p:cNvSpPr>
          <p:nvPr>
            <p:ph type="title" hasCustomPrompt="1"/>
          </p:nvPr>
        </p:nvSpPr>
        <p:spPr>
          <a:xfrm>
            <a:off x="2964800" y="893633"/>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23" name="Google Shape;723;p28"/>
          <p:cNvSpPr txBox="1">
            <a:spLocks noGrp="1"/>
          </p:cNvSpPr>
          <p:nvPr>
            <p:ph type="subTitle" idx="1"/>
          </p:nvPr>
        </p:nvSpPr>
        <p:spPr>
          <a:xfrm>
            <a:off x="2964800" y="1671500"/>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24" name="Google Shape;724;p28"/>
          <p:cNvSpPr txBox="1">
            <a:spLocks noGrp="1"/>
          </p:cNvSpPr>
          <p:nvPr>
            <p:ph type="title" idx="2" hasCustomPrompt="1"/>
          </p:nvPr>
        </p:nvSpPr>
        <p:spPr>
          <a:xfrm>
            <a:off x="2964800" y="2605748"/>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25" name="Google Shape;725;p28"/>
          <p:cNvSpPr txBox="1">
            <a:spLocks noGrp="1"/>
          </p:cNvSpPr>
          <p:nvPr>
            <p:ph type="subTitle" idx="3"/>
          </p:nvPr>
        </p:nvSpPr>
        <p:spPr>
          <a:xfrm>
            <a:off x="2964800" y="3406192"/>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26" name="Google Shape;726;p28"/>
          <p:cNvSpPr txBox="1">
            <a:spLocks noGrp="1"/>
          </p:cNvSpPr>
          <p:nvPr>
            <p:ph type="title" idx="4" hasCustomPrompt="1"/>
          </p:nvPr>
        </p:nvSpPr>
        <p:spPr>
          <a:xfrm>
            <a:off x="2964800" y="4354184"/>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27" name="Google Shape;727;p28"/>
          <p:cNvSpPr txBox="1">
            <a:spLocks noGrp="1"/>
          </p:cNvSpPr>
          <p:nvPr>
            <p:ph type="subTitle" idx="5"/>
          </p:nvPr>
        </p:nvSpPr>
        <p:spPr>
          <a:xfrm>
            <a:off x="2964800" y="5165951"/>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515908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8"/>
        <p:cNvGrpSpPr/>
        <p:nvPr/>
      </p:nvGrpSpPr>
      <p:grpSpPr>
        <a:xfrm>
          <a:off x="0" y="0"/>
          <a:ext cx="0" cy="0"/>
          <a:chOff x="0" y="0"/>
          <a:chExt cx="0" cy="0"/>
        </a:xfrm>
      </p:grpSpPr>
      <p:grpSp>
        <p:nvGrpSpPr>
          <p:cNvPr id="729" name="Google Shape;729;p29"/>
          <p:cNvGrpSpPr/>
          <p:nvPr/>
        </p:nvGrpSpPr>
        <p:grpSpPr>
          <a:xfrm>
            <a:off x="-1" y="445533"/>
            <a:ext cx="12236905" cy="5978000"/>
            <a:chOff x="176375" y="334150"/>
            <a:chExt cx="8717400" cy="4483500"/>
          </a:xfrm>
        </p:grpSpPr>
        <p:cxnSp>
          <p:nvCxnSpPr>
            <p:cNvPr id="730" name="Google Shape;730;p29"/>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1" name="Google Shape;731;p29"/>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2" name="Google Shape;732;p29"/>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3" name="Google Shape;733;p29"/>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4" name="Google Shape;734;p29"/>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5" name="Google Shape;735;p29"/>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6" name="Google Shape;736;p29"/>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7" name="Google Shape;737;p29"/>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8" name="Google Shape;738;p29"/>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9" name="Google Shape;739;p29"/>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0" name="Google Shape;740;p29"/>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1" name="Google Shape;741;p29"/>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2" name="Google Shape;742;p29"/>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3" name="Google Shape;743;p29"/>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4" name="Google Shape;744;p29"/>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45" name="Google Shape;745;p29"/>
          <p:cNvSpPr txBox="1">
            <a:spLocks noGrp="1"/>
          </p:cNvSpPr>
          <p:nvPr>
            <p:ph type="title"/>
          </p:nvPr>
        </p:nvSpPr>
        <p:spPr>
          <a:xfrm>
            <a:off x="950800" y="1519300"/>
            <a:ext cx="45796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6" name="Google Shape;746;p29"/>
          <p:cNvSpPr txBox="1">
            <a:spLocks noGrp="1"/>
          </p:cNvSpPr>
          <p:nvPr>
            <p:ph type="subTitle" idx="1"/>
          </p:nvPr>
        </p:nvSpPr>
        <p:spPr>
          <a:xfrm>
            <a:off x="960000" y="2620133"/>
            <a:ext cx="4579600" cy="19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7" name="Google Shape;747;p29"/>
          <p:cNvSpPr/>
          <p:nvPr/>
        </p:nvSpPr>
        <p:spPr>
          <a:xfrm rot="-975252">
            <a:off x="9461281" y="22165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29"/>
          <p:cNvSpPr/>
          <p:nvPr/>
        </p:nvSpPr>
        <p:spPr>
          <a:xfrm>
            <a:off x="3389331" y="-1180332"/>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29"/>
          <p:cNvSpPr/>
          <p:nvPr/>
        </p:nvSpPr>
        <p:spPr>
          <a:xfrm rot="6072174">
            <a:off x="6799739" y="3752433"/>
            <a:ext cx="1781955" cy="6219131"/>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29"/>
          <p:cNvSpPr/>
          <p:nvPr/>
        </p:nvSpPr>
        <p:spPr>
          <a:xfrm>
            <a:off x="7803238" y="-1238716"/>
            <a:ext cx="5345335" cy="2832765"/>
          </a:xfrm>
          <a:custGeom>
            <a:avLst/>
            <a:gdLst/>
            <a:ahLst/>
            <a:cxnLst/>
            <a:rect l="l" t="t" r="r" b="b"/>
            <a:pathLst>
              <a:path w="1169" h="1089" extrusionOk="0">
                <a:moveTo>
                  <a:pt x="1169" y="1"/>
                </a:moveTo>
                <a:lnTo>
                  <a:pt x="0" y="331"/>
                </a:lnTo>
                <a:lnTo>
                  <a:pt x="865" y="1089"/>
                </a:lnTo>
                <a:lnTo>
                  <a:pt x="1169"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18607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51"/>
        <p:cNvGrpSpPr/>
        <p:nvPr/>
      </p:nvGrpSpPr>
      <p:grpSpPr>
        <a:xfrm>
          <a:off x="0" y="0"/>
          <a:ext cx="0" cy="0"/>
          <a:chOff x="0" y="0"/>
          <a:chExt cx="0" cy="0"/>
        </a:xfrm>
      </p:grpSpPr>
      <p:grpSp>
        <p:nvGrpSpPr>
          <p:cNvPr id="752" name="Google Shape;752;p30"/>
          <p:cNvGrpSpPr/>
          <p:nvPr/>
        </p:nvGrpSpPr>
        <p:grpSpPr>
          <a:xfrm>
            <a:off x="-1" y="445533"/>
            <a:ext cx="12236905" cy="5978000"/>
            <a:chOff x="176375" y="334150"/>
            <a:chExt cx="8717400" cy="4483500"/>
          </a:xfrm>
        </p:grpSpPr>
        <p:cxnSp>
          <p:nvCxnSpPr>
            <p:cNvPr id="753" name="Google Shape;753;p30"/>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4" name="Google Shape;754;p30"/>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5" name="Google Shape;755;p30"/>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6" name="Google Shape;756;p30"/>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7" name="Google Shape;757;p30"/>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8" name="Google Shape;758;p30"/>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9" name="Google Shape;759;p30"/>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0" name="Google Shape;760;p30"/>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1" name="Google Shape;761;p30"/>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2" name="Google Shape;762;p30"/>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3" name="Google Shape;763;p30"/>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4" name="Google Shape;764;p30"/>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5" name="Google Shape;765;p30"/>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6" name="Google Shape;766;p30"/>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7" name="Google Shape;767;p30"/>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68" name="Google Shape;768;p30"/>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9" name="Google Shape;769;p30"/>
          <p:cNvSpPr/>
          <p:nvPr/>
        </p:nvSpPr>
        <p:spPr>
          <a:xfrm rot="-975252">
            <a:off x="9910781" y="32696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0"/>
          <p:cNvSpPr/>
          <p:nvPr/>
        </p:nvSpPr>
        <p:spPr>
          <a:xfrm>
            <a:off x="10529831" y="-1167499"/>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0"/>
          <p:cNvSpPr/>
          <p:nvPr/>
        </p:nvSpPr>
        <p:spPr>
          <a:xfrm>
            <a:off x="-1964935" y="-551065"/>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0"/>
          <p:cNvSpPr/>
          <p:nvPr/>
        </p:nvSpPr>
        <p:spPr>
          <a:xfrm rot="3746707">
            <a:off x="-860470" y="6314636"/>
            <a:ext cx="2915731"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42000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3"/>
        <p:cNvGrpSpPr/>
        <p:nvPr/>
      </p:nvGrpSpPr>
      <p:grpSpPr>
        <a:xfrm>
          <a:off x="0" y="0"/>
          <a:ext cx="0" cy="0"/>
          <a:chOff x="0" y="0"/>
          <a:chExt cx="0" cy="0"/>
        </a:xfrm>
      </p:grpSpPr>
      <p:grpSp>
        <p:nvGrpSpPr>
          <p:cNvPr id="774" name="Google Shape;774;p31"/>
          <p:cNvGrpSpPr/>
          <p:nvPr/>
        </p:nvGrpSpPr>
        <p:grpSpPr>
          <a:xfrm>
            <a:off x="-1" y="445533"/>
            <a:ext cx="12236905" cy="5978000"/>
            <a:chOff x="176375" y="334150"/>
            <a:chExt cx="8717400" cy="4483500"/>
          </a:xfrm>
        </p:grpSpPr>
        <p:cxnSp>
          <p:nvCxnSpPr>
            <p:cNvPr id="775" name="Google Shape;775;p31"/>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6" name="Google Shape;776;p31"/>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7" name="Google Shape;777;p31"/>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8" name="Google Shape;778;p31"/>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9" name="Google Shape;779;p31"/>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0" name="Google Shape;780;p31"/>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1" name="Google Shape;781;p31"/>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2" name="Google Shape;782;p31"/>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3" name="Google Shape;783;p31"/>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4" name="Google Shape;784;p31"/>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5" name="Google Shape;785;p31"/>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6" name="Google Shape;786;p31"/>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7" name="Google Shape;787;p31"/>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8" name="Google Shape;788;p31"/>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9" name="Google Shape;789;p31"/>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90" name="Google Shape;790;p31"/>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91" name="Google Shape;791;p31"/>
          <p:cNvSpPr/>
          <p:nvPr/>
        </p:nvSpPr>
        <p:spPr>
          <a:xfrm rot="-6699551">
            <a:off x="-858251" y="5065542"/>
            <a:ext cx="2242113" cy="4632580"/>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1"/>
          <p:cNvSpPr/>
          <p:nvPr/>
        </p:nvSpPr>
        <p:spPr>
          <a:xfrm rot="-5400000">
            <a:off x="11273067" y="4048102"/>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1"/>
          <p:cNvSpPr/>
          <p:nvPr/>
        </p:nvSpPr>
        <p:spPr>
          <a:xfrm rot="5400000">
            <a:off x="-106241" y="-2422456"/>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0037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50028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4"/>
        <p:cNvGrpSpPr/>
        <p:nvPr/>
      </p:nvGrpSpPr>
      <p:grpSpPr>
        <a:xfrm>
          <a:off x="0" y="0"/>
          <a:ext cx="0" cy="0"/>
          <a:chOff x="0" y="0"/>
          <a:chExt cx="0" cy="0"/>
        </a:xfrm>
      </p:grpSpPr>
      <p:grpSp>
        <p:nvGrpSpPr>
          <p:cNvPr id="795" name="Google Shape;795;p32"/>
          <p:cNvGrpSpPr/>
          <p:nvPr/>
        </p:nvGrpSpPr>
        <p:grpSpPr>
          <a:xfrm>
            <a:off x="-1" y="445533"/>
            <a:ext cx="12236905" cy="5978000"/>
            <a:chOff x="176375" y="334150"/>
            <a:chExt cx="8717400" cy="4483500"/>
          </a:xfrm>
        </p:grpSpPr>
        <p:cxnSp>
          <p:nvCxnSpPr>
            <p:cNvPr id="796" name="Google Shape;796;p32"/>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7" name="Google Shape;797;p32"/>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8" name="Google Shape;798;p32"/>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9" name="Google Shape;799;p32"/>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0" name="Google Shape;800;p32"/>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1" name="Google Shape;801;p32"/>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2" name="Google Shape;802;p32"/>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3" name="Google Shape;803;p32"/>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4" name="Google Shape;804;p32"/>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5" name="Google Shape;805;p32"/>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6" name="Google Shape;806;p32"/>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7" name="Google Shape;807;p32"/>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8" name="Google Shape;808;p32"/>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9" name="Google Shape;809;p32"/>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0" name="Google Shape;810;p32"/>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11" name="Google Shape;811;p32"/>
          <p:cNvSpPr/>
          <p:nvPr/>
        </p:nvSpPr>
        <p:spPr>
          <a:xfrm rot="-975252">
            <a:off x="9461281" y="22165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2"/>
          <p:cNvSpPr/>
          <p:nvPr/>
        </p:nvSpPr>
        <p:spPr>
          <a:xfrm>
            <a:off x="733331" y="-1180332"/>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2"/>
          <p:cNvSpPr/>
          <p:nvPr/>
        </p:nvSpPr>
        <p:spPr>
          <a:xfrm rot="6072174">
            <a:off x="1981605" y="3752433"/>
            <a:ext cx="1781955" cy="6219131"/>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2"/>
          <p:cNvSpPr/>
          <p:nvPr/>
        </p:nvSpPr>
        <p:spPr>
          <a:xfrm>
            <a:off x="5819238" y="-1238716"/>
            <a:ext cx="5345335" cy="2832765"/>
          </a:xfrm>
          <a:custGeom>
            <a:avLst/>
            <a:gdLst/>
            <a:ahLst/>
            <a:cxnLst/>
            <a:rect l="l" t="t" r="r" b="b"/>
            <a:pathLst>
              <a:path w="1169" h="1089" extrusionOk="0">
                <a:moveTo>
                  <a:pt x="1169" y="1"/>
                </a:moveTo>
                <a:lnTo>
                  <a:pt x="0" y="331"/>
                </a:lnTo>
                <a:lnTo>
                  <a:pt x="865" y="1089"/>
                </a:lnTo>
                <a:lnTo>
                  <a:pt x="1169"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57185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15"/>
        <p:cNvGrpSpPr/>
        <p:nvPr/>
      </p:nvGrpSpPr>
      <p:grpSpPr>
        <a:xfrm>
          <a:off x="0" y="0"/>
          <a:ext cx="0" cy="0"/>
          <a:chOff x="0" y="0"/>
          <a:chExt cx="0" cy="0"/>
        </a:xfrm>
      </p:grpSpPr>
      <p:grpSp>
        <p:nvGrpSpPr>
          <p:cNvPr id="816" name="Google Shape;816;p33"/>
          <p:cNvGrpSpPr/>
          <p:nvPr/>
        </p:nvGrpSpPr>
        <p:grpSpPr>
          <a:xfrm>
            <a:off x="-1" y="445533"/>
            <a:ext cx="12236905" cy="5978000"/>
            <a:chOff x="176375" y="334150"/>
            <a:chExt cx="8717400" cy="4483500"/>
          </a:xfrm>
        </p:grpSpPr>
        <p:cxnSp>
          <p:nvCxnSpPr>
            <p:cNvPr id="817" name="Google Shape;817;p3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8" name="Google Shape;818;p3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9" name="Google Shape;819;p3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0" name="Google Shape;820;p3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1" name="Google Shape;821;p3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2" name="Google Shape;822;p3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3" name="Google Shape;823;p3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4" name="Google Shape;824;p3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5" name="Google Shape;825;p3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6" name="Google Shape;826;p3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7" name="Google Shape;827;p3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8" name="Google Shape;828;p3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9" name="Google Shape;829;p3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0" name="Google Shape;830;p3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1" name="Google Shape;831;p3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32" name="Google Shape;832;p33"/>
          <p:cNvSpPr/>
          <p:nvPr/>
        </p:nvSpPr>
        <p:spPr>
          <a:xfrm>
            <a:off x="-537700" y="3852501"/>
            <a:ext cx="2538664" cy="5575236"/>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3"/>
          <p:cNvSpPr/>
          <p:nvPr/>
        </p:nvSpPr>
        <p:spPr>
          <a:xfrm>
            <a:off x="9797277" y="-2966467"/>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3"/>
          <p:cNvSpPr/>
          <p:nvPr/>
        </p:nvSpPr>
        <p:spPr>
          <a:xfrm rot="5">
            <a:off x="-1827352" y="-957016"/>
            <a:ext cx="5117999" cy="2881320"/>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3"/>
          <p:cNvSpPr/>
          <p:nvPr/>
        </p:nvSpPr>
        <p:spPr>
          <a:xfrm rot="1157739">
            <a:off x="3856445" y="5964066"/>
            <a:ext cx="8725985" cy="3415177"/>
          </a:xfrm>
          <a:custGeom>
            <a:avLst/>
            <a:gdLst/>
            <a:ahLst/>
            <a:cxnLst/>
            <a:rect l="l" t="t" r="r" b="b"/>
            <a:pathLst>
              <a:path w="2526" h="1670" extrusionOk="0">
                <a:moveTo>
                  <a:pt x="848" y="1"/>
                </a:moveTo>
                <a:lnTo>
                  <a:pt x="0" y="1669"/>
                </a:lnTo>
                <a:lnTo>
                  <a:pt x="2525" y="1669"/>
                </a:lnTo>
                <a:lnTo>
                  <a:pt x="84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14159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36"/>
        <p:cNvGrpSpPr/>
        <p:nvPr/>
      </p:nvGrpSpPr>
      <p:grpSpPr>
        <a:xfrm>
          <a:off x="0" y="0"/>
          <a:ext cx="0" cy="0"/>
          <a:chOff x="0" y="0"/>
          <a:chExt cx="0" cy="0"/>
        </a:xfrm>
      </p:grpSpPr>
      <p:grpSp>
        <p:nvGrpSpPr>
          <p:cNvPr id="837" name="Google Shape;837;p34"/>
          <p:cNvGrpSpPr/>
          <p:nvPr/>
        </p:nvGrpSpPr>
        <p:grpSpPr>
          <a:xfrm>
            <a:off x="-1" y="445533"/>
            <a:ext cx="12236905" cy="5978000"/>
            <a:chOff x="176375" y="334150"/>
            <a:chExt cx="8717400" cy="4483500"/>
          </a:xfrm>
        </p:grpSpPr>
        <p:cxnSp>
          <p:nvCxnSpPr>
            <p:cNvPr id="838" name="Google Shape;838;p3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9" name="Google Shape;839;p3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0" name="Google Shape;840;p3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1" name="Google Shape;841;p3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2" name="Google Shape;842;p3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3" name="Google Shape;843;p3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4" name="Google Shape;844;p3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5" name="Google Shape;845;p3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6" name="Google Shape;846;p3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7" name="Google Shape;847;p3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8" name="Google Shape;848;p3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9" name="Google Shape;849;p3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50" name="Google Shape;850;p3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51" name="Google Shape;851;p3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52" name="Google Shape;852;p3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53" name="Google Shape;853;p34"/>
          <p:cNvSpPr/>
          <p:nvPr/>
        </p:nvSpPr>
        <p:spPr>
          <a:xfrm rot="-975252">
            <a:off x="9910781" y="32696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4"/>
          <p:cNvSpPr/>
          <p:nvPr/>
        </p:nvSpPr>
        <p:spPr>
          <a:xfrm>
            <a:off x="10529831" y="-1167499"/>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34"/>
          <p:cNvSpPr/>
          <p:nvPr/>
        </p:nvSpPr>
        <p:spPr>
          <a:xfrm>
            <a:off x="-1964935" y="-551065"/>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34"/>
          <p:cNvSpPr/>
          <p:nvPr/>
        </p:nvSpPr>
        <p:spPr>
          <a:xfrm rot="3746707">
            <a:off x="-1132470" y="5306636"/>
            <a:ext cx="2915731"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69174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57"/>
        <p:cNvGrpSpPr/>
        <p:nvPr/>
      </p:nvGrpSpPr>
      <p:grpSpPr>
        <a:xfrm>
          <a:off x="0" y="0"/>
          <a:ext cx="0" cy="0"/>
          <a:chOff x="0" y="0"/>
          <a:chExt cx="0" cy="0"/>
        </a:xfrm>
      </p:grpSpPr>
      <p:grpSp>
        <p:nvGrpSpPr>
          <p:cNvPr id="858" name="Google Shape;858;p35"/>
          <p:cNvGrpSpPr/>
          <p:nvPr/>
        </p:nvGrpSpPr>
        <p:grpSpPr>
          <a:xfrm>
            <a:off x="-1" y="445533"/>
            <a:ext cx="12236905" cy="5978000"/>
            <a:chOff x="176375" y="334150"/>
            <a:chExt cx="8717400" cy="4483500"/>
          </a:xfrm>
        </p:grpSpPr>
        <p:cxnSp>
          <p:nvCxnSpPr>
            <p:cNvPr id="859" name="Google Shape;859;p3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0" name="Google Shape;860;p3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1" name="Google Shape;861;p3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2" name="Google Shape;862;p3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3" name="Google Shape;863;p3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4" name="Google Shape;864;p3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5" name="Google Shape;865;p3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6" name="Google Shape;866;p3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7" name="Google Shape;867;p3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8" name="Google Shape;868;p3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9" name="Google Shape;869;p3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0" name="Google Shape;870;p3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1" name="Google Shape;871;p3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2" name="Google Shape;872;p3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3" name="Google Shape;873;p3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74" name="Google Shape;874;p35"/>
          <p:cNvSpPr/>
          <p:nvPr/>
        </p:nvSpPr>
        <p:spPr>
          <a:xfrm rot="7428166">
            <a:off x="-1963546" y="3532964"/>
            <a:ext cx="3280715"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5"/>
          <p:cNvSpPr/>
          <p:nvPr/>
        </p:nvSpPr>
        <p:spPr>
          <a:xfrm rot="-2320035">
            <a:off x="9403592" y="-1056232"/>
            <a:ext cx="3189011"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5"/>
          <p:cNvSpPr/>
          <p:nvPr/>
        </p:nvSpPr>
        <p:spPr>
          <a:xfrm rot="-3494038">
            <a:off x="6118813" y="6151383"/>
            <a:ext cx="3787388" cy="2642443"/>
          </a:xfrm>
          <a:custGeom>
            <a:avLst/>
            <a:gdLst/>
            <a:ahLst/>
            <a:cxnLst/>
            <a:rect l="l" t="t" r="r" b="b"/>
            <a:pathLst>
              <a:path w="1740" h="1214" extrusionOk="0">
                <a:moveTo>
                  <a:pt x="1169" y="0"/>
                </a:moveTo>
                <a:lnTo>
                  <a:pt x="0" y="1214"/>
                </a:lnTo>
                <a:lnTo>
                  <a:pt x="1740" y="1214"/>
                </a:lnTo>
                <a:lnTo>
                  <a:pt x="1169"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05718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85"/>
        <p:cNvGrpSpPr/>
        <p:nvPr/>
      </p:nvGrpSpPr>
      <p:grpSpPr>
        <a:xfrm>
          <a:off x="0" y="0"/>
          <a:ext cx="0" cy="0"/>
          <a:chOff x="0" y="0"/>
          <a:chExt cx="0" cy="0"/>
        </a:xfrm>
      </p:grpSpPr>
      <p:grpSp>
        <p:nvGrpSpPr>
          <p:cNvPr id="386" name="Google Shape;386;p16"/>
          <p:cNvGrpSpPr/>
          <p:nvPr/>
        </p:nvGrpSpPr>
        <p:grpSpPr>
          <a:xfrm>
            <a:off x="-1" y="445533"/>
            <a:ext cx="12236905" cy="5978000"/>
            <a:chOff x="176375" y="334150"/>
            <a:chExt cx="8717400" cy="4483500"/>
          </a:xfrm>
        </p:grpSpPr>
        <p:cxnSp>
          <p:nvCxnSpPr>
            <p:cNvPr id="387" name="Google Shape;387;p16"/>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88" name="Google Shape;388;p16"/>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89" name="Google Shape;389;p16"/>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0" name="Google Shape;390;p16"/>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1" name="Google Shape;391;p16"/>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2" name="Google Shape;392;p16"/>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3" name="Google Shape;393;p16"/>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4" name="Google Shape;394;p16"/>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5" name="Google Shape;395;p16"/>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6" name="Google Shape;396;p16"/>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7" name="Google Shape;397;p16"/>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8" name="Google Shape;398;p16"/>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9" name="Google Shape;399;p16"/>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00" name="Google Shape;400;p16"/>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01" name="Google Shape;401;p16"/>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02" name="Google Shape;402;p16"/>
          <p:cNvSpPr/>
          <p:nvPr/>
        </p:nvSpPr>
        <p:spPr>
          <a:xfrm rot="580744">
            <a:off x="3475848" y="-2868112"/>
            <a:ext cx="15770320" cy="10426131"/>
          </a:xfrm>
          <a:custGeom>
            <a:avLst/>
            <a:gdLst/>
            <a:ahLst/>
            <a:cxnLst/>
            <a:rect l="l" t="t" r="r" b="b"/>
            <a:pathLst>
              <a:path w="2526" h="1670" extrusionOk="0">
                <a:moveTo>
                  <a:pt x="848" y="1"/>
                </a:moveTo>
                <a:lnTo>
                  <a:pt x="0" y="1669"/>
                </a:lnTo>
                <a:lnTo>
                  <a:pt x="2525" y="1669"/>
                </a:lnTo>
                <a:lnTo>
                  <a:pt x="848"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6"/>
          <p:cNvSpPr txBox="1">
            <a:spLocks noGrp="1"/>
          </p:cNvSpPr>
          <p:nvPr>
            <p:ph type="title"/>
          </p:nvPr>
        </p:nvSpPr>
        <p:spPr>
          <a:xfrm>
            <a:off x="5994400" y="2993600"/>
            <a:ext cx="524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1"/>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04" name="Google Shape;404;p16"/>
          <p:cNvSpPr txBox="1">
            <a:spLocks noGrp="1"/>
          </p:cNvSpPr>
          <p:nvPr>
            <p:ph type="title" idx="2" hasCustomPrompt="1"/>
          </p:nvPr>
        </p:nvSpPr>
        <p:spPr>
          <a:xfrm>
            <a:off x="9754000" y="1909567"/>
            <a:ext cx="1487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405" name="Google Shape;405;p16"/>
          <p:cNvSpPr txBox="1">
            <a:spLocks noGrp="1"/>
          </p:cNvSpPr>
          <p:nvPr>
            <p:ph type="subTitle" idx="1"/>
          </p:nvPr>
        </p:nvSpPr>
        <p:spPr>
          <a:xfrm>
            <a:off x="5994400" y="3997233"/>
            <a:ext cx="5246800" cy="7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lt1"/>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9944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28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093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209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82880" y="6027807"/>
            <a:ext cx="1423181" cy="627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884970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330" y="5734212"/>
            <a:ext cx="768660" cy="580719"/>
          </a:xfrm>
          <a:prstGeom prst="rect">
            <a:avLst/>
          </a:prstGeom>
        </p:spPr>
      </p:pic>
    </p:spTree>
    <p:extLst>
      <p:ext uri="{BB962C8B-B14F-4D97-AF65-F5344CB8AC3E}">
        <p14:creationId xmlns:p14="http://schemas.microsoft.com/office/powerpoint/2010/main" val="63768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buFont typeface="Arial"/>
              <a:buNone/>
            </a:pPr>
            <a:fld id="{B1CF2E77-4E87-4338-A6B2-93E833A84A3C}" type="datetimeFigureOut">
              <a:rPr lang="en-US" sz="1867" kern="0">
                <a:solidFill>
                  <a:prstClr val="black">
                    <a:tint val="75000"/>
                  </a:prstClr>
                </a:solidFill>
                <a:cs typeface="Arial"/>
                <a:sym typeface="Arial"/>
              </a:rPr>
              <a:pPr>
                <a:buClr>
                  <a:srgbClr val="000000"/>
                </a:buClr>
                <a:buFont typeface="Arial"/>
                <a:buNone/>
              </a:pPr>
              <a:t>10/20/2022</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a:buClr>
                <a:srgbClr val="000000"/>
              </a:buClr>
              <a:buFont typeface="Arial"/>
              <a:buNone/>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buFont typeface="Arial"/>
              <a:buNone/>
            </a:pPr>
            <a:fld id="{796E19DA-92E0-4635-8627-DEB5FDE3EBA8}" type="slidenum">
              <a:rPr lang="en-US" sz="1867" kern="0">
                <a:solidFill>
                  <a:prstClr val="black">
                    <a:tint val="75000"/>
                  </a:prstClr>
                </a:solidFill>
                <a:cs typeface="Arial"/>
                <a:sym typeface="Arial"/>
              </a:rPr>
              <a:pPr>
                <a:buClr>
                  <a:srgbClr val="000000"/>
                </a:buClr>
                <a:buFont typeface="Arial"/>
                <a:buNone/>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271786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38091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615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3031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855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99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5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5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182880" y="5933460"/>
            <a:ext cx="1423181" cy="757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20484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82880" y="6027807"/>
            <a:ext cx="1423181" cy="627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2126168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330" y="5734212"/>
            <a:ext cx="768660" cy="580719"/>
          </a:xfrm>
          <a:prstGeom prst="rect">
            <a:avLst/>
          </a:prstGeom>
        </p:spPr>
      </p:pic>
    </p:spTree>
    <p:extLst>
      <p:ext uri="{BB962C8B-B14F-4D97-AF65-F5344CB8AC3E}">
        <p14:creationId xmlns:p14="http://schemas.microsoft.com/office/powerpoint/2010/main" val="417151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483917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139572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7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3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1119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4591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701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694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182880" y="5933460"/>
            <a:ext cx="1423181" cy="757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279458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31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4.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5.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0141443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681687369"/>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2pPr>
            <a:lvl3pPr lvl="2"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3pPr>
            <a:lvl4pPr lvl="3"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4pPr>
            <a:lvl5pPr lvl="4"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5pPr>
            <a:lvl6pPr lvl="5"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6pPr>
            <a:lvl7pPr lvl="6"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7pPr>
            <a:lvl8pPr lvl="7"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8pPr>
            <a:lvl9pPr lvl="8"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marL="914400" lvl="1"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1600"/>
              </a:spcBef>
              <a:spcAft>
                <a:spcPts val="160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449863409"/>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3" r:id="rId7"/>
    <p:sldLayoutId id="2147483704" r:id="rId8"/>
    <p:sldLayoutId id="2147483705" r:id="rId9"/>
    <p:sldLayoutId id="2147483706" r:id="rId10"/>
    <p:sldLayoutId id="2147483707" r:id="rId11"/>
    <p:sldLayoutId id="2147483708"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54"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8748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099716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7.png"/><Relationship Id="rId26" Type="http://schemas.openxmlformats.org/officeDocument/2006/relationships/image" Target="../media/image21.png"/><Relationship Id="rId39" Type="http://schemas.openxmlformats.org/officeDocument/2006/relationships/image" Target="../media/image29.png"/><Relationship Id="rId3" Type="http://schemas.openxmlformats.org/officeDocument/2006/relationships/audio" Target="../media/media1.mp3"/><Relationship Id="rId21" Type="http://schemas.microsoft.com/office/2007/relationships/hdphoto" Target="../media/hdphoto7.wdp"/><Relationship Id="rId34" Type="http://schemas.openxmlformats.org/officeDocument/2006/relationships/image" Target="../media/image25.png"/><Relationship Id="rId42" Type="http://schemas.openxmlformats.org/officeDocument/2006/relationships/image" Target="../media/image31.png"/><Relationship Id="rId7" Type="http://schemas.openxmlformats.org/officeDocument/2006/relationships/image" Target="../media/image11.png"/><Relationship Id="rId12" Type="http://schemas.openxmlformats.org/officeDocument/2006/relationships/image" Target="../media/image14.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28.gif"/><Relationship Id="rId2" Type="http://schemas.microsoft.com/office/2007/relationships/media" Target="../media/media1.mp3"/><Relationship Id="rId16" Type="http://schemas.openxmlformats.org/officeDocument/2006/relationships/image" Target="../media/image16.png"/><Relationship Id="rId20" Type="http://schemas.openxmlformats.org/officeDocument/2006/relationships/image" Target="../media/image18.png"/><Relationship Id="rId29" Type="http://schemas.microsoft.com/office/2007/relationships/hdphoto" Target="../media/hdphoto11.wdp"/><Relationship Id="rId41" Type="http://schemas.openxmlformats.org/officeDocument/2006/relationships/image" Target="../media/image30.jpeg"/><Relationship Id="rId1" Type="http://schemas.openxmlformats.org/officeDocument/2006/relationships/tags" Target="../tags/tag2.xml"/><Relationship Id="rId6" Type="http://schemas.openxmlformats.org/officeDocument/2006/relationships/image" Target="../media/image10.png"/><Relationship Id="rId11" Type="http://schemas.microsoft.com/office/2007/relationships/hdphoto" Target="../media/hdphoto2.wdp"/><Relationship Id="rId24" Type="http://schemas.openxmlformats.org/officeDocument/2006/relationships/image" Target="../media/image20.png"/><Relationship Id="rId32" Type="http://schemas.openxmlformats.org/officeDocument/2006/relationships/image" Target="../media/image24.png"/><Relationship Id="rId37" Type="http://schemas.openxmlformats.org/officeDocument/2006/relationships/image" Target="../media/image27.png"/><Relationship Id="rId40" Type="http://schemas.microsoft.com/office/2007/relationships/hdphoto" Target="../media/hdphoto15.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22.png"/><Relationship Id="rId36" Type="http://schemas.openxmlformats.org/officeDocument/2006/relationships/image" Target="../media/image26.emf"/><Relationship Id="rId10" Type="http://schemas.openxmlformats.org/officeDocument/2006/relationships/image" Target="../media/image13.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1.xml"/><Relationship Id="rId9" Type="http://schemas.openxmlformats.org/officeDocument/2006/relationships/image" Target="../media/image12.png"/><Relationship Id="rId14" Type="http://schemas.openxmlformats.org/officeDocument/2006/relationships/image" Target="../media/image15.png"/><Relationship Id="rId22" Type="http://schemas.openxmlformats.org/officeDocument/2006/relationships/image" Target="../media/image19.png"/><Relationship Id="rId27" Type="http://schemas.microsoft.com/office/2007/relationships/hdphoto" Target="../media/hdphoto10.wdp"/><Relationship Id="rId30" Type="http://schemas.openxmlformats.org/officeDocument/2006/relationships/image" Target="../media/image23.png"/><Relationship Id="rId35" Type="http://schemas.microsoft.com/office/2007/relationships/hdphoto" Target="../media/hdphoto14.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slide" Target="slide9.xml"/><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audio" Target="../media/audio3.wav"/><Relationship Id="rId3" Type="http://schemas.openxmlformats.org/officeDocument/2006/relationships/notesSlide" Target="../notesSlides/notesSlide11.xml"/><Relationship Id="rId7" Type="http://schemas.openxmlformats.org/officeDocument/2006/relationships/image" Target="../media/image45.png"/><Relationship Id="rId12" Type="http://schemas.openxmlformats.org/officeDocument/2006/relationships/image" Target="../media/image32.png"/><Relationship Id="rId2" Type="http://schemas.openxmlformats.org/officeDocument/2006/relationships/slideLayout" Target="../slideLayouts/slideLayout41.xml"/><Relationship Id="rId1" Type="http://schemas.openxmlformats.org/officeDocument/2006/relationships/tags" Target="../tags/tag12.xml"/><Relationship Id="rId6" Type="http://schemas.openxmlformats.org/officeDocument/2006/relationships/image" Target="../media/image44.jpg"/><Relationship Id="rId11" Type="http://schemas.openxmlformats.org/officeDocument/2006/relationships/image" Target="../media/image47.png"/><Relationship Id="rId5" Type="http://schemas.openxmlformats.org/officeDocument/2006/relationships/audio" Target="../media/audio1.wav"/><Relationship Id="rId10" Type="http://schemas.openxmlformats.org/officeDocument/2006/relationships/slide" Target="slide12.xml"/><Relationship Id="rId4" Type="http://schemas.openxmlformats.org/officeDocument/2006/relationships/audio" Target="../media/audio3.wav"/><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5.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slide" Target="slide11.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32.png"/><Relationship Id="rId3" Type="http://schemas.openxmlformats.org/officeDocument/2006/relationships/notesSlide" Target="../notesSlides/notesSlide13.xm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slideLayout" Target="../slideLayouts/slideLayout41.xml"/><Relationship Id="rId1" Type="http://schemas.openxmlformats.org/officeDocument/2006/relationships/tags" Target="../tags/tag14.xml"/><Relationship Id="rId6" Type="http://schemas.openxmlformats.org/officeDocument/2006/relationships/image" Target="../media/image48.jpg"/><Relationship Id="rId11" Type="http://schemas.openxmlformats.org/officeDocument/2006/relationships/image" Target="../media/image51.png"/><Relationship Id="rId5" Type="http://schemas.openxmlformats.org/officeDocument/2006/relationships/audio" Target="../media/audio1.wav"/><Relationship Id="rId10" Type="http://schemas.openxmlformats.org/officeDocument/2006/relationships/slide" Target="slide15.xml"/><Relationship Id="rId4" Type="http://schemas.openxmlformats.org/officeDocument/2006/relationships/audio" Target="../media/audio3.wav"/><Relationship Id="rId9" Type="http://schemas.openxmlformats.org/officeDocument/2006/relationships/image" Target="../media/image50.png"/><Relationship Id="rId1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5.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slide" Target="slide13.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5.xml"/><Relationship Id="rId7" Type="http://schemas.openxmlformats.org/officeDocument/2006/relationships/slide" Target="slide16.xml"/><Relationship Id="rId12" Type="http://schemas.openxmlformats.org/officeDocument/2006/relationships/audio" Target="../media/audio3.wav"/><Relationship Id="rId2" Type="http://schemas.openxmlformats.org/officeDocument/2006/relationships/slideLayout" Target="../slideLayouts/slideLayout65.xml"/><Relationship Id="rId1" Type="http://schemas.openxmlformats.org/officeDocument/2006/relationships/tags" Target="../tags/tag16.xml"/><Relationship Id="rId6" Type="http://schemas.openxmlformats.org/officeDocument/2006/relationships/image" Target="../media/image53.pn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5.xml"/><Relationship Id="rId1" Type="http://schemas.openxmlformats.org/officeDocument/2006/relationships/tags" Target="../tags/tag17.xml"/><Relationship Id="rId6" Type="http://schemas.openxmlformats.org/officeDocument/2006/relationships/image" Target="../media/image32.png"/><Relationship Id="rId5" Type="http://schemas.openxmlformats.org/officeDocument/2006/relationships/slide" Target="slide15.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notesSlide" Target="../notesSlides/notesSlide17.xml"/><Relationship Id="rId7" Type="http://schemas.openxmlformats.org/officeDocument/2006/relationships/image" Target="../media/image57.png"/><Relationship Id="rId2" Type="http://schemas.openxmlformats.org/officeDocument/2006/relationships/slideLayout" Target="../slideLayouts/slideLayout67.xml"/><Relationship Id="rId1" Type="http://schemas.openxmlformats.org/officeDocument/2006/relationships/tags" Target="../tags/tag18.xml"/><Relationship Id="rId6" Type="http://schemas.openxmlformats.org/officeDocument/2006/relationships/image" Target="../media/image56.png"/><Relationship Id="rId11" Type="http://schemas.openxmlformats.org/officeDocument/2006/relationships/audio" Target="../media/audio3.wav"/><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19.xml"/><Relationship Id="rId6" Type="http://schemas.openxmlformats.org/officeDocument/2006/relationships/image" Target="../media/image32.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2.png"/><Relationship Id="rId3" Type="http://schemas.openxmlformats.org/officeDocument/2006/relationships/notesSlide" Target="../notesSlides/notesSlide19.xml"/><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slideLayout" Target="../slideLayouts/slideLayout41.xml"/><Relationship Id="rId1" Type="http://schemas.openxmlformats.org/officeDocument/2006/relationships/tags" Target="../tags/tag20.xml"/><Relationship Id="rId6" Type="http://schemas.openxmlformats.org/officeDocument/2006/relationships/image" Target="../media/image48.jpg"/><Relationship Id="rId11" Type="http://schemas.openxmlformats.org/officeDocument/2006/relationships/image" Target="../media/image61.png"/><Relationship Id="rId5" Type="http://schemas.openxmlformats.org/officeDocument/2006/relationships/audio" Target="../media/audio1.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5.xml"/><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slide" Target="slide19.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audio" Target="../media/audio1.wav"/><Relationship Id="rId2" Type="http://schemas.openxmlformats.org/officeDocument/2006/relationships/slideLayout" Target="../slideLayouts/slideLayout86.xml"/><Relationship Id="rId1" Type="http://schemas.openxmlformats.org/officeDocument/2006/relationships/tags" Target="../tags/tag22.xml"/><Relationship Id="rId6" Type="http://schemas.openxmlformats.org/officeDocument/2006/relationships/image" Target="../media/image32.png"/><Relationship Id="rId5" Type="http://schemas.openxmlformats.org/officeDocument/2006/relationships/image" Target="../media/image63.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5.xml"/><Relationship Id="rId1" Type="http://schemas.openxmlformats.org/officeDocument/2006/relationships/tags" Target="../tags/tag2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3.gif"/><Relationship Id="rId3" Type="http://schemas.openxmlformats.org/officeDocument/2006/relationships/notesSlide" Target="../notesSlides/notesSlide23.xml"/><Relationship Id="rId7" Type="http://schemas.openxmlformats.org/officeDocument/2006/relationships/image" Target="../media/image53.png"/><Relationship Id="rId12" Type="http://schemas.openxmlformats.org/officeDocument/2006/relationships/image" Target="../media/image64.png"/><Relationship Id="rId2" Type="http://schemas.openxmlformats.org/officeDocument/2006/relationships/slideLayout" Target="../slideLayouts/slideLayout35.xml"/><Relationship Id="rId1" Type="http://schemas.openxmlformats.org/officeDocument/2006/relationships/tags" Target="../tags/tag24.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59.pn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4.xml"/><Relationship Id="rId1" Type="http://schemas.openxmlformats.org/officeDocument/2006/relationships/tags" Target="../tags/tag25.xml"/><Relationship Id="rId6" Type="http://schemas.microsoft.com/office/2007/relationships/hdphoto" Target="../media/hdphoto16.wdp"/><Relationship Id="rId5" Type="http://schemas.openxmlformats.org/officeDocument/2006/relationships/image" Target="../media/image6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7.xml"/><Relationship Id="rId1" Type="http://schemas.openxmlformats.org/officeDocument/2006/relationships/tags" Target="../tags/tag26.xml"/><Relationship Id="rId6" Type="http://schemas.openxmlformats.org/officeDocument/2006/relationships/image" Target="../media/image32.png"/><Relationship Id="rId5" Type="http://schemas.microsoft.com/office/2007/relationships/hdphoto" Target="../media/hdphoto17.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7.xml"/><Relationship Id="rId1" Type="http://schemas.openxmlformats.org/officeDocument/2006/relationships/tags" Target="../tags/tag27.xml"/><Relationship Id="rId5" Type="http://schemas.openxmlformats.org/officeDocument/2006/relationships/image" Target="../media/image32.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2.png"/><Relationship Id="rId2" Type="http://schemas.openxmlformats.org/officeDocument/2006/relationships/slideLayout" Target="../slideLayouts/slideLayout37.xml"/><Relationship Id="rId1" Type="http://schemas.openxmlformats.org/officeDocument/2006/relationships/tags" Target="../tags/tag28.xml"/><Relationship Id="rId6" Type="http://schemas.microsoft.com/office/2007/relationships/hdphoto" Target="../media/hdphoto17.wdp"/><Relationship Id="rId5" Type="http://schemas.openxmlformats.org/officeDocument/2006/relationships/image" Target="../media/image66.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2.xml"/><Relationship Id="rId1" Type="http://schemas.openxmlformats.org/officeDocument/2006/relationships/tags" Target="../tags/tag29.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media2.mp3"/><Relationship Id="rId7" Type="http://schemas.openxmlformats.org/officeDocument/2006/relationships/image" Target="../media/image69.png"/><Relationship Id="rId2" Type="http://schemas.microsoft.com/office/2007/relationships/media" Target="../media/media2.mp3"/><Relationship Id="rId1" Type="http://schemas.openxmlformats.org/officeDocument/2006/relationships/tags" Target="../tags/tag30.xml"/><Relationship Id="rId6" Type="http://schemas.openxmlformats.org/officeDocument/2006/relationships/image" Target="../media/image68.jpeg"/><Relationship Id="rId11" Type="http://schemas.openxmlformats.org/officeDocument/2006/relationships/image" Target="../media/image32.png"/><Relationship Id="rId5" Type="http://schemas.openxmlformats.org/officeDocument/2006/relationships/notesSlide" Target="../notesSlides/notesSlide29.xml"/><Relationship Id="rId10" Type="http://schemas.openxmlformats.org/officeDocument/2006/relationships/image" Target="../media/image27.png"/><Relationship Id="rId4" Type="http://schemas.openxmlformats.org/officeDocument/2006/relationships/slideLayout" Target="../slideLayouts/slideLayout32.xml"/><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tags" Target="../tags/tag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6.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33.gif"/></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65.xml"/><Relationship Id="rId1" Type="http://schemas.openxmlformats.org/officeDocument/2006/relationships/tags" Target="../tags/tag6.xml"/><Relationship Id="rId6" Type="http://schemas.openxmlformats.org/officeDocument/2006/relationships/slide" Target="slide6.xml"/><Relationship Id="rId5" Type="http://schemas.openxmlformats.org/officeDocument/2006/relationships/image" Target="../media/image34.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slide" Target="slide5.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3.wav"/><Relationship Id="rId3" Type="http://schemas.openxmlformats.org/officeDocument/2006/relationships/notesSlide" Target="../notesSlides/notesSlide7.xml"/><Relationship Id="rId7" Type="http://schemas.openxmlformats.org/officeDocument/2006/relationships/slide" Target="slide9.xml"/><Relationship Id="rId12" Type="http://schemas.openxmlformats.org/officeDocument/2006/relationships/image" Target="../media/image32.png"/><Relationship Id="rId2" Type="http://schemas.openxmlformats.org/officeDocument/2006/relationships/slideLayout" Target="../slideLayouts/slideLayout74.xml"/><Relationship Id="rId1" Type="http://schemas.openxmlformats.org/officeDocument/2006/relationships/tags" Target="../tags/tag8.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audio" Target="../media/audio3.wav"/><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5.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slide" Target="slide7.xml"/><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9.xml"/><Relationship Id="rId7" Type="http://schemas.openxmlformats.org/officeDocument/2006/relationships/slide" Target="slide10.xml"/><Relationship Id="rId12" Type="http://schemas.openxmlformats.org/officeDocument/2006/relationships/audio" Target="../media/audio3.wav"/><Relationship Id="rId2" Type="http://schemas.openxmlformats.org/officeDocument/2006/relationships/slideLayout" Target="../slideLayouts/slideLayout72.xml"/><Relationship Id="rId1" Type="http://schemas.openxmlformats.org/officeDocument/2006/relationships/tags" Target="../tags/tag10.xml"/><Relationship Id="rId6" Type="http://schemas.openxmlformats.org/officeDocument/2006/relationships/image" Target="../media/image41.pn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15"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625566"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0" y="483027"/>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69"/>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3"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1"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4"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80" y="3705884"/>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4"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5" y="4228442"/>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8" cstate="print"/>
          <a:stretch>
            <a:fillRect/>
          </a:stretch>
        </p:blipFill>
        <p:spPr>
          <a:xfrm>
            <a:off x="932781" y="857818"/>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9"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77"/>
              <a:endParaRPr sz="2400"/>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77"/>
              <a:endParaRPr sz="2400"/>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77"/>
              <a:endParaRPr sz="2400"/>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77"/>
              <a:endParaRPr sz="2400"/>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9"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41" cstate="print">
            <a:alphaModFix/>
            <a:extLst>
              <a:ext uri="{28A0092B-C50C-407E-A947-70E740481C1C}">
                <a14:useLocalDpi xmlns:a14="http://schemas.microsoft.com/office/drawing/2010/main"/>
              </a:ext>
            </a:extLst>
          </a:blip>
          <a:stretch>
            <a:fillRect/>
          </a:stretch>
        </p:blipFill>
        <p:spPr>
          <a:xfrm rot="20815360">
            <a:off x="9900641" y="4927741"/>
            <a:ext cx="1159052" cy="1616167"/>
          </a:xfrm>
          <a:prstGeom prst="rect">
            <a:avLst/>
          </a:prstGeom>
          <a:ln>
            <a:solidFill>
              <a:schemeClr val="tx2"/>
            </a:solidFill>
          </a:ln>
        </p:spPr>
      </p:pic>
      <p:pic>
        <p:nvPicPr>
          <p:cNvPr id="4" name="Picture 3"/>
          <p:cNvPicPr>
            <a:picLocks noChangeAspect="1"/>
          </p:cNvPicPr>
          <p:nvPr/>
        </p:nvPicPr>
        <p:blipFill rotWithShape="1">
          <a:blip r:embed="rId42">
            <a:extLst>
              <a:ext uri="{28A0092B-C50C-407E-A947-70E740481C1C}">
                <a14:useLocalDpi xmlns:a14="http://schemas.microsoft.com/office/drawing/2010/main" val="0"/>
              </a:ext>
            </a:extLst>
          </a:blip>
          <a:srcRect l="11207" t="28323" r="29018" b="25384"/>
          <a:stretch/>
        </p:blipFill>
        <p:spPr>
          <a:xfrm>
            <a:off x="2094745" y="537553"/>
            <a:ext cx="7619751" cy="3317767"/>
          </a:xfrm>
          <a:prstGeom prst="rect">
            <a:avLst/>
          </a:prstGeom>
        </p:spPr>
      </p:pic>
    </p:spTree>
    <p:custDataLst>
      <p:tags r:id="rId1"/>
    </p:custDataLst>
    <p:extLst>
      <p:ext uri="{BB962C8B-B14F-4D97-AF65-F5344CB8AC3E}">
        <p14:creationId xmlns:p14="http://schemas.microsoft.com/office/powerpoint/2010/main" val="34601065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2436702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0" name="Rounded Rectangle 4">
            <a:extLst>
              <a:ext uri="{FF2B5EF4-FFF2-40B4-BE49-F238E27FC236}">
                <a16:creationId xmlns:a16="http://schemas.microsoft.com/office/drawing/2014/main" id="{4EE91C14-2C01-428A-83D0-DDC9BB86CB6A}"/>
              </a:ext>
            </a:extLst>
          </p:cNvPr>
          <p:cNvSpPr/>
          <p:nvPr/>
        </p:nvSpPr>
        <p:spPr bwMode="auto">
          <a:xfrm>
            <a:off x="130215" y="2882398"/>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5">
            <a:extLst>
              <a:ext uri="{FF2B5EF4-FFF2-40B4-BE49-F238E27FC236}">
                <a16:creationId xmlns:a16="http://schemas.microsoft.com/office/drawing/2014/main" id="{4020114E-AA49-4104-8838-0387E041F724}"/>
              </a:ext>
            </a:extLst>
          </p:cNvPr>
          <p:cNvSpPr txBox="1">
            <a:spLocks/>
          </p:cNvSpPr>
          <p:nvPr/>
        </p:nvSpPr>
        <p:spPr>
          <a:xfrm>
            <a:off x="-358324" y="2882398"/>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3" name="Picture 12"/>
          <p:cNvPicPr>
            <a:picLocks noChangeAspect="1"/>
          </p:cNvPicPr>
          <p:nvPr/>
        </p:nvPicPr>
        <p:blipFill>
          <a:blip r:embed="rId7"/>
          <a:stretch>
            <a:fillRect/>
          </a:stretch>
        </p:blipFill>
        <p:spPr>
          <a:xfrm>
            <a:off x="469231" y="689101"/>
            <a:ext cx="2032232" cy="2066387"/>
          </a:xfrm>
          <a:prstGeom prst="rect">
            <a:avLst/>
          </a:prstGeom>
        </p:spPr>
      </p:pic>
      <p:pic>
        <p:nvPicPr>
          <p:cNvPr id="2" name="Picture 1">
            <a:hlinkClick r:id="rId8" action="ppaction://hlinksldjump"/>
          </p:cNvPr>
          <p:cNvPicPr>
            <a:picLocks noChangeAspect="1"/>
          </p:cNvPicPr>
          <p:nvPr/>
        </p:nvPicPr>
        <p:blipFill>
          <a:blip r:embed="rId9"/>
          <a:stretch>
            <a:fillRect/>
          </a:stretch>
        </p:blipFill>
        <p:spPr>
          <a:xfrm>
            <a:off x="2501463" y="4079817"/>
            <a:ext cx="2444708" cy="2414225"/>
          </a:xfrm>
          <a:prstGeom prst="rect">
            <a:avLst/>
          </a:prstGeom>
        </p:spPr>
      </p:pic>
      <p:pic>
        <p:nvPicPr>
          <p:cNvPr id="14" name="Picture 13">
            <a:hlinkClick r:id="rId10" action="ppaction://hlinksldjump"/>
          </p:cNvPr>
          <p:cNvPicPr>
            <a:picLocks noChangeAspect="1"/>
          </p:cNvPicPr>
          <p:nvPr/>
        </p:nvPicPr>
        <p:blipFill>
          <a:blip r:embed="rId11"/>
          <a:stretch>
            <a:fillRect/>
          </a:stretch>
        </p:blipFill>
        <p:spPr>
          <a:xfrm>
            <a:off x="6728951" y="4140782"/>
            <a:ext cx="2444708" cy="2353260"/>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48734879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2"/>
                                        </p:tgtEl>
                                        <p:attrNameLst>
                                          <p:attrName>r</p:attrName>
                                        </p:attrNameLst>
                                      </p:cBhvr>
                                    </p:animRot>
                                    <p:animRot by="-240000">
                                      <p:cBhvr>
                                        <p:cTn id="39" dur="200" fill="hold">
                                          <p:stCondLst>
                                            <p:cond delay="200"/>
                                          </p:stCondLst>
                                        </p:cTn>
                                        <p:tgtEl>
                                          <p:spTgt spid="2"/>
                                        </p:tgtEl>
                                        <p:attrNameLst>
                                          <p:attrName>r</p:attrName>
                                        </p:attrNameLst>
                                      </p:cBhvr>
                                    </p:animRot>
                                    <p:animRot by="240000">
                                      <p:cBhvr>
                                        <p:cTn id="40" dur="200" fill="hold">
                                          <p:stCondLst>
                                            <p:cond delay="400"/>
                                          </p:stCondLst>
                                        </p:cTn>
                                        <p:tgtEl>
                                          <p:spTgt spid="2"/>
                                        </p:tgtEl>
                                        <p:attrNameLst>
                                          <p:attrName>r</p:attrName>
                                        </p:attrNameLst>
                                      </p:cBhvr>
                                    </p:animRot>
                                    <p:animRot by="-240000">
                                      <p:cBhvr>
                                        <p:cTn id="41" dur="200" fill="hold">
                                          <p:stCondLst>
                                            <p:cond delay="600"/>
                                          </p:stCondLst>
                                        </p:cTn>
                                        <p:tgtEl>
                                          <p:spTgt spid="2"/>
                                        </p:tgtEl>
                                        <p:attrNameLst>
                                          <p:attrName>r</p:attrName>
                                        </p:attrNameLst>
                                      </p:cBhvr>
                                    </p:animRot>
                                    <p:animRot by="120000">
                                      <p:cBhvr>
                                        <p:cTn id="42" dur="200" fill="hold">
                                          <p:stCondLst>
                                            <p:cond delay="800"/>
                                          </p:stCondLst>
                                        </p:cTn>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5" name="Children Yay! Sound Effect.wav"/>
                                        </p:tgtEl>
                                      </p:cMediaNode>
                                    </p:audio>
                                  </p:sub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4542190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7" name="Rounded Rectangle 4">
            <a:extLst>
              <a:ext uri="{FF2B5EF4-FFF2-40B4-BE49-F238E27FC236}">
                <a16:creationId xmlns:a16="http://schemas.microsoft.com/office/drawing/2014/main" id="{4EE91C14-2C01-428A-83D0-DDC9BB86CB6A}"/>
              </a:ext>
            </a:extLst>
          </p:cNvPr>
          <p:cNvSpPr/>
          <p:nvPr/>
        </p:nvSpPr>
        <p:spPr bwMode="auto">
          <a:xfrm>
            <a:off x="8889205" y="5908058"/>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8" name="Title 5">
            <a:extLst>
              <a:ext uri="{FF2B5EF4-FFF2-40B4-BE49-F238E27FC236}">
                <a16:creationId xmlns:a16="http://schemas.microsoft.com/office/drawing/2014/main" id="{4020114E-AA49-4104-8838-0387E041F724}"/>
              </a:ext>
            </a:extLst>
          </p:cNvPr>
          <p:cNvSpPr txBox="1">
            <a:spLocks/>
          </p:cNvSpPr>
          <p:nvPr/>
        </p:nvSpPr>
        <p:spPr>
          <a:xfrm>
            <a:off x="8400666" y="5908058"/>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9" name="Picture 18"/>
          <p:cNvPicPr>
            <a:picLocks noChangeAspect="1"/>
          </p:cNvPicPr>
          <p:nvPr/>
        </p:nvPicPr>
        <p:blipFill>
          <a:blip r:embed="rId7"/>
          <a:stretch>
            <a:fillRect/>
          </a:stretch>
        </p:blipFill>
        <p:spPr>
          <a:xfrm>
            <a:off x="9439119" y="3873239"/>
            <a:ext cx="1953234" cy="1953234"/>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3074207" y="5259732"/>
            <a:ext cx="3645724" cy="963251"/>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4934611" y="4128398"/>
            <a:ext cx="2322777" cy="969348"/>
          </a:xfrm>
          <a:prstGeom prst="rect">
            <a:avLst/>
          </a:prstGeom>
        </p:spPr>
      </p:pic>
      <p:pic>
        <p:nvPicPr>
          <p:cNvPr id="6" name="Picture 5">
            <a:hlinkClick r:id="rId8" action="ppaction://hlinksldjump"/>
          </p:cNvPr>
          <p:cNvPicPr>
            <a:picLocks noChangeAspect="1"/>
          </p:cNvPicPr>
          <p:nvPr/>
        </p:nvPicPr>
        <p:blipFill>
          <a:blip r:embed="rId12"/>
          <a:stretch>
            <a:fillRect/>
          </a:stretch>
        </p:blipFill>
        <p:spPr>
          <a:xfrm>
            <a:off x="5952731" y="2123535"/>
            <a:ext cx="1304657" cy="1749704"/>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76787325"/>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5" name="Children Yay! Sound Effect.wav"/>
                                        </p:tgtEl>
                                      </p:cMediaNode>
                                    </p:audio>
                                  </p:subTnLst>
                                </p:cTn>
                              </p:par>
                              <p:par>
                                <p:cTn id="51" presetID="1" presetClass="exit" presetSubtype="0" fill="hold" nodeType="with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0970996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4EE91C14-2C01-428A-83D0-DDC9BB86CB6A}"/>
              </a:ext>
            </a:extLst>
          </p:cNvPr>
          <p:cNvSpPr/>
          <p:nvPr/>
        </p:nvSpPr>
        <p:spPr bwMode="auto">
          <a:xfrm>
            <a:off x="166309" y="5916169"/>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Title 5">
            <a:extLst>
              <a:ext uri="{FF2B5EF4-FFF2-40B4-BE49-F238E27FC236}">
                <a16:creationId xmlns:a16="http://schemas.microsoft.com/office/drawing/2014/main" id="{4020114E-AA49-4104-8838-0387E041F724}"/>
              </a:ext>
            </a:extLst>
          </p:cNvPr>
          <p:cNvSpPr txBox="1">
            <a:spLocks/>
          </p:cNvSpPr>
          <p:nvPr/>
        </p:nvSpPr>
        <p:spPr>
          <a:xfrm>
            <a:off x="-322230" y="5916169"/>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5" name="Picture 14"/>
          <p:cNvPicPr>
            <a:picLocks noChangeAspect="1"/>
          </p:cNvPicPr>
          <p:nvPr/>
        </p:nvPicPr>
        <p:blipFill>
          <a:blip r:embed="rId6"/>
          <a:stretch>
            <a:fillRect/>
          </a:stretch>
        </p:blipFill>
        <p:spPr>
          <a:xfrm>
            <a:off x="450560" y="3908228"/>
            <a:ext cx="1857157" cy="1864895"/>
          </a:xfrm>
          <a:prstGeom prst="rect">
            <a:avLst/>
          </a:prstGeom>
        </p:spPr>
      </p:pic>
      <p:pic>
        <p:nvPicPr>
          <p:cNvPr id="6" name="Picture 5">
            <a:hlinkClick r:id="rId7" action="ppaction://hlinksldjump"/>
          </p:cNvPr>
          <p:cNvPicPr>
            <a:picLocks noChangeAspect="1"/>
          </p:cNvPicPr>
          <p:nvPr/>
        </p:nvPicPr>
        <p:blipFill>
          <a:blip r:embed="rId8"/>
          <a:stretch>
            <a:fillRect/>
          </a:stretch>
        </p:blipFill>
        <p:spPr>
          <a:xfrm>
            <a:off x="3676635" y="4390813"/>
            <a:ext cx="2030144" cy="2414225"/>
          </a:xfrm>
          <a:prstGeom prst="rect">
            <a:avLst/>
          </a:prstGeom>
        </p:spPr>
      </p:pic>
      <p:pic>
        <p:nvPicPr>
          <p:cNvPr id="7" name="Picture 6">
            <a:hlinkClick r:id="rId9" action="ppaction://hlinksldjump"/>
          </p:cNvPr>
          <p:cNvPicPr>
            <a:picLocks noChangeAspect="1"/>
          </p:cNvPicPr>
          <p:nvPr/>
        </p:nvPicPr>
        <p:blipFill>
          <a:blip r:embed="rId10"/>
          <a:stretch>
            <a:fillRect/>
          </a:stretch>
        </p:blipFill>
        <p:spPr>
          <a:xfrm>
            <a:off x="7386548" y="4390813"/>
            <a:ext cx="1871634" cy="2353260"/>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03106521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5" name="Children Yay! Sound Effect.wav"/>
                                        </p:tgtEl>
                                      </p:cMediaNode>
                                    </p:audio>
                                  </p:subTnLst>
                                </p:cTn>
                              </p:par>
                              <p:par>
                                <p:cTn id="46" presetID="1" presetClass="exit" presetSubtype="0" fill="hold"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520270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
            <a:extLst>
              <a:ext uri="{FF2B5EF4-FFF2-40B4-BE49-F238E27FC236}">
                <a16:creationId xmlns:a16="http://schemas.microsoft.com/office/drawing/2014/main" id="{4EE91C14-2C01-428A-83D0-DDC9BB86CB6A}"/>
              </a:ext>
            </a:extLst>
          </p:cNvPr>
          <p:cNvSpPr/>
          <p:nvPr/>
        </p:nvSpPr>
        <p:spPr bwMode="auto">
          <a:xfrm>
            <a:off x="8841077" y="5994517"/>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5">
            <a:extLst>
              <a:ext uri="{FF2B5EF4-FFF2-40B4-BE49-F238E27FC236}">
                <a16:creationId xmlns:a16="http://schemas.microsoft.com/office/drawing/2014/main" id="{4020114E-AA49-4104-8838-0387E041F724}"/>
              </a:ext>
            </a:extLst>
          </p:cNvPr>
          <p:cNvSpPr txBox="1">
            <a:spLocks/>
          </p:cNvSpPr>
          <p:nvPr/>
        </p:nvSpPr>
        <p:spPr>
          <a:xfrm>
            <a:off x="8352538" y="5994517"/>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1" name="Picture 10"/>
          <p:cNvPicPr>
            <a:picLocks noChangeAspect="1"/>
          </p:cNvPicPr>
          <p:nvPr/>
        </p:nvPicPr>
        <p:blipFill>
          <a:blip r:embed="rId6"/>
          <a:stretch>
            <a:fillRect/>
          </a:stretch>
        </p:blipFill>
        <p:spPr>
          <a:xfrm>
            <a:off x="9534453" y="4165246"/>
            <a:ext cx="1666310" cy="1708318"/>
          </a:xfrm>
          <a:prstGeom prst="rect">
            <a:avLst/>
          </a:prstGeom>
        </p:spPr>
      </p:pic>
      <p:pic>
        <p:nvPicPr>
          <p:cNvPr id="3" name="Picture 2"/>
          <p:cNvPicPr>
            <a:picLocks noChangeAspect="1"/>
          </p:cNvPicPr>
          <p:nvPr/>
        </p:nvPicPr>
        <p:blipFill>
          <a:blip r:embed="rId7"/>
          <a:stretch>
            <a:fillRect/>
          </a:stretch>
        </p:blipFill>
        <p:spPr>
          <a:xfrm>
            <a:off x="3314066" y="4364520"/>
            <a:ext cx="1804572" cy="1743607"/>
          </a:xfrm>
          <a:prstGeom prst="rect">
            <a:avLst/>
          </a:prstGeom>
        </p:spPr>
      </p:pic>
      <p:pic>
        <p:nvPicPr>
          <p:cNvPr id="5" name="Picture 4">
            <a:hlinkClick r:id="rId8" action="ppaction://hlinksldjump"/>
          </p:cNvPr>
          <p:cNvPicPr>
            <a:picLocks noChangeAspect="1"/>
          </p:cNvPicPr>
          <p:nvPr/>
        </p:nvPicPr>
        <p:blipFill>
          <a:blip r:embed="rId9"/>
          <a:stretch>
            <a:fillRect/>
          </a:stretch>
        </p:blipFill>
        <p:spPr>
          <a:xfrm>
            <a:off x="4932863" y="5358254"/>
            <a:ext cx="2475191" cy="1499746"/>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413217269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3"/>
                                        </p:tgtEl>
                                        <p:attrNameLst>
                                          <p:attrName>r</p:attrName>
                                        </p:attrNameLst>
                                      </p:cBhvr>
                                    </p:animRot>
                                    <p:animRot by="-240000">
                                      <p:cBhvr>
                                        <p:cTn id="42" dur="200" fill="hold">
                                          <p:stCondLst>
                                            <p:cond delay="200"/>
                                          </p:stCondLst>
                                        </p:cTn>
                                        <p:tgtEl>
                                          <p:spTgt spid="3"/>
                                        </p:tgtEl>
                                        <p:attrNameLst>
                                          <p:attrName>r</p:attrName>
                                        </p:attrNameLst>
                                      </p:cBhvr>
                                    </p:animRot>
                                    <p:animRot by="240000">
                                      <p:cBhvr>
                                        <p:cTn id="43" dur="200" fill="hold">
                                          <p:stCondLst>
                                            <p:cond delay="400"/>
                                          </p:stCondLst>
                                        </p:cTn>
                                        <p:tgtEl>
                                          <p:spTgt spid="3"/>
                                        </p:tgtEl>
                                        <p:attrNameLst>
                                          <p:attrName>r</p:attrName>
                                        </p:attrNameLst>
                                      </p:cBhvr>
                                    </p:animRot>
                                    <p:animRot by="-240000">
                                      <p:cBhvr>
                                        <p:cTn id="44" dur="200" fill="hold">
                                          <p:stCondLst>
                                            <p:cond delay="600"/>
                                          </p:stCondLst>
                                        </p:cTn>
                                        <p:tgtEl>
                                          <p:spTgt spid="3"/>
                                        </p:tgtEl>
                                        <p:attrNameLst>
                                          <p:attrName>r</p:attrName>
                                        </p:attrNameLst>
                                      </p:cBhvr>
                                    </p:animRot>
                                    <p:animRot by="120000">
                                      <p:cBhvr>
                                        <p:cTn id="45" dur="200" fill="hold">
                                          <p:stCondLst>
                                            <p:cond delay="800"/>
                                          </p:stCondLst>
                                        </p:cTn>
                                        <p:tgtEl>
                                          <p:spTgt spid="3"/>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5" name="Children Yay! Sound Effect.wav"/>
                                        </p:tgtEl>
                                      </p:cMediaNode>
                                    </p:audio>
                                  </p:subTnLst>
                                </p:cTn>
                              </p:par>
                              <p:par>
                                <p:cTn id="46" presetID="1" presetClass="exit" presetSubtype="0" fill="hold" nodeType="withEffect">
                                  <p:stCondLst>
                                    <p:cond delay="0"/>
                                  </p:stCondLst>
                                  <p:childTnLst>
                                    <p:set>
                                      <p:cBhvr>
                                        <p:cTn id="4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0167007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7" name="Rounded Rectangle 4">
            <a:extLst>
              <a:ext uri="{FF2B5EF4-FFF2-40B4-BE49-F238E27FC236}">
                <a16:creationId xmlns:a16="http://schemas.microsoft.com/office/drawing/2014/main" id="{4EE91C14-2C01-428A-83D0-DDC9BB86CB6A}"/>
              </a:ext>
            </a:extLst>
          </p:cNvPr>
          <p:cNvSpPr/>
          <p:nvPr/>
        </p:nvSpPr>
        <p:spPr bwMode="auto">
          <a:xfrm>
            <a:off x="8889205" y="5908058"/>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8" name="Title 5">
            <a:extLst>
              <a:ext uri="{FF2B5EF4-FFF2-40B4-BE49-F238E27FC236}">
                <a16:creationId xmlns:a16="http://schemas.microsoft.com/office/drawing/2014/main" id="{4020114E-AA49-4104-8838-0387E041F724}"/>
              </a:ext>
            </a:extLst>
          </p:cNvPr>
          <p:cNvSpPr txBox="1">
            <a:spLocks/>
          </p:cNvSpPr>
          <p:nvPr/>
        </p:nvSpPr>
        <p:spPr>
          <a:xfrm>
            <a:off x="8400666" y="5908058"/>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23" name="Picture 22"/>
          <p:cNvPicPr>
            <a:picLocks noChangeAspect="1"/>
          </p:cNvPicPr>
          <p:nvPr/>
        </p:nvPicPr>
        <p:blipFill>
          <a:blip r:embed="rId7"/>
          <a:stretch>
            <a:fillRect/>
          </a:stretch>
        </p:blipFill>
        <p:spPr>
          <a:xfrm>
            <a:off x="9573011" y="3727589"/>
            <a:ext cx="1961014" cy="2019929"/>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3457729" y="5357340"/>
            <a:ext cx="3712786" cy="780356"/>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4398962" y="3815406"/>
            <a:ext cx="2530059" cy="1188823"/>
          </a:xfrm>
          <a:prstGeom prst="rect">
            <a:avLst/>
          </a:prstGeom>
        </p:spPr>
      </p:pic>
      <p:pic>
        <p:nvPicPr>
          <p:cNvPr id="6" name="Picture 5">
            <a:hlinkClick r:id="rId10" action="ppaction://hlinksldjump"/>
          </p:cNvPr>
          <p:cNvPicPr>
            <a:picLocks noChangeAspect="1"/>
          </p:cNvPicPr>
          <p:nvPr/>
        </p:nvPicPr>
        <p:blipFill>
          <a:blip r:embed="rId12"/>
          <a:stretch>
            <a:fillRect/>
          </a:stretch>
        </p:blipFill>
        <p:spPr>
          <a:xfrm>
            <a:off x="5987788" y="2297615"/>
            <a:ext cx="1182727" cy="1341236"/>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435060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5" name="Children Yay! Sound Effect.wav"/>
                                        </p:tgtEl>
                                      </p:cMediaNode>
                                    </p:audio>
                                  </p:subTnLst>
                                </p:cTn>
                              </p:par>
                              <p:par>
                                <p:cTn id="54" presetID="1" presetClass="exit" presetSubtype="0" fill="hold"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Google Shape;889;p39"/>
          <p:cNvSpPr/>
          <p:nvPr/>
        </p:nvSpPr>
        <p:spPr>
          <a:xfrm>
            <a:off x="952359" y="3180656"/>
            <a:ext cx="427907" cy="382077"/>
          </a:xfrm>
          <a:custGeom>
            <a:avLst/>
            <a:gdLst/>
            <a:ahLst/>
            <a:cxnLst/>
            <a:rect l="l" t="t" r="r" b="b"/>
            <a:pathLst>
              <a:path w="1410" h="1259" extrusionOk="0">
                <a:moveTo>
                  <a:pt x="0" y="1"/>
                </a:moveTo>
                <a:lnTo>
                  <a:pt x="0" y="1259"/>
                </a:lnTo>
                <a:lnTo>
                  <a:pt x="1410" y="402"/>
                </a:lnTo>
                <a:lnTo>
                  <a:pt x="0" y="1"/>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39"/>
          <p:cNvSpPr/>
          <p:nvPr/>
        </p:nvSpPr>
        <p:spPr>
          <a:xfrm>
            <a:off x="1710005" y="4992240"/>
            <a:ext cx="479499" cy="398161"/>
          </a:xfrm>
          <a:custGeom>
            <a:avLst/>
            <a:gdLst/>
            <a:ahLst/>
            <a:cxnLst/>
            <a:rect l="l" t="t" r="r" b="b"/>
            <a:pathLst>
              <a:path w="1580" h="1312" extrusionOk="0">
                <a:moveTo>
                  <a:pt x="1580" y="0"/>
                </a:moveTo>
                <a:lnTo>
                  <a:pt x="1" y="571"/>
                </a:lnTo>
                <a:lnTo>
                  <a:pt x="598" y="1312"/>
                </a:lnTo>
                <a:lnTo>
                  <a:pt x="1580" y="0"/>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39"/>
          <p:cNvSpPr/>
          <p:nvPr/>
        </p:nvSpPr>
        <p:spPr>
          <a:xfrm>
            <a:off x="1290711" y="1955729"/>
            <a:ext cx="514703" cy="439131"/>
          </a:xfrm>
          <a:custGeom>
            <a:avLst/>
            <a:gdLst/>
            <a:ahLst/>
            <a:cxnLst/>
            <a:rect l="l" t="t" r="r" b="b"/>
            <a:pathLst>
              <a:path w="1696" h="1447" extrusionOk="0">
                <a:moveTo>
                  <a:pt x="1045" y="1"/>
                </a:moveTo>
                <a:lnTo>
                  <a:pt x="1" y="724"/>
                </a:lnTo>
                <a:lnTo>
                  <a:pt x="1696" y="1446"/>
                </a:lnTo>
                <a:lnTo>
                  <a:pt x="1045" y="1"/>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39"/>
          <p:cNvSpPr/>
          <p:nvPr/>
        </p:nvSpPr>
        <p:spPr>
          <a:xfrm>
            <a:off x="10035331" y="2277918"/>
            <a:ext cx="612119" cy="511965"/>
          </a:xfrm>
          <a:custGeom>
            <a:avLst/>
            <a:gdLst/>
            <a:ahLst/>
            <a:cxnLst/>
            <a:rect l="l" t="t" r="r" b="b"/>
            <a:pathLst>
              <a:path w="2017" h="1687" extrusionOk="0">
                <a:moveTo>
                  <a:pt x="1660" y="1"/>
                </a:moveTo>
                <a:lnTo>
                  <a:pt x="1" y="1687"/>
                </a:lnTo>
                <a:lnTo>
                  <a:pt x="2017" y="1259"/>
                </a:lnTo>
                <a:lnTo>
                  <a:pt x="1660" y="1"/>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39"/>
          <p:cNvSpPr/>
          <p:nvPr/>
        </p:nvSpPr>
        <p:spPr>
          <a:xfrm rot="870134">
            <a:off x="10065709" y="4065917"/>
            <a:ext cx="625775" cy="322292"/>
          </a:xfrm>
          <a:custGeom>
            <a:avLst/>
            <a:gdLst/>
            <a:ahLst/>
            <a:cxnLst/>
            <a:rect l="l" t="t" r="r" b="b"/>
            <a:pathLst>
              <a:path w="2062" h="1062" extrusionOk="0">
                <a:moveTo>
                  <a:pt x="2061" y="0"/>
                </a:moveTo>
                <a:lnTo>
                  <a:pt x="0" y="624"/>
                </a:lnTo>
                <a:lnTo>
                  <a:pt x="2061" y="1062"/>
                </a:lnTo>
                <a:lnTo>
                  <a:pt x="2061" y="0"/>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39"/>
          <p:cNvSpPr/>
          <p:nvPr/>
        </p:nvSpPr>
        <p:spPr>
          <a:xfrm>
            <a:off x="9941968" y="4982555"/>
            <a:ext cx="427907" cy="295283"/>
          </a:xfrm>
          <a:custGeom>
            <a:avLst/>
            <a:gdLst/>
            <a:ahLst/>
            <a:cxnLst/>
            <a:rect l="l" t="t" r="r" b="b"/>
            <a:pathLst>
              <a:path w="1410" h="973" extrusionOk="0">
                <a:moveTo>
                  <a:pt x="0" y="0"/>
                </a:moveTo>
                <a:lnTo>
                  <a:pt x="1106" y="972"/>
                </a:lnTo>
                <a:lnTo>
                  <a:pt x="1410" y="0"/>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39"/>
          <p:cNvSpPr/>
          <p:nvPr/>
        </p:nvSpPr>
        <p:spPr>
          <a:xfrm>
            <a:off x="540546" y="6138805"/>
            <a:ext cx="720461" cy="536243"/>
          </a:xfrm>
          <a:custGeom>
            <a:avLst/>
            <a:gdLst/>
            <a:ahLst/>
            <a:cxnLst/>
            <a:rect l="l" t="t" r="r" b="b"/>
            <a:pathLst>
              <a:path w="2374" h="1767" extrusionOk="0">
                <a:moveTo>
                  <a:pt x="2374" y="0"/>
                </a:moveTo>
                <a:lnTo>
                  <a:pt x="1" y="544"/>
                </a:lnTo>
                <a:lnTo>
                  <a:pt x="456" y="1767"/>
                </a:lnTo>
                <a:lnTo>
                  <a:pt x="2374" y="0"/>
                </a:lnTo>
                <a:close/>
              </a:path>
            </a:pathLst>
          </a:custGeom>
          <a:solidFill>
            <a:srgbClr val="F6A049"/>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39"/>
          <p:cNvSpPr/>
          <p:nvPr/>
        </p:nvSpPr>
        <p:spPr>
          <a:xfrm>
            <a:off x="633971" y="69713"/>
            <a:ext cx="633667" cy="823332"/>
          </a:xfrm>
          <a:custGeom>
            <a:avLst/>
            <a:gdLst/>
            <a:ahLst/>
            <a:cxnLst/>
            <a:rect l="l" t="t" r="r" b="b"/>
            <a:pathLst>
              <a:path w="2088" h="2713" extrusionOk="0">
                <a:moveTo>
                  <a:pt x="420" y="0"/>
                </a:moveTo>
                <a:lnTo>
                  <a:pt x="0" y="1294"/>
                </a:lnTo>
                <a:lnTo>
                  <a:pt x="2088" y="2712"/>
                </a:lnTo>
                <a:lnTo>
                  <a:pt x="420" y="0"/>
                </a:lnTo>
                <a:close/>
              </a:path>
            </a:pathLst>
          </a:custGeom>
          <a:solidFill>
            <a:srgbClr val="54CEEA"/>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39"/>
          <p:cNvSpPr/>
          <p:nvPr/>
        </p:nvSpPr>
        <p:spPr>
          <a:xfrm>
            <a:off x="769214" y="2394861"/>
            <a:ext cx="766591" cy="506807"/>
          </a:xfrm>
          <a:custGeom>
            <a:avLst/>
            <a:gdLst/>
            <a:ahLst/>
            <a:cxnLst/>
            <a:rect l="l" t="t" r="r" b="b"/>
            <a:pathLst>
              <a:path w="2526" h="1670" extrusionOk="0">
                <a:moveTo>
                  <a:pt x="848" y="1"/>
                </a:moveTo>
                <a:lnTo>
                  <a:pt x="0" y="1669"/>
                </a:lnTo>
                <a:lnTo>
                  <a:pt x="2525" y="1669"/>
                </a:lnTo>
                <a:lnTo>
                  <a:pt x="848" y="1"/>
                </a:lnTo>
                <a:close/>
              </a:path>
            </a:pathLst>
          </a:custGeom>
          <a:solidFill>
            <a:srgbClr val="54CEEA"/>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39"/>
          <p:cNvSpPr/>
          <p:nvPr/>
        </p:nvSpPr>
        <p:spPr>
          <a:xfrm>
            <a:off x="1260397" y="3841742"/>
            <a:ext cx="384812" cy="444593"/>
          </a:xfrm>
          <a:custGeom>
            <a:avLst/>
            <a:gdLst/>
            <a:ahLst/>
            <a:cxnLst/>
            <a:rect l="l" t="t" r="r" b="b"/>
            <a:pathLst>
              <a:path w="1268" h="1465" extrusionOk="0">
                <a:moveTo>
                  <a:pt x="0" y="1"/>
                </a:moveTo>
                <a:lnTo>
                  <a:pt x="0" y="1009"/>
                </a:lnTo>
                <a:lnTo>
                  <a:pt x="1267" y="1464"/>
                </a:lnTo>
                <a:lnTo>
                  <a:pt x="0" y="1"/>
                </a:lnTo>
                <a:close/>
              </a:path>
            </a:pathLst>
          </a:custGeom>
          <a:solidFill>
            <a:srgbClr val="F6A049"/>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39"/>
          <p:cNvSpPr/>
          <p:nvPr/>
        </p:nvSpPr>
        <p:spPr>
          <a:xfrm>
            <a:off x="9665839" y="5921189"/>
            <a:ext cx="804221" cy="482224"/>
          </a:xfrm>
          <a:custGeom>
            <a:avLst/>
            <a:gdLst/>
            <a:ahLst/>
            <a:cxnLst/>
            <a:rect l="l" t="t" r="r" b="b"/>
            <a:pathLst>
              <a:path w="2650" h="1589" extrusionOk="0">
                <a:moveTo>
                  <a:pt x="0" y="0"/>
                </a:moveTo>
                <a:lnTo>
                  <a:pt x="1990" y="1588"/>
                </a:lnTo>
                <a:lnTo>
                  <a:pt x="2650" y="455"/>
                </a:lnTo>
                <a:lnTo>
                  <a:pt x="0" y="0"/>
                </a:lnTo>
                <a:close/>
              </a:path>
            </a:pathLst>
          </a:custGeom>
          <a:solidFill>
            <a:srgbClr val="26E288"/>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39"/>
          <p:cNvSpPr/>
          <p:nvPr/>
        </p:nvSpPr>
        <p:spPr>
          <a:xfrm>
            <a:off x="10470059" y="1532132"/>
            <a:ext cx="528055" cy="368421"/>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9"/>
          <p:cNvSpPr/>
          <p:nvPr/>
        </p:nvSpPr>
        <p:spPr>
          <a:xfrm>
            <a:off x="10812343" y="3428986"/>
            <a:ext cx="354768" cy="330487"/>
          </a:xfrm>
          <a:custGeom>
            <a:avLst/>
            <a:gdLst/>
            <a:ahLst/>
            <a:cxnLst/>
            <a:rect l="l" t="t" r="r" b="b"/>
            <a:pathLst>
              <a:path w="1169" h="1089" extrusionOk="0">
                <a:moveTo>
                  <a:pt x="1169" y="1"/>
                </a:moveTo>
                <a:lnTo>
                  <a:pt x="0" y="331"/>
                </a:lnTo>
                <a:lnTo>
                  <a:pt x="865" y="1089"/>
                </a:lnTo>
                <a:lnTo>
                  <a:pt x="1169" y="1"/>
                </a:lnTo>
                <a:close/>
              </a:path>
            </a:pathLst>
          </a:custGeom>
          <a:solidFill>
            <a:srgbClr val="26E288"/>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9"/>
          <p:cNvSpPr/>
          <p:nvPr/>
        </p:nvSpPr>
        <p:spPr>
          <a:xfrm>
            <a:off x="10767789" y="6495068"/>
            <a:ext cx="641860" cy="319864"/>
          </a:xfrm>
          <a:custGeom>
            <a:avLst/>
            <a:gdLst/>
            <a:ahLst/>
            <a:cxnLst/>
            <a:rect l="l" t="t" r="r" b="b"/>
            <a:pathLst>
              <a:path w="2115" h="1054" extrusionOk="0">
                <a:moveTo>
                  <a:pt x="0" y="0"/>
                </a:moveTo>
                <a:lnTo>
                  <a:pt x="1526" y="1053"/>
                </a:lnTo>
                <a:lnTo>
                  <a:pt x="2114" y="455"/>
                </a:lnTo>
                <a:lnTo>
                  <a:pt x="0" y="0"/>
                </a:lnTo>
                <a:close/>
              </a:path>
            </a:pathLst>
          </a:custGeom>
          <a:solidFill>
            <a:srgbClr val="26E288"/>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9"/>
          <p:cNvSpPr/>
          <p:nvPr/>
        </p:nvSpPr>
        <p:spPr>
          <a:xfrm rot="-1269456">
            <a:off x="10977157" y="297150"/>
            <a:ext cx="528056" cy="368420"/>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 name="Google Shape;6047;p72"/>
          <p:cNvGrpSpPr/>
          <p:nvPr/>
        </p:nvGrpSpPr>
        <p:grpSpPr>
          <a:xfrm rot="20636303">
            <a:off x="1467621" y="298413"/>
            <a:ext cx="1252403" cy="1159058"/>
            <a:chOff x="4919472" y="3395416"/>
            <a:chExt cx="470988" cy="471717"/>
          </a:xfrm>
        </p:grpSpPr>
        <p:sp>
          <p:nvSpPr>
            <p:cNvPr id="79" name="Google Shape;6048;p72"/>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0" name="Google Shape;6049;p72"/>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1" name="Google Shape;6050;p72"/>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2" name="Google Shape;6051;p72"/>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3" name="Google Shape;6052;p72"/>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4" name="Google Shape;6053;p72"/>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5" name="Google Shape;6054;p72"/>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6" name="Google Shape;6055;p72"/>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7" name="Google Shape;6056;p72"/>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8" name="Google Shape;6057;p72"/>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9" name="Google Shape;6058;p72"/>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0" name="Google Shape;6059;p72"/>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1" name="Google Shape;6060;p72"/>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2" name="Google Shape;6061;p72"/>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3" name="Google Shape;6062;p72"/>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94" name="Google Shape;1250;p36"/>
          <p:cNvSpPr/>
          <p:nvPr/>
        </p:nvSpPr>
        <p:spPr>
          <a:xfrm>
            <a:off x="1167300" y="1392884"/>
            <a:ext cx="9857600" cy="2675200"/>
          </a:xfrm>
          <a:prstGeom prst="roundRect">
            <a:avLst>
              <a:gd name="adj" fmla="val 1666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95" name="Google Shape;3228;p64"/>
          <p:cNvGrpSpPr/>
          <p:nvPr/>
        </p:nvGrpSpPr>
        <p:grpSpPr>
          <a:xfrm rot="1279669">
            <a:off x="10431913" y="2214036"/>
            <a:ext cx="1399436" cy="1256718"/>
            <a:chOff x="8288946" y="888850"/>
            <a:chExt cx="471717" cy="459575"/>
          </a:xfrm>
        </p:grpSpPr>
        <p:sp>
          <p:nvSpPr>
            <p:cNvPr id="96" name="Google Shape;3229;p64"/>
            <p:cNvSpPr/>
            <p:nvPr/>
          </p:nvSpPr>
          <p:spPr>
            <a:xfrm>
              <a:off x="8288946" y="888850"/>
              <a:ext cx="471717" cy="459575"/>
            </a:xfrm>
            <a:custGeom>
              <a:avLst/>
              <a:gdLst/>
              <a:ahLst/>
              <a:cxnLst/>
              <a:rect l="l" t="t" r="r" b="b"/>
              <a:pathLst>
                <a:path w="15540" h="15140" extrusionOk="0">
                  <a:moveTo>
                    <a:pt x="6489" y="1"/>
                  </a:moveTo>
                  <a:cubicBezTo>
                    <a:pt x="5918" y="1"/>
                    <a:pt x="5404" y="353"/>
                    <a:pt x="5195" y="882"/>
                  </a:cubicBezTo>
                  <a:cubicBezTo>
                    <a:pt x="4909" y="1034"/>
                    <a:pt x="4690" y="1281"/>
                    <a:pt x="4571" y="1572"/>
                  </a:cubicBezTo>
                  <a:cubicBezTo>
                    <a:pt x="4252" y="1301"/>
                    <a:pt x="3843" y="1139"/>
                    <a:pt x="3400" y="1139"/>
                  </a:cubicBezTo>
                  <a:cubicBezTo>
                    <a:pt x="2404" y="1139"/>
                    <a:pt x="1595" y="1948"/>
                    <a:pt x="1595" y="2943"/>
                  </a:cubicBezTo>
                  <a:cubicBezTo>
                    <a:pt x="1595" y="3123"/>
                    <a:pt x="1624" y="3295"/>
                    <a:pt x="1672" y="3457"/>
                  </a:cubicBezTo>
                  <a:cubicBezTo>
                    <a:pt x="1633" y="3481"/>
                    <a:pt x="1600" y="3505"/>
                    <a:pt x="1567" y="3533"/>
                  </a:cubicBezTo>
                  <a:cubicBezTo>
                    <a:pt x="672" y="3729"/>
                    <a:pt x="0" y="4523"/>
                    <a:pt x="0" y="5476"/>
                  </a:cubicBezTo>
                  <a:lnTo>
                    <a:pt x="0" y="13150"/>
                  </a:lnTo>
                  <a:cubicBezTo>
                    <a:pt x="0" y="14245"/>
                    <a:pt x="895" y="15140"/>
                    <a:pt x="1995" y="15140"/>
                  </a:cubicBezTo>
                  <a:lnTo>
                    <a:pt x="7366" y="15140"/>
                  </a:lnTo>
                  <a:cubicBezTo>
                    <a:pt x="7504" y="15140"/>
                    <a:pt x="7636" y="15126"/>
                    <a:pt x="7770" y="15098"/>
                  </a:cubicBezTo>
                  <a:cubicBezTo>
                    <a:pt x="7904" y="15126"/>
                    <a:pt x="8042" y="15140"/>
                    <a:pt x="8174" y="15140"/>
                  </a:cubicBezTo>
                  <a:lnTo>
                    <a:pt x="13549" y="15140"/>
                  </a:lnTo>
                  <a:cubicBezTo>
                    <a:pt x="14650" y="15140"/>
                    <a:pt x="15540" y="14245"/>
                    <a:pt x="15540" y="13150"/>
                  </a:cubicBezTo>
                  <a:lnTo>
                    <a:pt x="15540" y="5476"/>
                  </a:lnTo>
                  <a:cubicBezTo>
                    <a:pt x="15540" y="4751"/>
                    <a:pt x="15149" y="4114"/>
                    <a:pt x="14564" y="3767"/>
                  </a:cubicBezTo>
                  <a:cubicBezTo>
                    <a:pt x="14744" y="3523"/>
                    <a:pt x="14845" y="3224"/>
                    <a:pt x="14845" y="2910"/>
                  </a:cubicBezTo>
                  <a:cubicBezTo>
                    <a:pt x="14845" y="2338"/>
                    <a:pt x="14511" y="1824"/>
                    <a:pt x="13993" y="1596"/>
                  </a:cubicBezTo>
                  <a:lnTo>
                    <a:pt x="13931" y="1567"/>
                  </a:lnTo>
                  <a:lnTo>
                    <a:pt x="13887" y="1457"/>
                  </a:lnTo>
                  <a:cubicBezTo>
                    <a:pt x="13683" y="891"/>
                    <a:pt x="13145" y="515"/>
                    <a:pt x="12549" y="515"/>
                  </a:cubicBezTo>
                  <a:cubicBezTo>
                    <a:pt x="12235" y="515"/>
                    <a:pt x="11940" y="620"/>
                    <a:pt x="11698" y="800"/>
                  </a:cubicBezTo>
                  <a:cubicBezTo>
                    <a:pt x="11417" y="429"/>
                    <a:pt x="10974" y="191"/>
                    <a:pt x="10479" y="191"/>
                  </a:cubicBezTo>
                  <a:cubicBezTo>
                    <a:pt x="9631" y="191"/>
                    <a:pt x="8946" y="877"/>
                    <a:pt x="8946" y="1724"/>
                  </a:cubicBezTo>
                  <a:cubicBezTo>
                    <a:pt x="8946" y="2244"/>
                    <a:pt x="9207" y="2705"/>
                    <a:pt x="9607" y="2980"/>
                  </a:cubicBezTo>
                  <a:cubicBezTo>
                    <a:pt x="9103" y="3009"/>
                    <a:pt x="8598" y="3062"/>
                    <a:pt x="8099" y="3134"/>
                  </a:cubicBezTo>
                  <a:cubicBezTo>
                    <a:pt x="8365" y="2872"/>
                    <a:pt x="8528" y="2510"/>
                    <a:pt x="8528" y="2119"/>
                  </a:cubicBezTo>
                  <a:cubicBezTo>
                    <a:pt x="8528" y="1600"/>
                    <a:pt x="8242" y="1124"/>
                    <a:pt x="7789" y="882"/>
                  </a:cubicBezTo>
                  <a:cubicBezTo>
                    <a:pt x="7579" y="353"/>
                    <a:pt x="7060" y="1"/>
                    <a:pt x="6489"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7" name="Google Shape;3230;p64"/>
            <p:cNvSpPr/>
            <p:nvPr/>
          </p:nvSpPr>
          <p:spPr>
            <a:xfrm>
              <a:off x="8522597" y="1044729"/>
              <a:ext cx="187928" cy="257835"/>
            </a:xfrm>
            <a:custGeom>
              <a:avLst/>
              <a:gdLst/>
              <a:ahLst/>
              <a:cxnLst/>
              <a:rect l="l" t="t" r="r" b="b"/>
              <a:pathLst>
                <a:path w="6191" h="8494" extrusionOk="0">
                  <a:moveTo>
                    <a:pt x="405" y="1"/>
                  </a:moveTo>
                  <a:cubicBezTo>
                    <a:pt x="182" y="1"/>
                    <a:pt x="1" y="181"/>
                    <a:pt x="1" y="405"/>
                  </a:cubicBezTo>
                  <a:lnTo>
                    <a:pt x="1" y="8089"/>
                  </a:lnTo>
                  <a:cubicBezTo>
                    <a:pt x="1" y="8313"/>
                    <a:pt x="182" y="8494"/>
                    <a:pt x="405"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8" name="Google Shape;3231;p64"/>
            <p:cNvSpPr/>
            <p:nvPr/>
          </p:nvSpPr>
          <p:spPr>
            <a:xfrm>
              <a:off x="8334723" y="1044729"/>
              <a:ext cx="187897" cy="257835"/>
            </a:xfrm>
            <a:custGeom>
              <a:avLst/>
              <a:gdLst/>
              <a:ahLst/>
              <a:cxnLst/>
              <a:rect l="l" t="t" r="r" b="b"/>
              <a:pathLst>
                <a:path w="6190" h="8494" extrusionOk="0">
                  <a:moveTo>
                    <a:pt x="406" y="1"/>
                  </a:moveTo>
                  <a:cubicBezTo>
                    <a:pt x="182" y="1"/>
                    <a:pt x="1" y="181"/>
                    <a:pt x="1" y="405"/>
                  </a:cubicBezTo>
                  <a:lnTo>
                    <a:pt x="1" y="8089"/>
                  </a:lnTo>
                  <a:cubicBezTo>
                    <a:pt x="1" y="8313"/>
                    <a:pt x="182" y="8494"/>
                    <a:pt x="406"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9" name="Google Shape;3232;p64"/>
            <p:cNvSpPr/>
            <p:nvPr/>
          </p:nvSpPr>
          <p:spPr>
            <a:xfrm>
              <a:off x="8357854" y="1025392"/>
              <a:ext cx="164767" cy="250520"/>
            </a:xfrm>
            <a:custGeom>
              <a:avLst/>
              <a:gdLst/>
              <a:ahLst/>
              <a:cxnLst/>
              <a:rect l="l" t="t" r="r" b="b"/>
              <a:pathLst>
                <a:path w="5428" h="8253" extrusionOk="0">
                  <a:moveTo>
                    <a:pt x="2715" y="1"/>
                  </a:moveTo>
                  <a:cubicBezTo>
                    <a:pt x="1901" y="1"/>
                    <a:pt x="1087" y="69"/>
                    <a:pt x="273" y="205"/>
                  </a:cubicBezTo>
                  <a:cubicBezTo>
                    <a:pt x="115" y="233"/>
                    <a:pt x="1" y="366"/>
                    <a:pt x="1" y="524"/>
                  </a:cubicBezTo>
                  <a:lnTo>
                    <a:pt x="1" y="7931"/>
                  </a:lnTo>
                  <a:cubicBezTo>
                    <a:pt x="1" y="8112"/>
                    <a:pt x="150" y="8253"/>
                    <a:pt x="323" y="8253"/>
                  </a:cubicBezTo>
                  <a:cubicBezTo>
                    <a:pt x="345" y="8253"/>
                    <a:pt x="368" y="8250"/>
                    <a:pt x="391" y="8245"/>
                  </a:cubicBezTo>
                  <a:cubicBezTo>
                    <a:pt x="1214" y="8079"/>
                    <a:pt x="2001" y="7998"/>
                    <a:pt x="2767" y="7998"/>
                  </a:cubicBezTo>
                  <a:cubicBezTo>
                    <a:pt x="3540" y="7998"/>
                    <a:pt x="4291" y="8081"/>
                    <a:pt x="5037" y="8241"/>
                  </a:cubicBezTo>
                  <a:cubicBezTo>
                    <a:pt x="5060" y="8245"/>
                    <a:pt x="5083" y="8248"/>
                    <a:pt x="5105" y="8248"/>
                  </a:cubicBezTo>
                  <a:cubicBezTo>
                    <a:pt x="5278" y="8248"/>
                    <a:pt x="5428" y="8108"/>
                    <a:pt x="5428" y="7926"/>
                  </a:cubicBezTo>
                  <a:lnTo>
                    <a:pt x="5428" y="524"/>
                  </a:lnTo>
                  <a:cubicBezTo>
                    <a:pt x="5428" y="366"/>
                    <a:pt x="5314" y="233"/>
                    <a:pt x="5162" y="205"/>
                  </a:cubicBezTo>
                  <a:cubicBezTo>
                    <a:pt x="4345" y="69"/>
                    <a:pt x="3530" y="1"/>
                    <a:pt x="27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0" name="Google Shape;3233;p64"/>
            <p:cNvSpPr/>
            <p:nvPr/>
          </p:nvSpPr>
          <p:spPr>
            <a:xfrm>
              <a:off x="8522597" y="1025392"/>
              <a:ext cx="164797" cy="250520"/>
            </a:xfrm>
            <a:custGeom>
              <a:avLst/>
              <a:gdLst/>
              <a:ahLst/>
              <a:cxnLst/>
              <a:rect l="l" t="t" r="r" b="b"/>
              <a:pathLst>
                <a:path w="5429" h="8253" extrusionOk="0">
                  <a:moveTo>
                    <a:pt x="2716" y="1"/>
                  </a:moveTo>
                  <a:cubicBezTo>
                    <a:pt x="1901" y="1"/>
                    <a:pt x="1087" y="69"/>
                    <a:pt x="273" y="205"/>
                  </a:cubicBezTo>
                  <a:cubicBezTo>
                    <a:pt x="115" y="233"/>
                    <a:pt x="1" y="366"/>
                    <a:pt x="1" y="524"/>
                  </a:cubicBezTo>
                  <a:lnTo>
                    <a:pt x="1" y="7931"/>
                  </a:lnTo>
                  <a:cubicBezTo>
                    <a:pt x="1" y="8112"/>
                    <a:pt x="150" y="8253"/>
                    <a:pt x="323" y="8253"/>
                  </a:cubicBezTo>
                  <a:cubicBezTo>
                    <a:pt x="346" y="8253"/>
                    <a:pt x="369" y="8250"/>
                    <a:pt x="392" y="8245"/>
                  </a:cubicBezTo>
                  <a:cubicBezTo>
                    <a:pt x="1214" y="8079"/>
                    <a:pt x="2001" y="7998"/>
                    <a:pt x="2767" y="7998"/>
                  </a:cubicBezTo>
                  <a:cubicBezTo>
                    <a:pt x="3540" y="7998"/>
                    <a:pt x="4292" y="8081"/>
                    <a:pt x="5038" y="8241"/>
                  </a:cubicBezTo>
                  <a:cubicBezTo>
                    <a:pt x="5060" y="8245"/>
                    <a:pt x="5083" y="8248"/>
                    <a:pt x="5105" y="8248"/>
                  </a:cubicBezTo>
                  <a:cubicBezTo>
                    <a:pt x="5278" y="8248"/>
                    <a:pt x="5428" y="8108"/>
                    <a:pt x="5428" y="7926"/>
                  </a:cubicBezTo>
                  <a:lnTo>
                    <a:pt x="5428" y="524"/>
                  </a:lnTo>
                  <a:cubicBezTo>
                    <a:pt x="5428" y="366"/>
                    <a:pt x="5314" y="233"/>
                    <a:pt x="5162" y="205"/>
                  </a:cubicBezTo>
                  <a:cubicBezTo>
                    <a:pt x="4346" y="69"/>
                    <a:pt x="3530" y="1"/>
                    <a:pt x="27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1" name="Google Shape;3234;p64"/>
            <p:cNvSpPr/>
            <p:nvPr/>
          </p:nvSpPr>
          <p:spPr>
            <a:xfrm>
              <a:off x="8334723" y="1029672"/>
              <a:ext cx="187897" cy="272891"/>
            </a:xfrm>
            <a:custGeom>
              <a:avLst/>
              <a:gdLst/>
              <a:ahLst/>
              <a:cxnLst/>
              <a:rect l="l" t="t" r="r" b="b"/>
              <a:pathLst>
                <a:path w="6190" h="8990" extrusionOk="0">
                  <a:moveTo>
                    <a:pt x="5485" y="1"/>
                  </a:moveTo>
                  <a:lnTo>
                    <a:pt x="5485" y="7014"/>
                  </a:lnTo>
                  <a:cubicBezTo>
                    <a:pt x="5485" y="7234"/>
                    <a:pt x="5309" y="7410"/>
                    <a:pt x="5091" y="7410"/>
                  </a:cubicBezTo>
                  <a:lnTo>
                    <a:pt x="400" y="7410"/>
                  </a:lnTo>
                  <a:cubicBezTo>
                    <a:pt x="182" y="7410"/>
                    <a:pt x="1" y="7234"/>
                    <a:pt x="1" y="7014"/>
                  </a:cubicBezTo>
                  <a:lnTo>
                    <a:pt x="1" y="8585"/>
                  </a:lnTo>
                  <a:cubicBezTo>
                    <a:pt x="1" y="8809"/>
                    <a:pt x="182" y="8990"/>
                    <a:pt x="406" y="8990"/>
                  </a:cubicBezTo>
                  <a:lnTo>
                    <a:pt x="5786" y="8990"/>
                  </a:lnTo>
                  <a:cubicBezTo>
                    <a:pt x="6009" y="8990"/>
                    <a:pt x="6190" y="8809"/>
                    <a:pt x="6190" y="8585"/>
                  </a:cubicBezTo>
                  <a:lnTo>
                    <a:pt x="6190" y="915"/>
                  </a:lnTo>
                  <a:cubicBezTo>
                    <a:pt x="6190" y="692"/>
                    <a:pt x="6009" y="1"/>
                    <a:pt x="5786"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2" name="Google Shape;3235;p64"/>
            <p:cNvSpPr/>
            <p:nvPr/>
          </p:nvSpPr>
          <p:spPr>
            <a:xfrm>
              <a:off x="8357854" y="1030006"/>
              <a:ext cx="164767" cy="245906"/>
            </a:xfrm>
            <a:custGeom>
              <a:avLst/>
              <a:gdLst/>
              <a:ahLst/>
              <a:cxnLst/>
              <a:rect l="l" t="t" r="r" b="b"/>
              <a:pathLst>
                <a:path w="5428" h="8101" extrusionOk="0">
                  <a:moveTo>
                    <a:pt x="4723" y="0"/>
                  </a:moveTo>
                  <a:lnTo>
                    <a:pt x="4723" y="7003"/>
                  </a:lnTo>
                  <a:cubicBezTo>
                    <a:pt x="4723" y="7223"/>
                    <a:pt x="4547" y="7399"/>
                    <a:pt x="4329" y="7399"/>
                  </a:cubicBezTo>
                  <a:lnTo>
                    <a:pt x="1" y="7399"/>
                  </a:lnTo>
                  <a:lnTo>
                    <a:pt x="1" y="7779"/>
                  </a:lnTo>
                  <a:cubicBezTo>
                    <a:pt x="1" y="7960"/>
                    <a:pt x="150" y="8101"/>
                    <a:pt x="320" y="8101"/>
                  </a:cubicBezTo>
                  <a:cubicBezTo>
                    <a:pt x="342" y="8101"/>
                    <a:pt x="364" y="8098"/>
                    <a:pt x="387" y="8093"/>
                  </a:cubicBezTo>
                  <a:cubicBezTo>
                    <a:pt x="1209" y="7927"/>
                    <a:pt x="1997" y="7846"/>
                    <a:pt x="2764" y="7846"/>
                  </a:cubicBezTo>
                  <a:cubicBezTo>
                    <a:pt x="3538" y="7846"/>
                    <a:pt x="4291" y="7929"/>
                    <a:pt x="5037" y="8089"/>
                  </a:cubicBezTo>
                  <a:cubicBezTo>
                    <a:pt x="5060" y="8093"/>
                    <a:pt x="5083" y="8096"/>
                    <a:pt x="5105" y="8096"/>
                  </a:cubicBezTo>
                  <a:cubicBezTo>
                    <a:pt x="5278" y="8096"/>
                    <a:pt x="5428" y="7956"/>
                    <a:pt x="5428" y="7774"/>
                  </a:cubicBezTo>
                  <a:lnTo>
                    <a:pt x="5428" y="895"/>
                  </a:lnTo>
                  <a:cubicBezTo>
                    <a:pt x="5428" y="719"/>
                    <a:pt x="5314" y="253"/>
                    <a:pt x="5157" y="62"/>
                  </a:cubicBezTo>
                  <a:cubicBezTo>
                    <a:pt x="5014" y="38"/>
                    <a:pt x="4866" y="19"/>
                    <a:pt x="4723"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3" name="Google Shape;3236;p64"/>
            <p:cNvSpPr/>
            <p:nvPr/>
          </p:nvSpPr>
          <p:spPr>
            <a:xfrm>
              <a:off x="8522597" y="1029399"/>
              <a:ext cx="187321" cy="273165"/>
            </a:xfrm>
            <a:custGeom>
              <a:avLst/>
              <a:gdLst/>
              <a:ahLst/>
              <a:cxnLst/>
              <a:rect l="l" t="t" r="r" b="b"/>
              <a:pathLst>
                <a:path w="6171" h="8999" extrusionOk="0">
                  <a:moveTo>
                    <a:pt x="4609" y="1"/>
                  </a:moveTo>
                  <a:lnTo>
                    <a:pt x="4652" y="7071"/>
                  </a:lnTo>
                  <a:cubicBezTo>
                    <a:pt x="4652" y="7261"/>
                    <a:pt x="4495" y="7419"/>
                    <a:pt x="4305" y="7419"/>
                  </a:cubicBezTo>
                  <a:lnTo>
                    <a:pt x="220" y="7419"/>
                  </a:lnTo>
                  <a:cubicBezTo>
                    <a:pt x="139" y="7419"/>
                    <a:pt x="63" y="7390"/>
                    <a:pt x="1" y="7342"/>
                  </a:cubicBezTo>
                  <a:lnTo>
                    <a:pt x="1" y="8594"/>
                  </a:lnTo>
                  <a:cubicBezTo>
                    <a:pt x="1" y="8818"/>
                    <a:pt x="182" y="8999"/>
                    <a:pt x="405" y="8999"/>
                  </a:cubicBezTo>
                  <a:lnTo>
                    <a:pt x="5766" y="8999"/>
                  </a:lnTo>
                  <a:cubicBezTo>
                    <a:pt x="5990" y="8999"/>
                    <a:pt x="6171" y="8818"/>
                    <a:pt x="6171" y="8594"/>
                  </a:cubicBezTo>
                  <a:lnTo>
                    <a:pt x="6171" y="915"/>
                  </a:lnTo>
                  <a:cubicBezTo>
                    <a:pt x="6171" y="691"/>
                    <a:pt x="5905" y="629"/>
                    <a:pt x="5562" y="339"/>
                  </a:cubicBezTo>
                  <a:cubicBezTo>
                    <a:pt x="5219" y="53"/>
                    <a:pt x="4609" y="1"/>
                    <a:pt x="46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4" name="Google Shape;3237;p64"/>
            <p:cNvSpPr/>
            <p:nvPr/>
          </p:nvSpPr>
          <p:spPr>
            <a:xfrm>
              <a:off x="8522597" y="1029551"/>
              <a:ext cx="164797" cy="246361"/>
            </a:xfrm>
            <a:custGeom>
              <a:avLst/>
              <a:gdLst/>
              <a:ahLst/>
              <a:cxnLst/>
              <a:rect l="l" t="t" r="r" b="b"/>
              <a:pathLst>
                <a:path w="5429" h="8116" extrusionOk="0">
                  <a:moveTo>
                    <a:pt x="4591" y="0"/>
                  </a:moveTo>
                  <a:lnTo>
                    <a:pt x="4633" y="7066"/>
                  </a:lnTo>
                  <a:cubicBezTo>
                    <a:pt x="4633" y="7256"/>
                    <a:pt x="4477" y="7414"/>
                    <a:pt x="4277" y="7414"/>
                  </a:cubicBezTo>
                  <a:lnTo>
                    <a:pt x="220" y="7414"/>
                  </a:lnTo>
                  <a:cubicBezTo>
                    <a:pt x="139" y="7414"/>
                    <a:pt x="63" y="7385"/>
                    <a:pt x="1" y="7337"/>
                  </a:cubicBezTo>
                  <a:lnTo>
                    <a:pt x="1" y="7794"/>
                  </a:lnTo>
                  <a:cubicBezTo>
                    <a:pt x="1" y="7975"/>
                    <a:pt x="150" y="8116"/>
                    <a:pt x="323" y="8116"/>
                  </a:cubicBezTo>
                  <a:cubicBezTo>
                    <a:pt x="346" y="8116"/>
                    <a:pt x="369" y="8113"/>
                    <a:pt x="392" y="8108"/>
                  </a:cubicBezTo>
                  <a:cubicBezTo>
                    <a:pt x="1214" y="7942"/>
                    <a:pt x="2001" y="7861"/>
                    <a:pt x="2767" y="7861"/>
                  </a:cubicBezTo>
                  <a:cubicBezTo>
                    <a:pt x="3540" y="7861"/>
                    <a:pt x="4292" y="7944"/>
                    <a:pt x="5038" y="8104"/>
                  </a:cubicBezTo>
                  <a:cubicBezTo>
                    <a:pt x="5060" y="8108"/>
                    <a:pt x="5083" y="8111"/>
                    <a:pt x="5105" y="8111"/>
                  </a:cubicBezTo>
                  <a:cubicBezTo>
                    <a:pt x="5278" y="8111"/>
                    <a:pt x="5428" y="7971"/>
                    <a:pt x="5428" y="7789"/>
                  </a:cubicBezTo>
                  <a:lnTo>
                    <a:pt x="5428" y="396"/>
                  </a:lnTo>
                  <a:cubicBezTo>
                    <a:pt x="5428" y="325"/>
                    <a:pt x="5404" y="257"/>
                    <a:pt x="5362" y="205"/>
                  </a:cubicBezTo>
                  <a:cubicBezTo>
                    <a:pt x="5147" y="101"/>
                    <a:pt x="4905" y="44"/>
                    <a:pt x="4752" y="20"/>
                  </a:cubicBezTo>
                  <a:cubicBezTo>
                    <a:pt x="4695" y="15"/>
                    <a:pt x="4643" y="5"/>
                    <a:pt x="4591"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5" name="Google Shape;3238;p64"/>
            <p:cNvSpPr/>
            <p:nvPr/>
          </p:nvSpPr>
          <p:spPr>
            <a:xfrm>
              <a:off x="8327225" y="1021203"/>
              <a:ext cx="390790" cy="288889"/>
            </a:xfrm>
            <a:custGeom>
              <a:avLst/>
              <a:gdLst/>
              <a:ahLst/>
              <a:cxnLst/>
              <a:rect l="l" t="t" r="r" b="b"/>
              <a:pathLst>
                <a:path w="12874" h="9517" extrusionOk="0">
                  <a:moveTo>
                    <a:pt x="3723" y="299"/>
                  </a:moveTo>
                  <a:cubicBezTo>
                    <a:pt x="4532" y="299"/>
                    <a:pt x="5342" y="366"/>
                    <a:pt x="6142" y="499"/>
                  </a:cubicBezTo>
                  <a:cubicBezTo>
                    <a:pt x="6228" y="514"/>
                    <a:pt x="6285" y="585"/>
                    <a:pt x="6285" y="666"/>
                  </a:cubicBezTo>
                  <a:lnTo>
                    <a:pt x="6285" y="1165"/>
                  </a:lnTo>
                  <a:cubicBezTo>
                    <a:pt x="5454" y="971"/>
                    <a:pt x="4619" y="873"/>
                    <a:pt x="3768" y="873"/>
                  </a:cubicBezTo>
                  <a:cubicBezTo>
                    <a:pt x="2918" y="873"/>
                    <a:pt x="2052" y="971"/>
                    <a:pt x="1162" y="1165"/>
                  </a:cubicBezTo>
                  <a:lnTo>
                    <a:pt x="1162" y="666"/>
                  </a:lnTo>
                  <a:cubicBezTo>
                    <a:pt x="1162" y="585"/>
                    <a:pt x="1224" y="514"/>
                    <a:pt x="1304" y="499"/>
                  </a:cubicBezTo>
                  <a:cubicBezTo>
                    <a:pt x="2110" y="366"/>
                    <a:pt x="2919" y="299"/>
                    <a:pt x="3723" y="299"/>
                  </a:cubicBezTo>
                  <a:close/>
                  <a:moveTo>
                    <a:pt x="9151" y="299"/>
                  </a:moveTo>
                  <a:cubicBezTo>
                    <a:pt x="9960" y="299"/>
                    <a:pt x="10770" y="366"/>
                    <a:pt x="11569" y="499"/>
                  </a:cubicBezTo>
                  <a:cubicBezTo>
                    <a:pt x="11655" y="514"/>
                    <a:pt x="11712" y="585"/>
                    <a:pt x="11712" y="666"/>
                  </a:cubicBezTo>
                  <a:lnTo>
                    <a:pt x="11712" y="1165"/>
                  </a:lnTo>
                  <a:cubicBezTo>
                    <a:pt x="10882" y="971"/>
                    <a:pt x="10046" y="873"/>
                    <a:pt x="9196" y="873"/>
                  </a:cubicBezTo>
                  <a:cubicBezTo>
                    <a:pt x="8345" y="873"/>
                    <a:pt x="7480" y="971"/>
                    <a:pt x="6589" y="1165"/>
                  </a:cubicBezTo>
                  <a:lnTo>
                    <a:pt x="6589" y="666"/>
                  </a:lnTo>
                  <a:cubicBezTo>
                    <a:pt x="6589" y="585"/>
                    <a:pt x="6652" y="514"/>
                    <a:pt x="6732" y="499"/>
                  </a:cubicBezTo>
                  <a:cubicBezTo>
                    <a:pt x="7537" y="366"/>
                    <a:pt x="8346" y="299"/>
                    <a:pt x="9151" y="299"/>
                  </a:cubicBezTo>
                  <a:close/>
                  <a:moveTo>
                    <a:pt x="3777" y="1179"/>
                  </a:moveTo>
                  <a:cubicBezTo>
                    <a:pt x="4625" y="1179"/>
                    <a:pt x="5457" y="1278"/>
                    <a:pt x="6285" y="1475"/>
                  </a:cubicBezTo>
                  <a:lnTo>
                    <a:pt x="6285" y="2189"/>
                  </a:lnTo>
                  <a:cubicBezTo>
                    <a:pt x="5459" y="1996"/>
                    <a:pt x="4629" y="1899"/>
                    <a:pt x="3783" y="1899"/>
                  </a:cubicBezTo>
                  <a:cubicBezTo>
                    <a:pt x="2928" y="1899"/>
                    <a:pt x="2058" y="1998"/>
                    <a:pt x="1162" y="2194"/>
                  </a:cubicBezTo>
                  <a:lnTo>
                    <a:pt x="1162" y="1480"/>
                  </a:lnTo>
                  <a:cubicBezTo>
                    <a:pt x="2057" y="1279"/>
                    <a:pt x="2925" y="1179"/>
                    <a:pt x="3777" y="1179"/>
                  </a:cubicBezTo>
                  <a:close/>
                  <a:moveTo>
                    <a:pt x="9205" y="1179"/>
                  </a:moveTo>
                  <a:cubicBezTo>
                    <a:pt x="10052" y="1179"/>
                    <a:pt x="10884" y="1278"/>
                    <a:pt x="11712" y="1475"/>
                  </a:cubicBezTo>
                  <a:lnTo>
                    <a:pt x="11712" y="2189"/>
                  </a:lnTo>
                  <a:cubicBezTo>
                    <a:pt x="10887" y="1996"/>
                    <a:pt x="10056" y="1899"/>
                    <a:pt x="9211" y="1899"/>
                  </a:cubicBezTo>
                  <a:cubicBezTo>
                    <a:pt x="8355" y="1899"/>
                    <a:pt x="7485" y="1998"/>
                    <a:pt x="6589" y="2194"/>
                  </a:cubicBezTo>
                  <a:lnTo>
                    <a:pt x="6589" y="1480"/>
                  </a:lnTo>
                  <a:cubicBezTo>
                    <a:pt x="7484" y="1279"/>
                    <a:pt x="8352" y="1179"/>
                    <a:pt x="9205" y="1179"/>
                  </a:cubicBezTo>
                  <a:close/>
                  <a:moveTo>
                    <a:pt x="3777" y="2203"/>
                  </a:moveTo>
                  <a:cubicBezTo>
                    <a:pt x="4625" y="2203"/>
                    <a:pt x="5457" y="2302"/>
                    <a:pt x="6285" y="2499"/>
                  </a:cubicBezTo>
                  <a:lnTo>
                    <a:pt x="6285" y="3222"/>
                  </a:lnTo>
                  <a:cubicBezTo>
                    <a:pt x="5457" y="3028"/>
                    <a:pt x="4625" y="2931"/>
                    <a:pt x="3778" y="2931"/>
                  </a:cubicBezTo>
                  <a:cubicBezTo>
                    <a:pt x="2924" y="2931"/>
                    <a:pt x="2056" y="3029"/>
                    <a:pt x="1162" y="3228"/>
                  </a:cubicBezTo>
                  <a:lnTo>
                    <a:pt x="1162" y="2503"/>
                  </a:lnTo>
                  <a:cubicBezTo>
                    <a:pt x="2057" y="2303"/>
                    <a:pt x="2925" y="2203"/>
                    <a:pt x="3777" y="2203"/>
                  </a:cubicBezTo>
                  <a:close/>
                  <a:moveTo>
                    <a:pt x="9205" y="2203"/>
                  </a:moveTo>
                  <a:cubicBezTo>
                    <a:pt x="10052" y="2203"/>
                    <a:pt x="10884" y="2302"/>
                    <a:pt x="11712" y="2499"/>
                  </a:cubicBezTo>
                  <a:lnTo>
                    <a:pt x="11712" y="3222"/>
                  </a:lnTo>
                  <a:cubicBezTo>
                    <a:pt x="10885" y="3028"/>
                    <a:pt x="10052" y="2931"/>
                    <a:pt x="9205" y="2931"/>
                  </a:cubicBezTo>
                  <a:cubicBezTo>
                    <a:pt x="8351" y="2931"/>
                    <a:pt x="7483" y="3029"/>
                    <a:pt x="6589" y="3228"/>
                  </a:cubicBezTo>
                  <a:lnTo>
                    <a:pt x="6589" y="2503"/>
                  </a:lnTo>
                  <a:cubicBezTo>
                    <a:pt x="7484" y="2303"/>
                    <a:pt x="8352" y="2203"/>
                    <a:pt x="9205" y="2203"/>
                  </a:cubicBezTo>
                  <a:close/>
                  <a:moveTo>
                    <a:pt x="3777" y="3236"/>
                  </a:moveTo>
                  <a:cubicBezTo>
                    <a:pt x="4625" y="3236"/>
                    <a:pt x="5457" y="3335"/>
                    <a:pt x="6285" y="3532"/>
                  </a:cubicBezTo>
                  <a:lnTo>
                    <a:pt x="6285" y="4270"/>
                  </a:lnTo>
                  <a:cubicBezTo>
                    <a:pt x="5454" y="4075"/>
                    <a:pt x="4619" y="3977"/>
                    <a:pt x="3768" y="3977"/>
                  </a:cubicBezTo>
                  <a:cubicBezTo>
                    <a:pt x="2918" y="3977"/>
                    <a:pt x="2052" y="4075"/>
                    <a:pt x="1162" y="4270"/>
                  </a:cubicBezTo>
                  <a:lnTo>
                    <a:pt x="1162" y="3536"/>
                  </a:lnTo>
                  <a:cubicBezTo>
                    <a:pt x="2057" y="3336"/>
                    <a:pt x="2925" y="3236"/>
                    <a:pt x="3777" y="3236"/>
                  </a:cubicBezTo>
                  <a:close/>
                  <a:moveTo>
                    <a:pt x="9205" y="3236"/>
                  </a:moveTo>
                  <a:cubicBezTo>
                    <a:pt x="10052" y="3236"/>
                    <a:pt x="10884" y="3335"/>
                    <a:pt x="11712" y="3532"/>
                  </a:cubicBezTo>
                  <a:lnTo>
                    <a:pt x="11712" y="4270"/>
                  </a:lnTo>
                  <a:cubicBezTo>
                    <a:pt x="10882" y="4075"/>
                    <a:pt x="10046" y="3977"/>
                    <a:pt x="9196" y="3977"/>
                  </a:cubicBezTo>
                  <a:cubicBezTo>
                    <a:pt x="8345" y="3977"/>
                    <a:pt x="7480" y="4075"/>
                    <a:pt x="6589" y="4270"/>
                  </a:cubicBezTo>
                  <a:lnTo>
                    <a:pt x="6589" y="3536"/>
                  </a:lnTo>
                  <a:cubicBezTo>
                    <a:pt x="7484" y="3336"/>
                    <a:pt x="8352" y="3236"/>
                    <a:pt x="9205" y="3236"/>
                  </a:cubicBezTo>
                  <a:close/>
                  <a:moveTo>
                    <a:pt x="3777" y="4280"/>
                  </a:moveTo>
                  <a:cubicBezTo>
                    <a:pt x="4625" y="4280"/>
                    <a:pt x="5457" y="4380"/>
                    <a:pt x="6285" y="4580"/>
                  </a:cubicBezTo>
                  <a:lnTo>
                    <a:pt x="6285" y="5270"/>
                  </a:lnTo>
                  <a:cubicBezTo>
                    <a:pt x="5460" y="5076"/>
                    <a:pt x="4630" y="4979"/>
                    <a:pt x="3785" y="4979"/>
                  </a:cubicBezTo>
                  <a:cubicBezTo>
                    <a:pt x="2929" y="4979"/>
                    <a:pt x="2058" y="5078"/>
                    <a:pt x="1162" y="5274"/>
                  </a:cubicBezTo>
                  <a:lnTo>
                    <a:pt x="1162" y="4584"/>
                  </a:lnTo>
                  <a:cubicBezTo>
                    <a:pt x="2057" y="4381"/>
                    <a:pt x="2925" y="4280"/>
                    <a:pt x="3777" y="4280"/>
                  </a:cubicBezTo>
                  <a:close/>
                  <a:moveTo>
                    <a:pt x="9205" y="4280"/>
                  </a:moveTo>
                  <a:cubicBezTo>
                    <a:pt x="10052" y="4280"/>
                    <a:pt x="10884" y="4380"/>
                    <a:pt x="11712" y="4580"/>
                  </a:cubicBezTo>
                  <a:lnTo>
                    <a:pt x="11712" y="5270"/>
                  </a:lnTo>
                  <a:cubicBezTo>
                    <a:pt x="10887" y="5076"/>
                    <a:pt x="10057" y="4979"/>
                    <a:pt x="9212" y="4979"/>
                  </a:cubicBezTo>
                  <a:cubicBezTo>
                    <a:pt x="8357" y="4979"/>
                    <a:pt x="7485" y="5078"/>
                    <a:pt x="6589" y="5274"/>
                  </a:cubicBezTo>
                  <a:lnTo>
                    <a:pt x="6589" y="4584"/>
                  </a:lnTo>
                  <a:cubicBezTo>
                    <a:pt x="7484" y="4381"/>
                    <a:pt x="8352" y="4280"/>
                    <a:pt x="9205" y="4280"/>
                  </a:cubicBezTo>
                  <a:close/>
                  <a:moveTo>
                    <a:pt x="3770" y="5284"/>
                  </a:moveTo>
                  <a:cubicBezTo>
                    <a:pt x="4620" y="5284"/>
                    <a:pt x="5454" y="5384"/>
                    <a:pt x="6285" y="5584"/>
                  </a:cubicBezTo>
                  <a:lnTo>
                    <a:pt x="6285" y="6303"/>
                  </a:lnTo>
                  <a:cubicBezTo>
                    <a:pt x="5457" y="6111"/>
                    <a:pt x="4624" y="6014"/>
                    <a:pt x="3776" y="6014"/>
                  </a:cubicBezTo>
                  <a:cubicBezTo>
                    <a:pt x="2923" y="6014"/>
                    <a:pt x="2055" y="6112"/>
                    <a:pt x="1162" y="6307"/>
                  </a:cubicBezTo>
                  <a:lnTo>
                    <a:pt x="1162" y="5584"/>
                  </a:lnTo>
                  <a:cubicBezTo>
                    <a:pt x="2055" y="5384"/>
                    <a:pt x="2920" y="5284"/>
                    <a:pt x="3770" y="5284"/>
                  </a:cubicBezTo>
                  <a:close/>
                  <a:moveTo>
                    <a:pt x="9197" y="5284"/>
                  </a:moveTo>
                  <a:cubicBezTo>
                    <a:pt x="10047" y="5284"/>
                    <a:pt x="10882" y="5384"/>
                    <a:pt x="11712" y="5584"/>
                  </a:cubicBezTo>
                  <a:lnTo>
                    <a:pt x="11712" y="6303"/>
                  </a:lnTo>
                  <a:cubicBezTo>
                    <a:pt x="10884" y="6111"/>
                    <a:pt x="10051" y="6014"/>
                    <a:pt x="9203" y="6014"/>
                  </a:cubicBezTo>
                  <a:cubicBezTo>
                    <a:pt x="8350" y="6014"/>
                    <a:pt x="7482" y="6112"/>
                    <a:pt x="6589" y="6307"/>
                  </a:cubicBezTo>
                  <a:lnTo>
                    <a:pt x="6589" y="5584"/>
                  </a:lnTo>
                  <a:cubicBezTo>
                    <a:pt x="7482" y="5384"/>
                    <a:pt x="8347" y="5284"/>
                    <a:pt x="9197" y="5284"/>
                  </a:cubicBezTo>
                  <a:close/>
                  <a:moveTo>
                    <a:pt x="3770" y="6317"/>
                  </a:moveTo>
                  <a:cubicBezTo>
                    <a:pt x="4620" y="6317"/>
                    <a:pt x="5454" y="6417"/>
                    <a:pt x="6285" y="6617"/>
                  </a:cubicBezTo>
                  <a:lnTo>
                    <a:pt x="6285" y="7293"/>
                  </a:lnTo>
                  <a:cubicBezTo>
                    <a:pt x="5454" y="7098"/>
                    <a:pt x="4619" y="7000"/>
                    <a:pt x="3768" y="7000"/>
                  </a:cubicBezTo>
                  <a:cubicBezTo>
                    <a:pt x="2918" y="7000"/>
                    <a:pt x="2052" y="7098"/>
                    <a:pt x="1162" y="7293"/>
                  </a:cubicBezTo>
                  <a:lnTo>
                    <a:pt x="1162" y="6617"/>
                  </a:lnTo>
                  <a:cubicBezTo>
                    <a:pt x="2055" y="6417"/>
                    <a:pt x="2920" y="6317"/>
                    <a:pt x="3770" y="6317"/>
                  </a:cubicBezTo>
                  <a:close/>
                  <a:moveTo>
                    <a:pt x="9197" y="6317"/>
                  </a:moveTo>
                  <a:cubicBezTo>
                    <a:pt x="10047" y="6317"/>
                    <a:pt x="10882" y="6417"/>
                    <a:pt x="11712" y="6617"/>
                  </a:cubicBezTo>
                  <a:lnTo>
                    <a:pt x="11712" y="7293"/>
                  </a:lnTo>
                  <a:cubicBezTo>
                    <a:pt x="10882" y="7098"/>
                    <a:pt x="10046" y="7000"/>
                    <a:pt x="9196" y="7000"/>
                  </a:cubicBezTo>
                  <a:cubicBezTo>
                    <a:pt x="8345" y="7000"/>
                    <a:pt x="7480" y="7098"/>
                    <a:pt x="6589" y="7293"/>
                  </a:cubicBezTo>
                  <a:lnTo>
                    <a:pt x="6589" y="6617"/>
                  </a:lnTo>
                  <a:cubicBezTo>
                    <a:pt x="7482" y="6417"/>
                    <a:pt x="8347" y="6317"/>
                    <a:pt x="9197" y="6317"/>
                  </a:cubicBezTo>
                  <a:close/>
                  <a:moveTo>
                    <a:pt x="9212" y="7305"/>
                  </a:moveTo>
                  <a:cubicBezTo>
                    <a:pt x="10057" y="7305"/>
                    <a:pt x="10886" y="7404"/>
                    <a:pt x="11712" y="7603"/>
                  </a:cubicBezTo>
                  <a:lnTo>
                    <a:pt x="11712" y="8055"/>
                  </a:lnTo>
                  <a:cubicBezTo>
                    <a:pt x="11712" y="8093"/>
                    <a:pt x="11702" y="8126"/>
                    <a:pt x="11684" y="8159"/>
                  </a:cubicBezTo>
                  <a:cubicBezTo>
                    <a:pt x="11648" y="8203"/>
                    <a:pt x="11596" y="8230"/>
                    <a:pt x="11541" y="8230"/>
                  </a:cubicBezTo>
                  <a:cubicBezTo>
                    <a:pt x="11530" y="8230"/>
                    <a:pt x="11519" y="8229"/>
                    <a:pt x="11508" y="8227"/>
                  </a:cubicBezTo>
                  <a:cubicBezTo>
                    <a:pt x="10744" y="8061"/>
                    <a:pt x="9980" y="7979"/>
                    <a:pt x="9205" y="7979"/>
                  </a:cubicBezTo>
                  <a:cubicBezTo>
                    <a:pt x="8418" y="7979"/>
                    <a:pt x="7619" y="8063"/>
                    <a:pt x="6795" y="8231"/>
                  </a:cubicBezTo>
                  <a:cubicBezTo>
                    <a:pt x="6785" y="8233"/>
                    <a:pt x="6775" y="8234"/>
                    <a:pt x="6765" y="8234"/>
                  </a:cubicBezTo>
                  <a:cubicBezTo>
                    <a:pt x="6726" y="8234"/>
                    <a:pt x="6686" y="8220"/>
                    <a:pt x="6652" y="8192"/>
                  </a:cubicBezTo>
                  <a:cubicBezTo>
                    <a:pt x="6613" y="8164"/>
                    <a:pt x="6589" y="8117"/>
                    <a:pt x="6589" y="8064"/>
                  </a:cubicBezTo>
                  <a:lnTo>
                    <a:pt x="6589" y="8060"/>
                  </a:lnTo>
                  <a:lnTo>
                    <a:pt x="6589" y="7607"/>
                  </a:lnTo>
                  <a:cubicBezTo>
                    <a:pt x="7487" y="7406"/>
                    <a:pt x="8357" y="7305"/>
                    <a:pt x="9212" y="7305"/>
                  </a:cubicBezTo>
                  <a:close/>
                  <a:moveTo>
                    <a:pt x="3785" y="7305"/>
                  </a:moveTo>
                  <a:cubicBezTo>
                    <a:pt x="4630" y="7305"/>
                    <a:pt x="5459" y="7404"/>
                    <a:pt x="6285" y="7603"/>
                  </a:cubicBezTo>
                  <a:lnTo>
                    <a:pt x="6285" y="8055"/>
                  </a:lnTo>
                  <a:cubicBezTo>
                    <a:pt x="6285" y="8093"/>
                    <a:pt x="6275" y="8126"/>
                    <a:pt x="6256" y="8159"/>
                  </a:cubicBezTo>
                  <a:cubicBezTo>
                    <a:pt x="6220" y="8203"/>
                    <a:pt x="6168" y="8230"/>
                    <a:pt x="6114" y="8230"/>
                  </a:cubicBezTo>
                  <a:cubicBezTo>
                    <a:pt x="6103" y="8230"/>
                    <a:pt x="6092" y="8229"/>
                    <a:pt x="6081" y="8227"/>
                  </a:cubicBezTo>
                  <a:cubicBezTo>
                    <a:pt x="5317" y="8061"/>
                    <a:pt x="4553" y="7979"/>
                    <a:pt x="3777" y="7979"/>
                  </a:cubicBezTo>
                  <a:cubicBezTo>
                    <a:pt x="2991" y="7979"/>
                    <a:pt x="2192" y="8063"/>
                    <a:pt x="1367" y="8231"/>
                  </a:cubicBezTo>
                  <a:cubicBezTo>
                    <a:pt x="1357" y="8234"/>
                    <a:pt x="1346" y="8235"/>
                    <a:pt x="1335" y="8235"/>
                  </a:cubicBezTo>
                  <a:cubicBezTo>
                    <a:pt x="1282" y="8235"/>
                    <a:pt x="1227" y="8207"/>
                    <a:pt x="1196" y="8159"/>
                  </a:cubicBezTo>
                  <a:cubicBezTo>
                    <a:pt x="1172" y="8131"/>
                    <a:pt x="1162" y="8098"/>
                    <a:pt x="1162" y="8060"/>
                  </a:cubicBezTo>
                  <a:lnTo>
                    <a:pt x="1162" y="7607"/>
                  </a:lnTo>
                  <a:cubicBezTo>
                    <a:pt x="2060" y="7406"/>
                    <a:pt x="2930" y="7305"/>
                    <a:pt x="3785" y="7305"/>
                  </a:cubicBezTo>
                  <a:close/>
                  <a:moveTo>
                    <a:pt x="858" y="1023"/>
                  </a:moveTo>
                  <a:lnTo>
                    <a:pt x="858" y="8045"/>
                  </a:lnTo>
                  <a:cubicBezTo>
                    <a:pt x="858" y="8164"/>
                    <a:pt x="895" y="8278"/>
                    <a:pt x="977" y="8364"/>
                  </a:cubicBezTo>
                  <a:cubicBezTo>
                    <a:pt x="1067" y="8469"/>
                    <a:pt x="1196" y="8526"/>
                    <a:pt x="1333" y="8526"/>
                  </a:cubicBezTo>
                  <a:cubicBezTo>
                    <a:pt x="1362" y="8526"/>
                    <a:pt x="1396" y="8526"/>
                    <a:pt x="1429" y="8517"/>
                  </a:cubicBezTo>
                  <a:cubicBezTo>
                    <a:pt x="2227" y="8354"/>
                    <a:pt x="3000" y="8273"/>
                    <a:pt x="3762" y="8273"/>
                  </a:cubicBezTo>
                  <a:cubicBezTo>
                    <a:pt x="4518" y="8273"/>
                    <a:pt x="5262" y="8353"/>
                    <a:pt x="6004" y="8512"/>
                  </a:cubicBezTo>
                  <a:cubicBezTo>
                    <a:pt x="6039" y="8518"/>
                    <a:pt x="6075" y="8522"/>
                    <a:pt x="6109" y="8522"/>
                  </a:cubicBezTo>
                  <a:cubicBezTo>
                    <a:pt x="6130" y="8522"/>
                    <a:pt x="6151" y="8520"/>
                    <a:pt x="6171" y="8517"/>
                  </a:cubicBezTo>
                  <a:lnTo>
                    <a:pt x="6171" y="8849"/>
                  </a:lnTo>
                  <a:cubicBezTo>
                    <a:pt x="6171" y="8935"/>
                    <a:pt x="6103" y="9002"/>
                    <a:pt x="6018" y="9002"/>
                  </a:cubicBezTo>
                  <a:lnTo>
                    <a:pt x="667" y="9002"/>
                  </a:lnTo>
                  <a:cubicBezTo>
                    <a:pt x="586" y="9002"/>
                    <a:pt x="515" y="8935"/>
                    <a:pt x="515" y="8849"/>
                  </a:cubicBezTo>
                  <a:lnTo>
                    <a:pt x="515" y="1176"/>
                  </a:lnTo>
                  <a:cubicBezTo>
                    <a:pt x="515" y="1090"/>
                    <a:pt x="586" y="1023"/>
                    <a:pt x="667" y="1023"/>
                  </a:cubicBezTo>
                  <a:close/>
                  <a:moveTo>
                    <a:pt x="12207" y="1023"/>
                  </a:moveTo>
                  <a:cubicBezTo>
                    <a:pt x="12293" y="1023"/>
                    <a:pt x="12359" y="1090"/>
                    <a:pt x="12359" y="1176"/>
                  </a:cubicBezTo>
                  <a:lnTo>
                    <a:pt x="12359" y="8849"/>
                  </a:lnTo>
                  <a:cubicBezTo>
                    <a:pt x="12359" y="8935"/>
                    <a:pt x="12293" y="9002"/>
                    <a:pt x="12207" y="9002"/>
                  </a:cubicBezTo>
                  <a:lnTo>
                    <a:pt x="6837" y="9002"/>
                  </a:lnTo>
                  <a:cubicBezTo>
                    <a:pt x="6756" y="9002"/>
                    <a:pt x="6685" y="8935"/>
                    <a:pt x="6685" y="8849"/>
                  </a:cubicBezTo>
                  <a:lnTo>
                    <a:pt x="6685" y="8521"/>
                  </a:lnTo>
                  <a:cubicBezTo>
                    <a:pt x="6709" y="8526"/>
                    <a:pt x="6732" y="8526"/>
                    <a:pt x="6756" y="8526"/>
                  </a:cubicBezTo>
                  <a:cubicBezTo>
                    <a:pt x="6784" y="8526"/>
                    <a:pt x="6817" y="8526"/>
                    <a:pt x="6852" y="8517"/>
                  </a:cubicBezTo>
                  <a:cubicBezTo>
                    <a:pt x="7649" y="8354"/>
                    <a:pt x="8423" y="8273"/>
                    <a:pt x="9185" y="8273"/>
                  </a:cubicBezTo>
                  <a:cubicBezTo>
                    <a:pt x="9941" y="8273"/>
                    <a:pt x="10684" y="8353"/>
                    <a:pt x="11427" y="8512"/>
                  </a:cubicBezTo>
                  <a:cubicBezTo>
                    <a:pt x="11458" y="8519"/>
                    <a:pt x="11491" y="8522"/>
                    <a:pt x="11523" y="8522"/>
                  </a:cubicBezTo>
                  <a:cubicBezTo>
                    <a:pt x="11631" y="8522"/>
                    <a:pt x="11738" y="8486"/>
                    <a:pt x="11822" y="8416"/>
                  </a:cubicBezTo>
                  <a:cubicBezTo>
                    <a:pt x="11936" y="8326"/>
                    <a:pt x="11998" y="8192"/>
                    <a:pt x="11998" y="8050"/>
                  </a:cubicBezTo>
                  <a:lnTo>
                    <a:pt x="11998" y="1023"/>
                  </a:lnTo>
                  <a:close/>
                  <a:moveTo>
                    <a:pt x="3728" y="1"/>
                  </a:moveTo>
                  <a:cubicBezTo>
                    <a:pt x="2904" y="1"/>
                    <a:pt x="2081" y="69"/>
                    <a:pt x="1262" y="205"/>
                  </a:cubicBezTo>
                  <a:cubicBezTo>
                    <a:pt x="1082" y="233"/>
                    <a:pt x="943" y="361"/>
                    <a:pt x="886" y="528"/>
                  </a:cubicBezTo>
                  <a:lnTo>
                    <a:pt x="662" y="528"/>
                  </a:lnTo>
                  <a:cubicBezTo>
                    <a:pt x="296" y="528"/>
                    <a:pt x="1" y="823"/>
                    <a:pt x="1" y="1185"/>
                  </a:cubicBezTo>
                  <a:lnTo>
                    <a:pt x="1" y="8860"/>
                  </a:lnTo>
                  <a:cubicBezTo>
                    <a:pt x="1" y="9221"/>
                    <a:pt x="296" y="9517"/>
                    <a:pt x="662" y="9517"/>
                  </a:cubicBezTo>
                  <a:lnTo>
                    <a:pt x="6033" y="9517"/>
                  </a:lnTo>
                  <a:cubicBezTo>
                    <a:pt x="6184" y="9517"/>
                    <a:pt x="6327" y="9464"/>
                    <a:pt x="6437" y="9378"/>
                  </a:cubicBezTo>
                  <a:cubicBezTo>
                    <a:pt x="6551" y="9464"/>
                    <a:pt x="6690" y="9517"/>
                    <a:pt x="6841" y="9517"/>
                  </a:cubicBezTo>
                  <a:lnTo>
                    <a:pt x="12216" y="9517"/>
                  </a:lnTo>
                  <a:cubicBezTo>
                    <a:pt x="12578" y="9517"/>
                    <a:pt x="12873" y="9221"/>
                    <a:pt x="12873" y="8860"/>
                  </a:cubicBezTo>
                  <a:lnTo>
                    <a:pt x="12873" y="1185"/>
                  </a:lnTo>
                  <a:cubicBezTo>
                    <a:pt x="12873" y="823"/>
                    <a:pt x="12578" y="528"/>
                    <a:pt x="12216" y="528"/>
                  </a:cubicBezTo>
                  <a:lnTo>
                    <a:pt x="11988" y="528"/>
                  </a:lnTo>
                  <a:cubicBezTo>
                    <a:pt x="11936" y="361"/>
                    <a:pt x="11793" y="233"/>
                    <a:pt x="11616" y="205"/>
                  </a:cubicBezTo>
                  <a:cubicBezTo>
                    <a:pt x="10798" y="69"/>
                    <a:pt x="9973" y="1"/>
                    <a:pt x="9149" y="1"/>
                  </a:cubicBezTo>
                  <a:cubicBezTo>
                    <a:pt x="8325" y="1"/>
                    <a:pt x="7501" y="69"/>
                    <a:pt x="6685" y="205"/>
                  </a:cubicBezTo>
                  <a:cubicBezTo>
                    <a:pt x="6589" y="218"/>
                    <a:pt x="6503" y="262"/>
                    <a:pt x="6437" y="323"/>
                  </a:cubicBezTo>
                  <a:cubicBezTo>
                    <a:pt x="6371" y="262"/>
                    <a:pt x="6290" y="218"/>
                    <a:pt x="6195" y="205"/>
                  </a:cubicBezTo>
                  <a:cubicBezTo>
                    <a:pt x="5376" y="69"/>
                    <a:pt x="4552" y="1"/>
                    <a:pt x="3728"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6" name="Google Shape;3239;p64"/>
            <p:cNvSpPr/>
            <p:nvPr/>
          </p:nvSpPr>
          <p:spPr>
            <a:xfrm>
              <a:off x="8375643" y="965985"/>
              <a:ext cx="28655" cy="28625"/>
            </a:xfrm>
            <a:custGeom>
              <a:avLst/>
              <a:gdLst/>
              <a:ahLst/>
              <a:cxnLst/>
              <a:rect l="l" t="t" r="r" b="b"/>
              <a:pathLst>
                <a:path w="944" h="943" extrusionOk="0">
                  <a:moveTo>
                    <a:pt x="472" y="0"/>
                  </a:moveTo>
                  <a:cubicBezTo>
                    <a:pt x="210" y="0"/>
                    <a:pt x="1" y="209"/>
                    <a:pt x="1" y="471"/>
                  </a:cubicBezTo>
                  <a:cubicBezTo>
                    <a:pt x="1" y="728"/>
                    <a:pt x="210" y="943"/>
                    <a:pt x="472" y="943"/>
                  </a:cubicBezTo>
                  <a:cubicBezTo>
                    <a:pt x="729" y="943"/>
                    <a:pt x="943" y="728"/>
                    <a:pt x="943" y="471"/>
                  </a:cubicBezTo>
                  <a:cubicBezTo>
                    <a:pt x="943" y="209"/>
                    <a:pt x="729" y="0"/>
                    <a:pt x="472"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7" name="Google Shape;3240;p64"/>
            <p:cNvSpPr/>
            <p:nvPr/>
          </p:nvSpPr>
          <p:spPr>
            <a:xfrm>
              <a:off x="8598791" y="937207"/>
              <a:ext cx="12142" cy="12051"/>
            </a:xfrm>
            <a:custGeom>
              <a:avLst/>
              <a:gdLst/>
              <a:ahLst/>
              <a:cxnLst/>
              <a:rect l="l" t="t" r="r" b="b"/>
              <a:pathLst>
                <a:path w="400" h="397" extrusionOk="0">
                  <a:moveTo>
                    <a:pt x="200" y="1"/>
                  </a:moveTo>
                  <a:cubicBezTo>
                    <a:pt x="90" y="1"/>
                    <a:pt x="0" y="91"/>
                    <a:pt x="0" y="201"/>
                  </a:cubicBezTo>
                  <a:cubicBezTo>
                    <a:pt x="0" y="310"/>
                    <a:pt x="90" y="396"/>
                    <a:pt x="200" y="396"/>
                  </a:cubicBezTo>
                  <a:cubicBezTo>
                    <a:pt x="310" y="396"/>
                    <a:pt x="400" y="310"/>
                    <a:pt x="400" y="201"/>
                  </a:cubicBezTo>
                  <a:cubicBezTo>
                    <a:pt x="400" y="91"/>
                    <a:pt x="310" y="1"/>
                    <a:pt x="20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8" name="Google Shape;3241;p64"/>
            <p:cNvSpPr/>
            <p:nvPr/>
          </p:nvSpPr>
          <p:spPr>
            <a:xfrm>
              <a:off x="8462067" y="931349"/>
              <a:ext cx="43499" cy="47931"/>
            </a:xfrm>
            <a:custGeom>
              <a:avLst/>
              <a:gdLst/>
              <a:ahLst/>
              <a:cxnLst/>
              <a:rect l="l" t="t" r="r" b="b"/>
              <a:pathLst>
                <a:path w="1433" h="1579" extrusionOk="0">
                  <a:moveTo>
                    <a:pt x="717" y="0"/>
                  </a:moveTo>
                  <a:cubicBezTo>
                    <a:pt x="691" y="0"/>
                    <a:pt x="664" y="17"/>
                    <a:pt x="652" y="51"/>
                  </a:cubicBezTo>
                  <a:lnTo>
                    <a:pt x="496" y="498"/>
                  </a:lnTo>
                  <a:cubicBezTo>
                    <a:pt x="486" y="517"/>
                    <a:pt x="472" y="532"/>
                    <a:pt x="457" y="541"/>
                  </a:cubicBezTo>
                  <a:lnTo>
                    <a:pt x="57" y="722"/>
                  </a:lnTo>
                  <a:cubicBezTo>
                    <a:pt x="0" y="746"/>
                    <a:pt x="0" y="836"/>
                    <a:pt x="57" y="860"/>
                  </a:cubicBezTo>
                  <a:lnTo>
                    <a:pt x="457" y="1040"/>
                  </a:lnTo>
                  <a:cubicBezTo>
                    <a:pt x="472" y="1046"/>
                    <a:pt x="486" y="1064"/>
                    <a:pt x="496" y="1084"/>
                  </a:cubicBezTo>
                  <a:lnTo>
                    <a:pt x="652" y="1532"/>
                  </a:lnTo>
                  <a:cubicBezTo>
                    <a:pt x="664" y="1563"/>
                    <a:pt x="691" y="1578"/>
                    <a:pt x="717" y="1578"/>
                  </a:cubicBezTo>
                  <a:cubicBezTo>
                    <a:pt x="743" y="1578"/>
                    <a:pt x="770" y="1563"/>
                    <a:pt x="782" y="1532"/>
                  </a:cubicBezTo>
                  <a:lnTo>
                    <a:pt x="938" y="1084"/>
                  </a:lnTo>
                  <a:cubicBezTo>
                    <a:pt x="947" y="1064"/>
                    <a:pt x="958" y="1046"/>
                    <a:pt x="976" y="1040"/>
                  </a:cubicBezTo>
                  <a:lnTo>
                    <a:pt x="1376" y="860"/>
                  </a:lnTo>
                  <a:cubicBezTo>
                    <a:pt x="1433" y="836"/>
                    <a:pt x="1433" y="746"/>
                    <a:pt x="1376" y="722"/>
                  </a:cubicBezTo>
                  <a:lnTo>
                    <a:pt x="976" y="541"/>
                  </a:lnTo>
                  <a:cubicBezTo>
                    <a:pt x="958" y="532"/>
                    <a:pt x="947" y="517"/>
                    <a:pt x="938" y="498"/>
                  </a:cubicBezTo>
                  <a:lnTo>
                    <a:pt x="782" y="51"/>
                  </a:lnTo>
                  <a:cubicBezTo>
                    <a:pt x="770" y="17"/>
                    <a:pt x="743" y="0"/>
                    <a:pt x="717"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9" name="Google Shape;3242;p64"/>
            <p:cNvSpPr/>
            <p:nvPr/>
          </p:nvSpPr>
          <p:spPr>
            <a:xfrm>
              <a:off x="8637951" y="946952"/>
              <a:ext cx="59557" cy="64626"/>
            </a:xfrm>
            <a:custGeom>
              <a:avLst/>
              <a:gdLst/>
              <a:ahLst/>
              <a:cxnLst/>
              <a:rect l="l" t="t" r="r" b="b"/>
              <a:pathLst>
                <a:path w="1962" h="2129" extrusionOk="0">
                  <a:moveTo>
                    <a:pt x="980" y="1"/>
                  </a:moveTo>
                  <a:cubicBezTo>
                    <a:pt x="945" y="1"/>
                    <a:pt x="909" y="22"/>
                    <a:pt x="895" y="65"/>
                  </a:cubicBezTo>
                  <a:lnTo>
                    <a:pt x="677" y="669"/>
                  </a:lnTo>
                  <a:cubicBezTo>
                    <a:pt x="666" y="698"/>
                    <a:pt x="648" y="717"/>
                    <a:pt x="624" y="726"/>
                  </a:cubicBezTo>
                  <a:lnTo>
                    <a:pt x="77" y="970"/>
                  </a:lnTo>
                  <a:cubicBezTo>
                    <a:pt x="0" y="1003"/>
                    <a:pt x="0" y="1126"/>
                    <a:pt x="77" y="1161"/>
                  </a:cubicBezTo>
                  <a:lnTo>
                    <a:pt x="624" y="1403"/>
                  </a:lnTo>
                  <a:cubicBezTo>
                    <a:pt x="648" y="1412"/>
                    <a:pt x="666" y="1431"/>
                    <a:pt x="677" y="1460"/>
                  </a:cubicBezTo>
                  <a:lnTo>
                    <a:pt x="895" y="2064"/>
                  </a:lnTo>
                  <a:cubicBezTo>
                    <a:pt x="909" y="2107"/>
                    <a:pt x="945" y="2129"/>
                    <a:pt x="980" y="2129"/>
                  </a:cubicBezTo>
                  <a:cubicBezTo>
                    <a:pt x="1016" y="2129"/>
                    <a:pt x="1052" y="2107"/>
                    <a:pt x="1066" y="2064"/>
                  </a:cubicBezTo>
                  <a:lnTo>
                    <a:pt x="1286" y="1460"/>
                  </a:lnTo>
                  <a:cubicBezTo>
                    <a:pt x="1295" y="1431"/>
                    <a:pt x="1314" y="1412"/>
                    <a:pt x="1338" y="1403"/>
                  </a:cubicBezTo>
                  <a:lnTo>
                    <a:pt x="1885" y="1161"/>
                  </a:lnTo>
                  <a:cubicBezTo>
                    <a:pt x="1962" y="1126"/>
                    <a:pt x="1962" y="1003"/>
                    <a:pt x="1885" y="970"/>
                  </a:cubicBezTo>
                  <a:lnTo>
                    <a:pt x="1338" y="726"/>
                  </a:lnTo>
                  <a:cubicBezTo>
                    <a:pt x="1314" y="717"/>
                    <a:pt x="1295" y="698"/>
                    <a:pt x="1286" y="669"/>
                  </a:cubicBezTo>
                  <a:lnTo>
                    <a:pt x="1066" y="65"/>
                  </a:lnTo>
                  <a:cubicBezTo>
                    <a:pt x="1052" y="22"/>
                    <a:pt x="1016" y="1"/>
                    <a:pt x="98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grpSp>
        <p:nvGrpSpPr>
          <p:cNvPr id="110" name="Google Shape;6013;p72"/>
          <p:cNvGrpSpPr/>
          <p:nvPr/>
        </p:nvGrpSpPr>
        <p:grpSpPr>
          <a:xfrm>
            <a:off x="462225" y="3359016"/>
            <a:ext cx="1202117" cy="1152717"/>
            <a:chOff x="3240443" y="3395537"/>
            <a:chExt cx="452077" cy="469137"/>
          </a:xfrm>
        </p:grpSpPr>
        <p:sp>
          <p:nvSpPr>
            <p:cNvPr id="111"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2"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3"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4"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5"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6"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7"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8"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9"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0"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1"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2"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3"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4"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5"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6"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7"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8"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9"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0"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1"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132" name="Title 1"/>
          <p:cNvSpPr txBox="1">
            <a:spLocks/>
          </p:cNvSpPr>
          <p:nvPr/>
        </p:nvSpPr>
        <p:spPr>
          <a:xfrm>
            <a:off x="3146611" y="1415817"/>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133" name="Google Shape;792;p29"/>
          <p:cNvSpPr txBox="1">
            <a:spLocks/>
          </p:cNvSpPr>
          <p:nvPr/>
        </p:nvSpPr>
        <p:spPr>
          <a:xfrm>
            <a:off x="3870264" y="4799344"/>
            <a:ext cx="4740077" cy="35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kern="0" dirty="0">
                <a:solidFill>
                  <a:srgbClr val="241826">
                    <a:lumMod val="75000"/>
                  </a:srgbClr>
                </a:solidFill>
                <a:latin typeface="Myriad Pro" panose="020B0503030403020204" pitchFamily="34" charset="0"/>
              </a:rPr>
              <a:t>FUN TIME &amp; PROJECT</a:t>
            </a:r>
          </a:p>
        </p:txBody>
      </p:sp>
      <p:pic>
        <p:nvPicPr>
          <p:cNvPr id="74" name="Picture 73">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58490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0317002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210" y="473993"/>
            <a:ext cx="2505075" cy="181927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29842413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ldren Yay! Sound Effect.wav"/>
          </p:stSnd>
        </p:sndAc>
      </p:transition>
    </mc:Choice>
    <mc:Fallback xmlns="">
      <p:transition spd="slow">
        <p:sndAc>
          <p:stSnd>
            <p:snd r:embed="rId7" name="Children Yay! Sound Effec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6047;p72"/>
          <p:cNvGrpSpPr/>
          <p:nvPr/>
        </p:nvGrpSpPr>
        <p:grpSpPr>
          <a:xfrm rot="20636303">
            <a:off x="1131102" y="4116578"/>
            <a:ext cx="1252403" cy="1159058"/>
            <a:chOff x="4919472" y="3395416"/>
            <a:chExt cx="470988" cy="471717"/>
          </a:xfrm>
        </p:grpSpPr>
        <p:sp>
          <p:nvSpPr>
            <p:cNvPr id="6" name="Google Shape;6048;p72"/>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7" name="Google Shape;6049;p72"/>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 name="Google Shape;6050;p72"/>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 name="Google Shape;6051;p72"/>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 name="Google Shape;6052;p72"/>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 name="Google Shape;6053;p72"/>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 name="Google Shape;6054;p72"/>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 name="Google Shape;6055;p72"/>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4" name="Google Shape;6056;p72"/>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5" name="Google Shape;6057;p72"/>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6" name="Google Shape;6058;p72"/>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7" name="Google Shape;6059;p72"/>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8" name="Google Shape;6060;p72"/>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9" name="Google Shape;6061;p72"/>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0" name="Google Shape;6062;p72"/>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21" name="Google Shape;1250;p36"/>
          <p:cNvSpPr/>
          <p:nvPr/>
        </p:nvSpPr>
        <p:spPr>
          <a:xfrm>
            <a:off x="2220411" y="2353879"/>
            <a:ext cx="7453538" cy="2675200"/>
          </a:xfrm>
          <a:prstGeom prst="roundRect">
            <a:avLst>
              <a:gd name="adj" fmla="val 355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grpSp>
        <p:nvGrpSpPr>
          <p:cNvPr id="22" name="Google Shape;3228;p64"/>
          <p:cNvGrpSpPr/>
          <p:nvPr/>
        </p:nvGrpSpPr>
        <p:grpSpPr>
          <a:xfrm rot="1279669">
            <a:off x="9495711" y="3192720"/>
            <a:ext cx="1399436" cy="1256718"/>
            <a:chOff x="8288946" y="888850"/>
            <a:chExt cx="471717" cy="459575"/>
          </a:xfrm>
        </p:grpSpPr>
        <p:sp>
          <p:nvSpPr>
            <p:cNvPr id="23" name="Google Shape;3229;p64"/>
            <p:cNvSpPr/>
            <p:nvPr/>
          </p:nvSpPr>
          <p:spPr>
            <a:xfrm>
              <a:off x="8288946" y="888850"/>
              <a:ext cx="471717" cy="459575"/>
            </a:xfrm>
            <a:custGeom>
              <a:avLst/>
              <a:gdLst/>
              <a:ahLst/>
              <a:cxnLst/>
              <a:rect l="l" t="t" r="r" b="b"/>
              <a:pathLst>
                <a:path w="15540" h="15140" extrusionOk="0">
                  <a:moveTo>
                    <a:pt x="6489" y="1"/>
                  </a:moveTo>
                  <a:cubicBezTo>
                    <a:pt x="5918" y="1"/>
                    <a:pt x="5404" y="353"/>
                    <a:pt x="5195" y="882"/>
                  </a:cubicBezTo>
                  <a:cubicBezTo>
                    <a:pt x="4909" y="1034"/>
                    <a:pt x="4690" y="1281"/>
                    <a:pt x="4571" y="1572"/>
                  </a:cubicBezTo>
                  <a:cubicBezTo>
                    <a:pt x="4252" y="1301"/>
                    <a:pt x="3843" y="1139"/>
                    <a:pt x="3400" y="1139"/>
                  </a:cubicBezTo>
                  <a:cubicBezTo>
                    <a:pt x="2404" y="1139"/>
                    <a:pt x="1595" y="1948"/>
                    <a:pt x="1595" y="2943"/>
                  </a:cubicBezTo>
                  <a:cubicBezTo>
                    <a:pt x="1595" y="3123"/>
                    <a:pt x="1624" y="3295"/>
                    <a:pt x="1672" y="3457"/>
                  </a:cubicBezTo>
                  <a:cubicBezTo>
                    <a:pt x="1633" y="3481"/>
                    <a:pt x="1600" y="3505"/>
                    <a:pt x="1567" y="3533"/>
                  </a:cubicBezTo>
                  <a:cubicBezTo>
                    <a:pt x="672" y="3729"/>
                    <a:pt x="0" y="4523"/>
                    <a:pt x="0" y="5476"/>
                  </a:cubicBezTo>
                  <a:lnTo>
                    <a:pt x="0" y="13150"/>
                  </a:lnTo>
                  <a:cubicBezTo>
                    <a:pt x="0" y="14245"/>
                    <a:pt x="895" y="15140"/>
                    <a:pt x="1995" y="15140"/>
                  </a:cubicBezTo>
                  <a:lnTo>
                    <a:pt x="7366" y="15140"/>
                  </a:lnTo>
                  <a:cubicBezTo>
                    <a:pt x="7504" y="15140"/>
                    <a:pt x="7636" y="15126"/>
                    <a:pt x="7770" y="15098"/>
                  </a:cubicBezTo>
                  <a:cubicBezTo>
                    <a:pt x="7904" y="15126"/>
                    <a:pt x="8042" y="15140"/>
                    <a:pt x="8174" y="15140"/>
                  </a:cubicBezTo>
                  <a:lnTo>
                    <a:pt x="13549" y="15140"/>
                  </a:lnTo>
                  <a:cubicBezTo>
                    <a:pt x="14650" y="15140"/>
                    <a:pt x="15540" y="14245"/>
                    <a:pt x="15540" y="13150"/>
                  </a:cubicBezTo>
                  <a:lnTo>
                    <a:pt x="15540" y="5476"/>
                  </a:lnTo>
                  <a:cubicBezTo>
                    <a:pt x="15540" y="4751"/>
                    <a:pt x="15149" y="4114"/>
                    <a:pt x="14564" y="3767"/>
                  </a:cubicBezTo>
                  <a:cubicBezTo>
                    <a:pt x="14744" y="3523"/>
                    <a:pt x="14845" y="3224"/>
                    <a:pt x="14845" y="2910"/>
                  </a:cubicBezTo>
                  <a:cubicBezTo>
                    <a:pt x="14845" y="2338"/>
                    <a:pt x="14511" y="1824"/>
                    <a:pt x="13993" y="1596"/>
                  </a:cubicBezTo>
                  <a:lnTo>
                    <a:pt x="13931" y="1567"/>
                  </a:lnTo>
                  <a:lnTo>
                    <a:pt x="13887" y="1457"/>
                  </a:lnTo>
                  <a:cubicBezTo>
                    <a:pt x="13683" y="891"/>
                    <a:pt x="13145" y="515"/>
                    <a:pt x="12549" y="515"/>
                  </a:cubicBezTo>
                  <a:cubicBezTo>
                    <a:pt x="12235" y="515"/>
                    <a:pt x="11940" y="620"/>
                    <a:pt x="11698" y="800"/>
                  </a:cubicBezTo>
                  <a:cubicBezTo>
                    <a:pt x="11417" y="429"/>
                    <a:pt x="10974" y="191"/>
                    <a:pt x="10479" y="191"/>
                  </a:cubicBezTo>
                  <a:cubicBezTo>
                    <a:pt x="9631" y="191"/>
                    <a:pt x="8946" y="877"/>
                    <a:pt x="8946" y="1724"/>
                  </a:cubicBezTo>
                  <a:cubicBezTo>
                    <a:pt x="8946" y="2244"/>
                    <a:pt x="9207" y="2705"/>
                    <a:pt x="9607" y="2980"/>
                  </a:cubicBezTo>
                  <a:cubicBezTo>
                    <a:pt x="9103" y="3009"/>
                    <a:pt x="8598" y="3062"/>
                    <a:pt x="8099" y="3134"/>
                  </a:cubicBezTo>
                  <a:cubicBezTo>
                    <a:pt x="8365" y="2872"/>
                    <a:pt x="8528" y="2510"/>
                    <a:pt x="8528" y="2119"/>
                  </a:cubicBezTo>
                  <a:cubicBezTo>
                    <a:pt x="8528" y="1600"/>
                    <a:pt x="8242" y="1124"/>
                    <a:pt x="7789" y="882"/>
                  </a:cubicBezTo>
                  <a:cubicBezTo>
                    <a:pt x="7579" y="353"/>
                    <a:pt x="7060" y="1"/>
                    <a:pt x="6489"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4" name="Google Shape;3230;p64"/>
            <p:cNvSpPr/>
            <p:nvPr/>
          </p:nvSpPr>
          <p:spPr>
            <a:xfrm>
              <a:off x="8522597" y="1044729"/>
              <a:ext cx="187928" cy="257835"/>
            </a:xfrm>
            <a:custGeom>
              <a:avLst/>
              <a:gdLst/>
              <a:ahLst/>
              <a:cxnLst/>
              <a:rect l="l" t="t" r="r" b="b"/>
              <a:pathLst>
                <a:path w="6191" h="8494" extrusionOk="0">
                  <a:moveTo>
                    <a:pt x="405" y="1"/>
                  </a:moveTo>
                  <a:cubicBezTo>
                    <a:pt x="182" y="1"/>
                    <a:pt x="1" y="181"/>
                    <a:pt x="1" y="405"/>
                  </a:cubicBezTo>
                  <a:lnTo>
                    <a:pt x="1" y="8089"/>
                  </a:lnTo>
                  <a:cubicBezTo>
                    <a:pt x="1" y="8313"/>
                    <a:pt x="182" y="8494"/>
                    <a:pt x="405"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5" name="Google Shape;3231;p64"/>
            <p:cNvSpPr/>
            <p:nvPr/>
          </p:nvSpPr>
          <p:spPr>
            <a:xfrm>
              <a:off x="8334723" y="1044729"/>
              <a:ext cx="187897" cy="257835"/>
            </a:xfrm>
            <a:custGeom>
              <a:avLst/>
              <a:gdLst/>
              <a:ahLst/>
              <a:cxnLst/>
              <a:rect l="l" t="t" r="r" b="b"/>
              <a:pathLst>
                <a:path w="6190" h="8494" extrusionOk="0">
                  <a:moveTo>
                    <a:pt x="406" y="1"/>
                  </a:moveTo>
                  <a:cubicBezTo>
                    <a:pt x="182" y="1"/>
                    <a:pt x="1" y="181"/>
                    <a:pt x="1" y="405"/>
                  </a:cubicBezTo>
                  <a:lnTo>
                    <a:pt x="1" y="8089"/>
                  </a:lnTo>
                  <a:cubicBezTo>
                    <a:pt x="1" y="8313"/>
                    <a:pt x="182" y="8494"/>
                    <a:pt x="406"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6" name="Google Shape;3232;p64"/>
            <p:cNvSpPr/>
            <p:nvPr/>
          </p:nvSpPr>
          <p:spPr>
            <a:xfrm>
              <a:off x="8357854" y="1025392"/>
              <a:ext cx="164767" cy="250520"/>
            </a:xfrm>
            <a:custGeom>
              <a:avLst/>
              <a:gdLst/>
              <a:ahLst/>
              <a:cxnLst/>
              <a:rect l="l" t="t" r="r" b="b"/>
              <a:pathLst>
                <a:path w="5428" h="8253" extrusionOk="0">
                  <a:moveTo>
                    <a:pt x="2715" y="1"/>
                  </a:moveTo>
                  <a:cubicBezTo>
                    <a:pt x="1901" y="1"/>
                    <a:pt x="1087" y="69"/>
                    <a:pt x="273" y="205"/>
                  </a:cubicBezTo>
                  <a:cubicBezTo>
                    <a:pt x="115" y="233"/>
                    <a:pt x="1" y="366"/>
                    <a:pt x="1" y="524"/>
                  </a:cubicBezTo>
                  <a:lnTo>
                    <a:pt x="1" y="7931"/>
                  </a:lnTo>
                  <a:cubicBezTo>
                    <a:pt x="1" y="8112"/>
                    <a:pt x="150" y="8253"/>
                    <a:pt x="323" y="8253"/>
                  </a:cubicBezTo>
                  <a:cubicBezTo>
                    <a:pt x="345" y="8253"/>
                    <a:pt x="368" y="8250"/>
                    <a:pt x="391" y="8245"/>
                  </a:cubicBezTo>
                  <a:cubicBezTo>
                    <a:pt x="1214" y="8079"/>
                    <a:pt x="2001" y="7998"/>
                    <a:pt x="2767" y="7998"/>
                  </a:cubicBezTo>
                  <a:cubicBezTo>
                    <a:pt x="3540" y="7998"/>
                    <a:pt x="4291" y="8081"/>
                    <a:pt x="5037" y="8241"/>
                  </a:cubicBezTo>
                  <a:cubicBezTo>
                    <a:pt x="5060" y="8245"/>
                    <a:pt x="5083" y="8248"/>
                    <a:pt x="5105" y="8248"/>
                  </a:cubicBezTo>
                  <a:cubicBezTo>
                    <a:pt x="5278" y="8248"/>
                    <a:pt x="5428" y="8108"/>
                    <a:pt x="5428" y="7926"/>
                  </a:cubicBezTo>
                  <a:lnTo>
                    <a:pt x="5428" y="524"/>
                  </a:lnTo>
                  <a:cubicBezTo>
                    <a:pt x="5428" y="366"/>
                    <a:pt x="5314" y="233"/>
                    <a:pt x="5162" y="205"/>
                  </a:cubicBezTo>
                  <a:cubicBezTo>
                    <a:pt x="4345" y="69"/>
                    <a:pt x="3530" y="1"/>
                    <a:pt x="27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7" name="Google Shape;3233;p64"/>
            <p:cNvSpPr/>
            <p:nvPr/>
          </p:nvSpPr>
          <p:spPr>
            <a:xfrm>
              <a:off x="8522597" y="1025392"/>
              <a:ext cx="164797" cy="250520"/>
            </a:xfrm>
            <a:custGeom>
              <a:avLst/>
              <a:gdLst/>
              <a:ahLst/>
              <a:cxnLst/>
              <a:rect l="l" t="t" r="r" b="b"/>
              <a:pathLst>
                <a:path w="5429" h="8253" extrusionOk="0">
                  <a:moveTo>
                    <a:pt x="2716" y="1"/>
                  </a:moveTo>
                  <a:cubicBezTo>
                    <a:pt x="1901" y="1"/>
                    <a:pt x="1087" y="69"/>
                    <a:pt x="273" y="205"/>
                  </a:cubicBezTo>
                  <a:cubicBezTo>
                    <a:pt x="115" y="233"/>
                    <a:pt x="1" y="366"/>
                    <a:pt x="1" y="524"/>
                  </a:cubicBezTo>
                  <a:lnTo>
                    <a:pt x="1" y="7931"/>
                  </a:lnTo>
                  <a:cubicBezTo>
                    <a:pt x="1" y="8112"/>
                    <a:pt x="150" y="8253"/>
                    <a:pt x="323" y="8253"/>
                  </a:cubicBezTo>
                  <a:cubicBezTo>
                    <a:pt x="346" y="8253"/>
                    <a:pt x="369" y="8250"/>
                    <a:pt x="392" y="8245"/>
                  </a:cubicBezTo>
                  <a:cubicBezTo>
                    <a:pt x="1214" y="8079"/>
                    <a:pt x="2001" y="7998"/>
                    <a:pt x="2767" y="7998"/>
                  </a:cubicBezTo>
                  <a:cubicBezTo>
                    <a:pt x="3540" y="7998"/>
                    <a:pt x="4292" y="8081"/>
                    <a:pt x="5038" y="8241"/>
                  </a:cubicBezTo>
                  <a:cubicBezTo>
                    <a:pt x="5060" y="8245"/>
                    <a:pt x="5083" y="8248"/>
                    <a:pt x="5105" y="8248"/>
                  </a:cubicBezTo>
                  <a:cubicBezTo>
                    <a:pt x="5278" y="8248"/>
                    <a:pt x="5428" y="8108"/>
                    <a:pt x="5428" y="7926"/>
                  </a:cubicBezTo>
                  <a:lnTo>
                    <a:pt x="5428" y="524"/>
                  </a:lnTo>
                  <a:cubicBezTo>
                    <a:pt x="5428" y="366"/>
                    <a:pt x="5314" y="233"/>
                    <a:pt x="5162" y="205"/>
                  </a:cubicBezTo>
                  <a:cubicBezTo>
                    <a:pt x="4346" y="69"/>
                    <a:pt x="3530" y="1"/>
                    <a:pt x="27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8" name="Google Shape;3234;p64"/>
            <p:cNvSpPr/>
            <p:nvPr/>
          </p:nvSpPr>
          <p:spPr>
            <a:xfrm>
              <a:off x="8334723" y="1029672"/>
              <a:ext cx="187897" cy="272891"/>
            </a:xfrm>
            <a:custGeom>
              <a:avLst/>
              <a:gdLst/>
              <a:ahLst/>
              <a:cxnLst/>
              <a:rect l="l" t="t" r="r" b="b"/>
              <a:pathLst>
                <a:path w="6190" h="8990" extrusionOk="0">
                  <a:moveTo>
                    <a:pt x="5485" y="1"/>
                  </a:moveTo>
                  <a:lnTo>
                    <a:pt x="5485" y="7014"/>
                  </a:lnTo>
                  <a:cubicBezTo>
                    <a:pt x="5485" y="7234"/>
                    <a:pt x="5309" y="7410"/>
                    <a:pt x="5091" y="7410"/>
                  </a:cubicBezTo>
                  <a:lnTo>
                    <a:pt x="400" y="7410"/>
                  </a:lnTo>
                  <a:cubicBezTo>
                    <a:pt x="182" y="7410"/>
                    <a:pt x="1" y="7234"/>
                    <a:pt x="1" y="7014"/>
                  </a:cubicBezTo>
                  <a:lnTo>
                    <a:pt x="1" y="8585"/>
                  </a:lnTo>
                  <a:cubicBezTo>
                    <a:pt x="1" y="8809"/>
                    <a:pt x="182" y="8990"/>
                    <a:pt x="406" y="8990"/>
                  </a:cubicBezTo>
                  <a:lnTo>
                    <a:pt x="5786" y="8990"/>
                  </a:lnTo>
                  <a:cubicBezTo>
                    <a:pt x="6009" y="8990"/>
                    <a:pt x="6190" y="8809"/>
                    <a:pt x="6190" y="8585"/>
                  </a:cubicBezTo>
                  <a:lnTo>
                    <a:pt x="6190" y="915"/>
                  </a:lnTo>
                  <a:cubicBezTo>
                    <a:pt x="6190" y="692"/>
                    <a:pt x="6009" y="1"/>
                    <a:pt x="5786"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9" name="Google Shape;3235;p64"/>
            <p:cNvSpPr/>
            <p:nvPr/>
          </p:nvSpPr>
          <p:spPr>
            <a:xfrm>
              <a:off x="8357854" y="1030006"/>
              <a:ext cx="164767" cy="245906"/>
            </a:xfrm>
            <a:custGeom>
              <a:avLst/>
              <a:gdLst/>
              <a:ahLst/>
              <a:cxnLst/>
              <a:rect l="l" t="t" r="r" b="b"/>
              <a:pathLst>
                <a:path w="5428" h="8101" extrusionOk="0">
                  <a:moveTo>
                    <a:pt x="4723" y="0"/>
                  </a:moveTo>
                  <a:lnTo>
                    <a:pt x="4723" y="7003"/>
                  </a:lnTo>
                  <a:cubicBezTo>
                    <a:pt x="4723" y="7223"/>
                    <a:pt x="4547" y="7399"/>
                    <a:pt x="4329" y="7399"/>
                  </a:cubicBezTo>
                  <a:lnTo>
                    <a:pt x="1" y="7399"/>
                  </a:lnTo>
                  <a:lnTo>
                    <a:pt x="1" y="7779"/>
                  </a:lnTo>
                  <a:cubicBezTo>
                    <a:pt x="1" y="7960"/>
                    <a:pt x="150" y="8101"/>
                    <a:pt x="320" y="8101"/>
                  </a:cubicBezTo>
                  <a:cubicBezTo>
                    <a:pt x="342" y="8101"/>
                    <a:pt x="364" y="8098"/>
                    <a:pt x="387" y="8093"/>
                  </a:cubicBezTo>
                  <a:cubicBezTo>
                    <a:pt x="1209" y="7927"/>
                    <a:pt x="1997" y="7846"/>
                    <a:pt x="2764" y="7846"/>
                  </a:cubicBezTo>
                  <a:cubicBezTo>
                    <a:pt x="3538" y="7846"/>
                    <a:pt x="4291" y="7929"/>
                    <a:pt x="5037" y="8089"/>
                  </a:cubicBezTo>
                  <a:cubicBezTo>
                    <a:pt x="5060" y="8093"/>
                    <a:pt x="5083" y="8096"/>
                    <a:pt x="5105" y="8096"/>
                  </a:cubicBezTo>
                  <a:cubicBezTo>
                    <a:pt x="5278" y="8096"/>
                    <a:pt x="5428" y="7956"/>
                    <a:pt x="5428" y="7774"/>
                  </a:cubicBezTo>
                  <a:lnTo>
                    <a:pt x="5428" y="895"/>
                  </a:lnTo>
                  <a:cubicBezTo>
                    <a:pt x="5428" y="719"/>
                    <a:pt x="5314" y="253"/>
                    <a:pt x="5157" y="62"/>
                  </a:cubicBezTo>
                  <a:cubicBezTo>
                    <a:pt x="5014" y="38"/>
                    <a:pt x="4866" y="19"/>
                    <a:pt x="4723"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0" name="Google Shape;3236;p64"/>
            <p:cNvSpPr/>
            <p:nvPr/>
          </p:nvSpPr>
          <p:spPr>
            <a:xfrm>
              <a:off x="8522597" y="1029399"/>
              <a:ext cx="187321" cy="273165"/>
            </a:xfrm>
            <a:custGeom>
              <a:avLst/>
              <a:gdLst/>
              <a:ahLst/>
              <a:cxnLst/>
              <a:rect l="l" t="t" r="r" b="b"/>
              <a:pathLst>
                <a:path w="6171" h="8999" extrusionOk="0">
                  <a:moveTo>
                    <a:pt x="4609" y="1"/>
                  </a:moveTo>
                  <a:lnTo>
                    <a:pt x="4652" y="7071"/>
                  </a:lnTo>
                  <a:cubicBezTo>
                    <a:pt x="4652" y="7261"/>
                    <a:pt x="4495" y="7419"/>
                    <a:pt x="4305" y="7419"/>
                  </a:cubicBezTo>
                  <a:lnTo>
                    <a:pt x="220" y="7419"/>
                  </a:lnTo>
                  <a:cubicBezTo>
                    <a:pt x="139" y="7419"/>
                    <a:pt x="63" y="7390"/>
                    <a:pt x="1" y="7342"/>
                  </a:cubicBezTo>
                  <a:lnTo>
                    <a:pt x="1" y="8594"/>
                  </a:lnTo>
                  <a:cubicBezTo>
                    <a:pt x="1" y="8818"/>
                    <a:pt x="182" y="8999"/>
                    <a:pt x="405" y="8999"/>
                  </a:cubicBezTo>
                  <a:lnTo>
                    <a:pt x="5766" y="8999"/>
                  </a:lnTo>
                  <a:cubicBezTo>
                    <a:pt x="5990" y="8999"/>
                    <a:pt x="6171" y="8818"/>
                    <a:pt x="6171" y="8594"/>
                  </a:cubicBezTo>
                  <a:lnTo>
                    <a:pt x="6171" y="915"/>
                  </a:lnTo>
                  <a:cubicBezTo>
                    <a:pt x="6171" y="691"/>
                    <a:pt x="5905" y="629"/>
                    <a:pt x="5562" y="339"/>
                  </a:cubicBezTo>
                  <a:cubicBezTo>
                    <a:pt x="5219" y="53"/>
                    <a:pt x="4609" y="1"/>
                    <a:pt x="46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1" name="Google Shape;3237;p64"/>
            <p:cNvSpPr/>
            <p:nvPr/>
          </p:nvSpPr>
          <p:spPr>
            <a:xfrm>
              <a:off x="8522597" y="1029551"/>
              <a:ext cx="164797" cy="246361"/>
            </a:xfrm>
            <a:custGeom>
              <a:avLst/>
              <a:gdLst/>
              <a:ahLst/>
              <a:cxnLst/>
              <a:rect l="l" t="t" r="r" b="b"/>
              <a:pathLst>
                <a:path w="5429" h="8116" extrusionOk="0">
                  <a:moveTo>
                    <a:pt x="4591" y="0"/>
                  </a:moveTo>
                  <a:lnTo>
                    <a:pt x="4633" y="7066"/>
                  </a:lnTo>
                  <a:cubicBezTo>
                    <a:pt x="4633" y="7256"/>
                    <a:pt x="4477" y="7414"/>
                    <a:pt x="4277" y="7414"/>
                  </a:cubicBezTo>
                  <a:lnTo>
                    <a:pt x="220" y="7414"/>
                  </a:lnTo>
                  <a:cubicBezTo>
                    <a:pt x="139" y="7414"/>
                    <a:pt x="63" y="7385"/>
                    <a:pt x="1" y="7337"/>
                  </a:cubicBezTo>
                  <a:lnTo>
                    <a:pt x="1" y="7794"/>
                  </a:lnTo>
                  <a:cubicBezTo>
                    <a:pt x="1" y="7975"/>
                    <a:pt x="150" y="8116"/>
                    <a:pt x="323" y="8116"/>
                  </a:cubicBezTo>
                  <a:cubicBezTo>
                    <a:pt x="346" y="8116"/>
                    <a:pt x="369" y="8113"/>
                    <a:pt x="392" y="8108"/>
                  </a:cubicBezTo>
                  <a:cubicBezTo>
                    <a:pt x="1214" y="7942"/>
                    <a:pt x="2001" y="7861"/>
                    <a:pt x="2767" y="7861"/>
                  </a:cubicBezTo>
                  <a:cubicBezTo>
                    <a:pt x="3540" y="7861"/>
                    <a:pt x="4292" y="7944"/>
                    <a:pt x="5038" y="8104"/>
                  </a:cubicBezTo>
                  <a:cubicBezTo>
                    <a:pt x="5060" y="8108"/>
                    <a:pt x="5083" y="8111"/>
                    <a:pt x="5105" y="8111"/>
                  </a:cubicBezTo>
                  <a:cubicBezTo>
                    <a:pt x="5278" y="8111"/>
                    <a:pt x="5428" y="7971"/>
                    <a:pt x="5428" y="7789"/>
                  </a:cubicBezTo>
                  <a:lnTo>
                    <a:pt x="5428" y="396"/>
                  </a:lnTo>
                  <a:cubicBezTo>
                    <a:pt x="5428" y="325"/>
                    <a:pt x="5404" y="257"/>
                    <a:pt x="5362" y="205"/>
                  </a:cubicBezTo>
                  <a:cubicBezTo>
                    <a:pt x="5147" y="101"/>
                    <a:pt x="4905" y="44"/>
                    <a:pt x="4752" y="20"/>
                  </a:cubicBezTo>
                  <a:cubicBezTo>
                    <a:pt x="4695" y="15"/>
                    <a:pt x="4643" y="5"/>
                    <a:pt x="4591"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2" name="Google Shape;3238;p64"/>
            <p:cNvSpPr/>
            <p:nvPr/>
          </p:nvSpPr>
          <p:spPr>
            <a:xfrm>
              <a:off x="8327225" y="1021203"/>
              <a:ext cx="390790" cy="288889"/>
            </a:xfrm>
            <a:custGeom>
              <a:avLst/>
              <a:gdLst/>
              <a:ahLst/>
              <a:cxnLst/>
              <a:rect l="l" t="t" r="r" b="b"/>
              <a:pathLst>
                <a:path w="12874" h="9517" extrusionOk="0">
                  <a:moveTo>
                    <a:pt x="3723" y="299"/>
                  </a:moveTo>
                  <a:cubicBezTo>
                    <a:pt x="4532" y="299"/>
                    <a:pt x="5342" y="366"/>
                    <a:pt x="6142" y="499"/>
                  </a:cubicBezTo>
                  <a:cubicBezTo>
                    <a:pt x="6228" y="514"/>
                    <a:pt x="6285" y="585"/>
                    <a:pt x="6285" y="666"/>
                  </a:cubicBezTo>
                  <a:lnTo>
                    <a:pt x="6285" y="1165"/>
                  </a:lnTo>
                  <a:cubicBezTo>
                    <a:pt x="5454" y="971"/>
                    <a:pt x="4619" y="873"/>
                    <a:pt x="3768" y="873"/>
                  </a:cubicBezTo>
                  <a:cubicBezTo>
                    <a:pt x="2918" y="873"/>
                    <a:pt x="2052" y="971"/>
                    <a:pt x="1162" y="1165"/>
                  </a:cubicBezTo>
                  <a:lnTo>
                    <a:pt x="1162" y="666"/>
                  </a:lnTo>
                  <a:cubicBezTo>
                    <a:pt x="1162" y="585"/>
                    <a:pt x="1224" y="514"/>
                    <a:pt x="1304" y="499"/>
                  </a:cubicBezTo>
                  <a:cubicBezTo>
                    <a:pt x="2110" y="366"/>
                    <a:pt x="2919" y="299"/>
                    <a:pt x="3723" y="299"/>
                  </a:cubicBezTo>
                  <a:close/>
                  <a:moveTo>
                    <a:pt x="9151" y="299"/>
                  </a:moveTo>
                  <a:cubicBezTo>
                    <a:pt x="9960" y="299"/>
                    <a:pt x="10770" y="366"/>
                    <a:pt x="11569" y="499"/>
                  </a:cubicBezTo>
                  <a:cubicBezTo>
                    <a:pt x="11655" y="514"/>
                    <a:pt x="11712" y="585"/>
                    <a:pt x="11712" y="666"/>
                  </a:cubicBezTo>
                  <a:lnTo>
                    <a:pt x="11712" y="1165"/>
                  </a:lnTo>
                  <a:cubicBezTo>
                    <a:pt x="10882" y="971"/>
                    <a:pt x="10046" y="873"/>
                    <a:pt x="9196" y="873"/>
                  </a:cubicBezTo>
                  <a:cubicBezTo>
                    <a:pt x="8345" y="873"/>
                    <a:pt x="7480" y="971"/>
                    <a:pt x="6589" y="1165"/>
                  </a:cubicBezTo>
                  <a:lnTo>
                    <a:pt x="6589" y="666"/>
                  </a:lnTo>
                  <a:cubicBezTo>
                    <a:pt x="6589" y="585"/>
                    <a:pt x="6652" y="514"/>
                    <a:pt x="6732" y="499"/>
                  </a:cubicBezTo>
                  <a:cubicBezTo>
                    <a:pt x="7537" y="366"/>
                    <a:pt x="8346" y="299"/>
                    <a:pt x="9151" y="299"/>
                  </a:cubicBezTo>
                  <a:close/>
                  <a:moveTo>
                    <a:pt x="3777" y="1179"/>
                  </a:moveTo>
                  <a:cubicBezTo>
                    <a:pt x="4625" y="1179"/>
                    <a:pt x="5457" y="1278"/>
                    <a:pt x="6285" y="1475"/>
                  </a:cubicBezTo>
                  <a:lnTo>
                    <a:pt x="6285" y="2189"/>
                  </a:lnTo>
                  <a:cubicBezTo>
                    <a:pt x="5459" y="1996"/>
                    <a:pt x="4629" y="1899"/>
                    <a:pt x="3783" y="1899"/>
                  </a:cubicBezTo>
                  <a:cubicBezTo>
                    <a:pt x="2928" y="1899"/>
                    <a:pt x="2058" y="1998"/>
                    <a:pt x="1162" y="2194"/>
                  </a:cubicBezTo>
                  <a:lnTo>
                    <a:pt x="1162" y="1480"/>
                  </a:lnTo>
                  <a:cubicBezTo>
                    <a:pt x="2057" y="1279"/>
                    <a:pt x="2925" y="1179"/>
                    <a:pt x="3777" y="1179"/>
                  </a:cubicBezTo>
                  <a:close/>
                  <a:moveTo>
                    <a:pt x="9205" y="1179"/>
                  </a:moveTo>
                  <a:cubicBezTo>
                    <a:pt x="10052" y="1179"/>
                    <a:pt x="10884" y="1278"/>
                    <a:pt x="11712" y="1475"/>
                  </a:cubicBezTo>
                  <a:lnTo>
                    <a:pt x="11712" y="2189"/>
                  </a:lnTo>
                  <a:cubicBezTo>
                    <a:pt x="10887" y="1996"/>
                    <a:pt x="10056" y="1899"/>
                    <a:pt x="9211" y="1899"/>
                  </a:cubicBezTo>
                  <a:cubicBezTo>
                    <a:pt x="8355" y="1899"/>
                    <a:pt x="7485" y="1998"/>
                    <a:pt x="6589" y="2194"/>
                  </a:cubicBezTo>
                  <a:lnTo>
                    <a:pt x="6589" y="1480"/>
                  </a:lnTo>
                  <a:cubicBezTo>
                    <a:pt x="7484" y="1279"/>
                    <a:pt x="8352" y="1179"/>
                    <a:pt x="9205" y="1179"/>
                  </a:cubicBezTo>
                  <a:close/>
                  <a:moveTo>
                    <a:pt x="3777" y="2203"/>
                  </a:moveTo>
                  <a:cubicBezTo>
                    <a:pt x="4625" y="2203"/>
                    <a:pt x="5457" y="2302"/>
                    <a:pt x="6285" y="2499"/>
                  </a:cubicBezTo>
                  <a:lnTo>
                    <a:pt x="6285" y="3222"/>
                  </a:lnTo>
                  <a:cubicBezTo>
                    <a:pt x="5457" y="3028"/>
                    <a:pt x="4625" y="2931"/>
                    <a:pt x="3778" y="2931"/>
                  </a:cubicBezTo>
                  <a:cubicBezTo>
                    <a:pt x="2924" y="2931"/>
                    <a:pt x="2056" y="3029"/>
                    <a:pt x="1162" y="3228"/>
                  </a:cubicBezTo>
                  <a:lnTo>
                    <a:pt x="1162" y="2503"/>
                  </a:lnTo>
                  <a:cubicBezTo>
                    <a:pt x="2057" y="2303"/>
                    <a:pt x="2925" y="2203"/>
                    <a:pt x="3777" y="2203"/>
                  </a:cubicBezTo>
                  <a:close/>
                  <a:moveTo>
                    <a:pt x="9205" y="2203"/>
                  </a:moveTo>
                  <a:cubicBezTo>
                    <a:pt x="10052" y="2203"/>
                    <a:pt x="10884" y="2302"/>
                    <a:pt x="11712" y="2499"/>
                  </a:cubicBezTo>
                  <a:lnTo>
                    <a:pt x="11712" y="3222"/>
                  </a:lnTo>
                  <a:cubicBezTo>
                    <a:pt x="10885" y="3028"/>
                    <a:pt x="10052" y="2931"/>
                    <a:pt x="9205" y="2931"/>
                  </a:cubicBezTo>
                  <a:cubicBezTo>
                    <a:pt x="8351" y="2931"/>
                    <a:pt x="7483" y="3029"/>
                    <a:pt x="6589" y="3228"/>
                  </a:cubicBezTo>
                  <a:lnTo>
                    <a:pt x="6589" y="2503"/>
                  </a:lnTo>
                  <a:cubicBezTo>
                    <a:pt x="7484" y="2303"/>
                    <a:pt x="8352" y="2203"/>
                    <a:pt x="9205" y="2203"/>
                  </a:cubicBezTo>
                  <a:close/>
                  <a:moveTo>
                    <a:pt x="3777" y="3236"/>
                  </a:moveTo>
                  <a:cubicBezTo>
                    <a:pt x="4625" y="3236"/>
                    <a:pt x="5457" y="3335"/>
                    <a:pt x="6285" y="3532"/>
                  </a:cubicBezTo>
                  <a:lnTo>
                    <a:pt x="6285" y="4270"/>
                  </a:lnTo>
                  <a:cubicBezTo>
                    <a:pt x="5454" y="4075"/>
                    <a:pt x="4619" y="3977"/>
                    <a:pt x="3768" y="3977"/>
                  </a:cubicBezTo>
                  <a:cubicBezTo>
                    <a:pt x="2918" y="3977"/>
                    <a:pt x="2052" y="4075"/>
                    <a:pt x="1162" y="4270"/>
                  </a:cubicBezTo>
                  <a:lnTo>
                    <a:pt x="1162" y="3536"/>
                  </a:lnTo>
                  <a:cubicBezTo>
                    <a:pt x="2057" y="3336"/>
                    <a:pt x="2925" y="3236"/>
                    <a:pt x="3777" y="3236"/>
                  </a:cubicBezTo>
                  <a:close/>
                  <a:moveTo>
                    <a:pt x="9205" y="3236"/>
                  </a:moveTo>
                  <a:cubicBezTo>
                    <a:pt x="10052" y="3236"/>
                    <a:pt x="10884" y="3335"/>
                    <a:pt x="11712" y="3532"/>
                  </a:cubicBezTo>
                  <a:lnTo>
                    <a:pt x="11712" y="4270"/>
                  </a:lnTo>
                  <a:cubicBezTo>
                    <a:pt x="10882" y="4075"/>
                    <a:pt x="10046" y="3977"/>
                    <a:pt x="9196" y="3977"/>
                  </a:cubicBezTo>
                  <a:cubicBezTo>
                    <a:pt x="8345" y="3977"/>
                    <a:pt x="7480" y="4075"/>
                    <a:pt x="6589" y="4270"/>
                  </a:cubicBezTo>
                  <a:lnTo>
                    <a:pt x="6589" y="3536"/>
                  </a:lnTo>
                  <a:cubicBezTo>
                    <a:pt x="7484" y="3336"/>
                    <a:pt x="8352" y="3236"/>
                    <a:pt x="9205" y="3236"/>
                  </a:cubicBezTo>
                  <a:close/>
                  <a:moveTo>
                    <a:pt x="3777" y="4280"/>
                  </a:moveTo>
                  <a:cubicBezTo>
                    <a:pt x="4625" y="4280"/>
                    <a:pt x="5457" y="4380"/>
                    <a:pt x="6285" y="4580"/>
                  </a:cubicBezTo>
                  <a:lnTo>
                    <a:pt x="6285" y="5270"/>
                  </a:lnTo>
                  <a:cubicBezTo>
                    <a:pt x="5460" y="5076"/>
                    <a:pt x="4630" y="4979"/>
                    <a:pt x="3785" y="4979"/>
                  </a:cubicBezTo>
                  <a:cubicBezTo>
                    <a:pt x="2929" y="4979"/>
                    <a:pt x="2058" y="5078"/>
                    <a:pt x="1162" y="5274"/>
                  </a:cubicBezTo>
                  <a:lnTo>
                    <a:pt x="1162" y="4584"/>
                  </a:lnTo>
                  <a:cubicBezTo>
                    <a:pt x="2057" y="4381"/>
                    <a:pt x="2925" y="4280"/>
                    <a:pt x="3777" y="4280"/>
                  </a:cubicBezTo>
                  <a:close/>
                  <a:moveTo>
                    <a:pt x="9205" y="4280"/>
                  </a:moveTo>
                  <a:cubicBezTo>
                    <a:pt x="10052" y="4280"/>
                    <a:pt x="10884" y="4380"/>
                    <a:pt x="11712" y="4580"/>
                  </a:cubicBezTo>
                  <a:lnTo>
                    <a:pt x="11712" y="5270"/>
                  </a:lnTo>
                  <a:cubicBezTo>
                    <a:pt x="10887" y="5076"/>
                    <a:pt x="10057" y="4979"/>
                    <a:pt x="9212" y="4979"/>
                  </a:cubicBezTo>
                  <a:cubicBezTo>
                    <a:pt x="8357" y="4979"/>
                    <a:pt x="7485" y="5078"/>
                    <a:pt x="6589" y="5274"/>
                  </a:cubicBezTo>
                  <a:lnTo>
                    <a:pt x="6589" y="4584"/>
                  </a:lnTo>
                  <a:cubicBezTo>
                    <a:pt x="7484" y="4381"/>
                    <a:pt x="8352" y="4280"/>
                    <a:pt x="9205" y="4280"/>
                  </a:cubicBezTo>
                  <a:close/>
                  <a:moveTo>
                    <a:pt x="3770" y="5284"/>
                  </a:moveTo>
                  <a:cubicBezTo>
                    <a:pt x="4620" y="5284"/>
                    <a:pt x="5454" y="5384"/>
                    <a:pt x="6285" y="5584"/>
                  </a:cubicBezTo>
                  <a:lnTo>
                    <a:pt x="6285" y="6303"/>
                  </a:lnTo>
                  <a:cubicBezTo>
                    <a:pt x="5457" y="6111"/>
                    <a:pt x="4624" y="6014"/>
                    <a:pt x="3776" y="6014"/>
                  </a:cubicBezTo>
                  <a:cubicBezTo>
                    <a:pt x="2923" y="6014"/>
                    <a:pt x="2055" y="6112"/>
                    <a:pt x="1162" y="6307"/>
                  </a:cubicBezTo>
                  <a:lnTo>
                    <a:pt x="1162" y="5584"/>
                  </a:lnTo>
                  <a:cubicBezTo>
                    <a:pt x="2055" y="5384"/>
                    <a:pt x="2920" y="5284"/>
                    <a:pt x="3770" y="5284"/>
                  </a:cubicBezTo>
                  <a:close/>
                  <a:moveTo>
                    <a:pt x="9197" y="5284"/>
                  </a:moveTo>
                  <a:cubicBezTo>
                    <a:pt x="10047" y="5284"/>
                    <a:pt x="10882" y="5384"/>
                    <a:pt x="11712" y="5584"/>
                  </a:cubicBezTo>
                  <a:lnTo>
                    <a:pt x="11712" y="6303"/>
                  </a:lnTo>
                  <a:cubicBezTo>
                    <a:pt x="10884" y="6111"/>
                    <a:pt x="10051" y="6014"/>
                    <a:pt x="9203" y="6014"/>
                  </a:cubicBezTo>
                  <a:cubicBezTo>
                    <a:pt x="8350" y="6014"/>
                    <a:pt x="7482" y="6112"/>
                    <a:pt x="6589" y="6307"/>
                  </a:cubicBezTo>
                  <a:lnTo>
                    <a:pt x="6589" y="5584"/>
                  </a:lnTo>
                  <a:cubicBezTo>
                    <a:pt x="7482" y="5384"/>
                    <a:pt x="8347" y="5284"/>
                    <a:pt x="9197" y="5284"/>
                  </a:cubicBezTo>
                  <a:close/>
                  <a:moveTo>
                    <a:pt x="3770" y="6317"/>
                  </a:moveTo>
                  <a:cubicBezTo>
                    <a:pt x="4620" y="6317"/>
                    <a:pt x="5454" y="6417"/>
                    <a:pt x="6285" y="6617"/>
                  </a:cubicBezTo>
                  <a:lnTo>
                    <a:pt x="6285" y="7293"/>
                  </a:lnTo>
                  <a:cubicBezTo>
                    <a:pt x="5454" y="7098"/>
                    <a:pt x="4619" y="7000"/>
                    <a:pt x="3768" y="7000"/>
                  </a:cubicBezTo>
                  <a:cubicBezTo>
                    <a:pt x="2918" y="7000"/>
                    <a:pt x="2052" y="7098"/>
                    <a:pt x="1162" y="7293"/>
                  </a:cubicBezTo>
                  <a:lnTo>
                    <a:pt x="1162" y="6617"/>
                  </a:lnTo>
                  <a:cubicBezTo>
                    <a:pt x="2055" y="6417"/>
                    <a:pt x="2920" y="6317"/>
                    <a:pt x="3770" y="6317"/>
                  </a:cubicBezTo>
                  <a:close/>
                  <a:moveTo>
                    <a:pt x="9197" y="6317"/>
                  </a:moveTo>
                  <a:cubicBezTo>
                    <a:pt x="10047" y="6317"/>
                    <a:pt x="10882" y="6417"/>
                    <a:pt x="11712" y="6617"/>
                  </a:cubicBezTo>
                  <a:lnTo>
                    <a:pt x="11712" y="7293"/>
                  </a:lnTo>
                  <a:cubicBezTo>
                    <a:pt x="10882" y="7098"/>
                    <a:pt x="10046" y="7000"/>
                    <a:pt x="9196" y="7000"/>
                  </a:cubicBezTo>
                  <a:cubicBezTo>
                    <a:pt x="8345" y="7000"/>
                    <a:pt x="7480" y="7098"/>
                    <a:pt x="6589" y="7293"/>
                  </a:cubicBezTo>
                  <a:lnTo>
                    <a:pt x="6589" y="6617"/>
                  </a:lnTo>
                  <a:cubicBezTo>
                    <a:pt x="7482" y="6417"/>
                    <a:pt x="8347" y="6317"/>
                    <a:pt x="9197" y="6317"/>
                  </a:cubicBezTo>
                  <a:close/>
                  <a:moveTo>
                    <a:pt x="9212" y="7305"/>
                  </a:moveTo>
                  <a:cubicBezTo>
                    <a:pt x="10057" y="7305"/>
                    <a:pt x="10886" y="7404"/>
                    <a:pt x="11712" y="7603"/>
                  </a:cubicBezTo>
                  <a:lnTo>
                    <a:pt x="11712" y="8055"/>
                  </a:lnTo>
                  <a:cubicBezTo>
                    <a:pt x="11712" y="8093"/>
                    <a:pt x="11702" y="8126"/>
                    <a:pt x="11684" y="8159"/>
                  </a:cubicBezTo>
                  <a:cubicBezTo>
                    <a:pt x="11648" y="8203"/>
                    <a:pt x="11596" y="8230"/>
                    <a:pt x="11541" y="8230"/>
                  </a:cubicBezTo>
                  <a:cubicBezTo>
                    <a:pt x="11530" y="8230"/>
                    <a:pt x="11519" y="8229"/>
                    <a:pt x="11508" y="8227"/>
                  </a:cubicBezTo>
                  <a:cubicBezTo>
                    <a:pt x="10744" y="8061"/>
                    <a:pt x="9980" y="7979"/>
                    <a:pt x="9205" y="7979"/>
                  </a:cubicBezTo>
                  <a:cubicBezTo>
                    <a:pt x="8418" y="7979"/>
                    <a:pt x="7619" y="8063"/>
                    <a:pt x="6795" y="8231"/>
                  </a:cubicBezTo>
                  <a:cubicBezTo>
                    <a:pt x="6785" y="8233"/>
                    <a:pt x="6775" y="8234"/>
                    <a:pt x="6765" y="8234"/>
                  </a:cubicBezTo>
                  <a:cubicBezTo>
                    <a:pt x="6726" y="8234"/>
                    <a:pt x="6686" y="8220"/>
                    <a:pt x="6652" y="8192"/>
                  </a:cubicBezTo>
                  <a:cubicBezTo>
                    <a:pt x="6613" y="8164"/>
                    <a:pt x="6589" y="8117"/>
                    <a:pt x="6589" y="8064"/>
                  </a:cubicBezTo>
                  <a:lnTo>
                    <a:pt x="6589" y="8060"/>
                  </a:lnTo>
                  <a:lnTo>
                    <a:pt x="6589" y="7607"/>
                  </a:lnTo>
                  <a:cubicBezTo>
                    <a:pt x="7487" y="7406"/>
                    <a:pt x="8357" y="7305"/>
                    <a:pt x="9212" y="7305"/>
                  </a:cubicBezTo>
                  <a:close/>
                  <a:moveTo>
                    <a:pt x="3785" y="7305"/>
                  </a:moveTo>
                  <a:cubicBezTo>
                    <a:pt x="4630" y="7305"/>
                    <a:pt x="5459" y="7404"/>
                    <a:pt x="6285" y="7603"/>
                  </a:cubicBezTo>
                  <a:lnTo>
                    <a:pt x="6285" y="8055"/>
                  </a:lnTo>
                  <a:cubicBezTo>
                    <a:pt x="6285" y="8093"/>
                    <a:pt x="6275" y="8126"/>
                    <a:pt x="6256" y="8159"/>
                  </a:cubicBezTo>
                  <a:cubicBezTo>
                    <a:pt x="6220" y="8203"/>
                    <a:pt x="6168" y="8230"/>
                    <a:pt x="6114" y="8230"/>
                  </a:cubicBezTo>
                  <a:cubicBezTo>
                    <a:pt x="6103" y="8230"/>
                    <a:pt x="6092" y="8229"/>
                    <a:pt x="6081" y="8227"/>
                  </a:cubicBezTo>
                  <a:cubicBezTo>
                    <a:pt x="5317" y="8061"/>
                    <a:pt x="4553" y="7979"/>
                    <a:pt x="3777" y="7979"/>
                  </a:cubicBezTo>
                  <a:cubicBezTo>
                    <a:pt x="2991" y="7979"/>
                    <a:pt x="2192" y="8063"/>
                    <a:pt x="1367" y="8231"/>
                  </a:cubicBezTo>
                  <a:cubicBezTo>
                    <a:pt x="1357" y="8234"/>
                    <a:pt x="1346" y="8235"/>
                    <a:pt x="1335" y="8235"/>
                  </a:cubicBezTo>
                  <a:cubicBezTo>
                    <a:pt x="1282" y="8235"/>
                    <a:pt x="1227" y="8207"/>
                    <a:pt x="1196" y="8159"/>
                  </a:cubicBezTo>
                  <a:cubicBezTo>
                    <a:pt x="1172" y="8131"/>
                    <a:pt x="1162" y="8098"/>
                    <a:pt x="1162" y="8060"/>
                  </a:cubicBezTo>
                  <a:lnTo>
                    <a:pt x="1162" y="7607"/>
                  </a:lnTo>
                  <a:cubicBezTo>
                    <a:pt x="2060" y="7406"/>
                    <a:pt x="2930" y="7305"/>
                    <a:pt x="3785" y="7305"/>
                  </a:cubicBezTo>
                  <a:close/>
                  <a:moveTo>
                    <a:pt x="858" y="1023"/>
                  </a:moveTo>
                  <a:lnTo>
                    <a:pt x="858" y="8045"/>
                  </a:lnTo>
                  <a:cubicBezTo>
                    <a:pt x="858" y="8164"/>
                    <a:pt x="895" y="8278"/>
                    <a:pt x="977" y="8364"/>
                  </a:cubicBezTo>
                  <a:cubicBezTo>
                    <a:pt x="1067" y="8469"/>
                    <a:pt x="1196" y="8526"/>
                    <a:pt x="1333" y="8526"/>
                  </a:cubicBezTo>
                  <a:cubicBezTo>
                    <a:pt x="1362" y="8526"/>
                    <a:pt x="1396" y="8526"/>
                    <a:pt x="1429" y="8517"/>
                  </a:cubicBezTo>
                  <a:cubicBezTo>
                    <a:pt x="2227" y="8354"/>
                    <a:pt x="3000" y="8273"/>
                    <a:pt x="3762" y="8273"/>
                  </a:cubicBezTo>
                  <a:cubicBezTo>
                    <a:pt x="4518" y="8273"/>
                    <a:pt x="5262" y="8353"/>
                    <a:pt x="6004" y="8512"/>
                  </a:cubicBezTo>
                  <a:cubicBezTo>
                    <a:pt x="6039" y="8518"/>
                    <a:pt x="6075" y="8522"/>
                    <a:pt x="6109" y="8522"/>
                  </a:cubicBezTo>
                  <a:cubicBezTo>
                    <a:pt x="6130" y="8522"/>
                    <a:pt x="6151" y="8520"/>
                    <a:pt x="6171" y="8517"/>
                  </a:cubicBezTo>
                  <a:lnTo>
                    <a:pt x="6171" y="8849"/>
                  </a:lnTo>
                  <a:cubicBezTo>
                    <a:pt x="6171" y="8935"/>
                    <a:pt x="6103" y="9002"/>
                    <a:pt x="6018" y="9002"/>
                  </a:cubicBezTo>
                  <a:lnTo>
                    <a:pt x="667" y="9002"/>
                  </a:lnTo>
                  <a:cubicBezTo>
                    <a:pt x="586" y="9002"/>
                    <a:pt x="515" y="8935"/>
                    <a:pt x="515" y="8849"/>
                  </a:cubicBezTo>
                  <a:lnTo>
                    <a:pt x="515" y="1176"/>
                  </a:lnTo>
                  <a:cubicBezTo>
                    <a:pt x="515" y="1090"/>
                    <a:pt x="586" y="1023"/>
                    <a:pt x="667" y="1023"/>
                  </a:cubicBezTo>
                  <a:close/>
                  <a:moveTo>
                    <a:pt x="12207" y="1023"/>
                  </a:moveTo>
                  <a:cubicBezTo>
                    <a:pt x="12293" y="1023"/>
                    <a:pt x="12359" y="1090"/>
                    <a:pt x="12359" y="1176"/>
                  </a:cubicBezTo>
                  <a:lnTo>
                    <a:pt x="12359" y="8849"/>
                  </a:lnTo>
                  <a:cubicBezTo>
                    <a:pt x="12359" y="8935"/>
                    <a:pt x="12293" y="9002"/>
                    <a:pt x="12207" y="9002"/>
                  </a:cubicBezTo>
                  <a:lnTo>
                    <a:pt x="6837" y="9002"/>
                  </a:lnTo>
                  <a:cubicBezTo>
                    <a:pt x="6756" y="9002"/>
                    <a:pt x="6685" y="8935"/>
                    <a:pt x="6685" y="8849"/>
                  </a:cubicBezTo>
                  <a:lnTo>
                    <a:pt x="6685" y="8521"/>
                  </a:lnTo>
                  <a:cubicBezTo>
                    <a:pt x="6709" y="8526"/>
                    <a:pt x="6732" y="8526"/>
                    <a:pt x="6756" y="8526"/>
                  </a:cubicBezTo>
                  <a:cubicBezTo>
                    <a:pt x="6784" y="8526"/>
                    <a:pt x="6817" y="8526"/>
                    <a:pt x="6852" y="8517"/>
                  </a:cubicBezTo>
                  <a:cubicBezTo>
                    <a:pt x="7649" y="8354"/>
                    <a:pt x="8423" y="8273"/>
                    <a:pt x="9185" y="8273"/>
                  </a:cubicBezTo>
                  <a:cubicBezTo>
                    <a:pt x="9941" y="8273"/>
                    <a:pt x="10684" y="8353"/>
                    <a:pt x="11427" y="8512"/>
                  </a:cubicBezTo>
                  <a:cubicBezTo>
                    <a:pt x="11458" y="8519"/>
                    <a:pt x="11491" y="8522"/>
                    <a:pt x="11523" y="8522"/>
                  </a:cubicBezTo>
                  <a:cubicBezTo>
                    <a:pt x="11631" y="8522"/>
                    <a:pt x="11738" y="8486"/>
                    <a:pt x="11822" y="8416"/>
                  </a:cubicBezTo>
                  <a:cubicBezTo>
                    <a:pt x="11936" y="8326"/>
                    <a:pt x="11998" y="8192"/>
                    <a:pt x="11998" y="8050"/>
                  </a:cubicBezTo>
                  <a:lnTo>
                    <a:pt x="11998" y="1023"/>
                  </a:lnTo>
                  <a:close/>
                  <a:moveTo>
                    <a:pt x="3728" y="1"/>
                  </a:moveTo>
                  <a:cubicBezTo>
                    <a:pt x="2904" y="1"/>
                    <a:pt x="2081" y="69"/>
                    <a:pt x="1262" y="205"/>
                  </a:cubicBezTo>
                  <a:cubicBezTo>
                    <a:pt x="1082" y="233"/>
                    <a:pt x="943" y="361"/>
                    <a:pt x="886" y="528"/>
                  </a:cubicBezTo>
                  <a:lnTo>
                    <a:pt x="662" y="528"/>
                  </a:lnTo>
                  <a:cubicBezTo>
                    <a:pt x="296" y="528"/>
                    <a:pt x="1" y="823"/>
                    <a:pt x="1" y="1185"/>
                  </a:cubicBezTo>
                  <a:lnTo>
                    <a:pt x="1" y="8860"/>
                  </a:lnTo>
                  <a:cubicBezTo>
                    <a:pt x="1" y="9221"/>
                    <a:pt x="296" y="9517"/>
                    <a:pt x="662" y="9517"/>
                  </a:cubicBezTo>
                  <a:lnTo>
                    <a:pt x="6033" y="9517"/>
                  </a:lnTo>
                  <a:cubicBezTo>
                    <a:pt x="6184" y="9517"/>
                    <a:pt x="6327" y="9464"/>
                    <a:pt x="6437" y="9378"/>
                  </a:cubicBezTo>
                  <a:cubicBezTo>
                    <a:pt x="6551" y="9464"/>
                    <a:pt x="6690" y="9517"/>
                    <a:pt x="6841" y="9517"/>
                  </a:cubicBezTo>
                  <a:lnTo>
                    <a:pt x="12216" y="9517"/>
                  </a:lnTo>
                  <a:cubicBezTo>
                    <a:pt x="12578" y="9517"/>
                    <a:pt x="12873" y="9221"/>
                    <a:pt x="12873" y="8860"/>
                  </a:cubicBezTo>
                  <a:lnTo>
                    <a:pt x="12873" y="1185"/>
                  </a:lnTo>
                  <a:cubicBezTo>
                    <a:pt x="12873" y="823"/>
                    <a:pt x="12578" y="528"/>
                    <a:pt x="12216" y="528"/>
                  </a:cubicBezTo>
                  <a:lnTo>
                    <a:pt x="11988" y="528"/>
                  </a:lnTo>
                  <a:cubicBezTo>
                    <a:pt x="11936" y="361"/>
                    <a:pt x="11793" y="233"/>
                    <a:pt x="11616" y="205"/>
                  </a:cubicBezTo>
                  <a:cubicBezTo>
                    <a:pt x="10798" y="69"/>
                    <a:pt x="9973" y="1"/>
                    <a:pt x="9149" y="1"/>
                  </a:cubicBezTo>
                  <a:cubicBezTo>
                    <a:pt x="8325" y="1"/>
                    <a:pt x="7501" y="69"/>
                    <a:pt x="6685" y="205"/>
                  </a:cubicBezTo>
                  <a:cubicBezTo>
                    <a:pt x="6589" y="218"/>
                    <a:pt x="6503" y="262"/>
                    <a:pt x="6437" y="323"/>
                  </a:cubicBezTo>
                  <a:cubicBezTo>
                    <a:pt x="6371" y="262"/>
                    <a:pt x="6290" y="218"/>
                    <a:pt x="6195" y="205"/>
                  </a:cubicBezTo>
                  <a:cubicBezTo>
                    <a:pt x="5376" y="69"/>
                    <a:pt x="4552" y="1"/>
                    <a:pt x="3728"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3" name="Google Shape;3239;p64"/>
            <p:cNvSpPr/>
            <p:nvPr/>
          </p:nvSpPr>
          <p:spPr>
            <a:xfrm>
              <a:off x="8375643" y="965985"/>
              <a:ext cx="28655" cy="28625"/>
            </a:xfrm>
            <a:custGeom>
              <a:avLst/>
              <a:gdLst/>
              <a:ahLst/>
              <a:cxnLst/>
              <a:rect l="l" t="t" r="r" b="b"/>
              <a:pathLst>
                <a:path w="944" h="943" extrusionOk="0">
                  <a:moveTo>
                    <a:pt x="472" y="0"/>
                  </a:moveTo>
                  <a:cubicBezTo>
                    <a:pt x="210" y="0"/>
                    <a:pt x="1" y="209"/>
                    <a:pt x="1" y="471"/>
                  </a:cubicBezTo>
                  <a:cubicBezTo>
                    <a:pt x="1" y="728"/>
                    <a:pt x="210" y="943"/>
                    <a:pt x="472" y="943"/>
                  </a:cubicBezTo>
                  <a:cubicBezTo>
                    <a:pt x="729" y="943"/>
                    <a:pt x="943" y="728"/>
                    <a:pt x="943" y="471"/>
                  </a:cubicBezTo>
                  <a:cubicBezTo>
                    <a:pt x="943" y="209"/>
                    <a:pt x="729" y="0"/>
                    <a:pt x="472"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4" name="Google Shape;3240;p64"/>
            <p:cNvSpPr/>
            <p:nvPr/>
          </p:nvSpPr>
          <p:spPr>
            <a:xfrm>
              <a:off x="8598791" y="937207"/>
              <a:ext cx="12142" cy="12051"/>
            </a:xfrm>
            <a:custGeom>
              <a:avLst/>
              <a:gdLst/>
              <a:ahLst/>
              <a:cxnLst/>
              <a:rect l="l" t="t" r="r" b="b"/>
              <a:pathLst>
                <a:path w="400" h="397" extrusionOk="0">
                  <a:moveTo>
                    <a:pt x="200" y="1"/>
                  </a:moveTo>
                  <a:cubicBezTo>
                    <a:pt x="90" y="1"/>
                    <a:pt x="0" y="91"/>
                    <a:pt x="0" y="201"/>
                  </a:cubicBezTo>
                  <a:cubicBezTo>
                    <a:pt x="0" y="310"/>
                    <a:pt x="90" y="396"/>
                    <a:pt x="200" y="396"/>
                  </a:cubicBezTo>
                  <a:cubicBezTo>
                    <a:pt x="310" y="396"/>
                    <a:pt x="400" y="310"/>
                    <a:pt x="400" y="201"/>
                  </a:cubicBezTo>
                  <a:cubicBezTo>
                    <a:pt x="400" y="91"/>
                    <a:pt x="310" y="1"/>
                    <a:pt x="20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5" name="Google Shape;3241;p64"/>
            <p:cNvSpPr/>
            <p:nvPr/>
          </p:nvSpPr>
          <p:spPr>
            <a:xfrm>
              <a:off x="8462067" y="931349"/>
              <a:ext cx="43499" cy="47931"/>
            </a:xfrm>
            <a:custGeom>
              <a:avLst/>
              <a:gdLst/>
              <a:ahLst/>
              <a:cxnLst/>
              <a:rect l="l" t="t" r="r" b="b"/>
              <a:pathLst>
                <a:path w="1433" h="1579" extrusionOk="0">
                  <a:moveTo>
                    <a:pt x="717" y="0"/>
                  </a:moveTo>
                  <a:cubicBezTo>
                    <a:pt x="691" y="0"/>
                    <a:pt x="664" y="17"/>
                    <a:pt x="652" y="51"/>
                  </a:cubicBezTo>
                  <a:lnTo>
                    <a:pt x="496" y="498"/>
                  </a:lnTo>
                  <a:cubicBezTo>
                    <a:pt x="486" y="517"/>
                    <a:pt x="472" y="532"/>
                    <a:pt x="457" y="541"/>
                  </a:cubicBezTo>
                  <a:lnTo>
                    <a:pt x="57" y="722"/>
                  </a:lnTo>
                  <a:cubicBezTo>
                    <a:pt x="0" y="746"/>
                    <a:pt x="0" y="836"/>
                    <a:pt x="57" y="860"/>
                  </a:cubicBezTo>
                  <a:lnTo>
                    <a:pt x="457" y="1040"/>
                  </a:lnTo>
                  <a:cubicBezTo>
                    <a:pt x="472" y="1046"/>
                    <a:pt x="486" y="1064"/>
                    <a:pt x="496" y="1084"/>
                  </a:cubicBezTo>
                  <a:lnTo>
                    <a:pt x="652" y="1532"/>
                  </a:lnTo>
                  <a:cubicBezTo>
                    <a:pt x="664" y="1563"/>
                    <a:pt x="691" y="1578"/>
                    <a:pt x="717" y="1578"/>
                  </a:cubicBezTo>
                  <a:cubicBezTo>
                    <a:pt x="743" y="1578"/>
                    <a:pt x="770" y="1563"/>
                    <a:pt x="782" y="1532"/>
                  </a:cubicBezTo>
                  <a:lnTo>
                    <a:pt x="938" y="1084"/>
                  </a:lnTo>
                  <a:cubicBezTo>
                    <a:pt x="947" y="1064"/>
                    <a:pt x="958" y="1046"/>
                    <a:pt x="976" y="1040"/>
                  </a:cubicBezTo>
                  <a:lnTo>
                    <a:pt x="1376" y="860"/>
                  </a:lnTo>
                  <a:cubicBezTo>
                    <a:pt x="1433" y="836"/>
                    <a:pt x="1433" y="746"/>
                    <a:pt x="1376" y="722"/>
                  </a:cubicBezTo>
                  <a:lnTo>
                    <a:pt x="976" y="541"/>
                  </a:lnTo>
                  <a:cubicBezTo>
                    <a:pt x="958" y="532"/>
                    <a:pt x="947" y="517"/>
                    <a:pt x="938" y="498"/>
                  </a:cubicBezTo>
                  <a:lnTo>
                    <a:pt x="782" y="51"/>
                  </a:lnTo>
                  <a:cubicBezTo>
                    <a:pt x="770" y="17"/>
                    <a:pt x="743" y="0"/>
                    <a:pt x="717"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6" name="Google Shape;3242;p64"/>
            <p:cNvSpPr/>
            <p:nvPr/>
          </p:nvSpPr>
          <p:spPr>
            <a:xfrm>
              <a:off x="8637951" y="946952"/>
              <a:ext cx="59557" cy="64626"/>
            </a:xfrm>
            <a:custGeom>
              <a:avLst/>
              <a:gdLst/>
              <a:ahLst/>
              <a:cxnLst/>
              <a:rect l="l" t="t" r="r" b="b"/>
              <a:pathLst>
                <a:path w="1962" h="2129" extrusionOk="0">
                  <a:moveTo>
                    <a:pt x="980" y="1"/>
                  </a:moveTo>
                  <a:cubicBezTo>
                    <a:pt x="945" y="1"/>
                    <a:pt x="909" y="22"/>
                    <a:pt x="895" y="65"/>
                  </a:cubicBezTo>
                  <a:lnTo>
                    <a:pt x="677" y="669"/>
                  </a:lnTo>
                  <a:cubicBezTo>
                    <a:pt x="666" y="698"/>
                    <a:pt x="648" y="717"/>
                    <a:pt x="624" y="726"/>
                  </a:cubicBezTo>
                  <a:lnTo>
                    <a:pt x="77" y="970"/>
                  </a:lnTo>
                  <a:cubicBezTo>
                    <a:pt x="0" y="1003"/>
                    <a:pt x="0" y="1126"/>
                    <a:pt x="77" y="1161"/>
                  </a:cubicBezTo>
                  <a:lnTo>
                    <a:pt x="624" y="1403"/>
                  </a:lnTo>
                  <a:cubicBezTo>
                    <a:pt x="648" y="1412"/>
                    <a:pt x="666" y="1431"/>
                    <a:pt x="677" y="1460"/>
                  </a:cubicBezTo>
                  <a:lnTo>
                    <a:pt x="895" y="2064"/>
                  </a:lnTo>
                  <a:cubicBezTo>
                    <a:pt x="909" y="2107"/>
                    <a:pt x="945" y="2129"/>
                    <a:pt x="980" y="2129"/>
                  </a:cubicBezTo>
                  <a:cubicBezTo>
                    <a:pt x="1016" y="2129"/>
                    <a:pt x="1052" y="2107"/>
                    <a:pt x="1066" y="2064"/>
                  </a:cubicBezTo>
                  <a:lnTo>
                    <a:pt x="1286" y="1460"/>
                  </a:lnTo>
                  <a:cubicBezTo>
                    <a:pt x="1295" y="1431"/>
                    <a:pt x="1314" y="1412"/>
                    <a:pt x="1338" y="1403"/>
                  </a:cubicBezTo>
                  <a:lnTo>
                    <a:pt x="1885" y="1161"/>
                  </a:lnTo>
                  <a:cubicBezTo>
                    <a:pt x="1962" y="1126"/>
                    <a:pt x="1962" y="1003"/>
                    <a:pt x="1885" y="970"/>
                  </a:cubicBezTo>
                  <a:lnTo>
                    <a:pt x="1338" y="726"/>
                  </a:lnTo>
                  <a:cubicBezTo>
                    <a:pt x="1314" y="717"/>
                    <a:pt x="1295" y="698"/>
                    <a:pt x="1286" y="669"/>
                  </a:cubicBezTo>
                  <a:lnTo>
                    <a:pt x="1066" y="65"/>
                  </a:lnTo>
                  <a:cubicBezTo>
                    <a:pt x="1052" y="22"/>
                    <a:pt x="1016" y="1"/>
                    <a:pt x="98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grpSp>
        <p:nvGrpSpPr>
          <p:cNvPr id="37" name="Google Shape;6013;p72"/>
          <p:cNvGrpSpPr/>
          <p:nvPr/>
        </p:nvGrpSpPr>
        <p:grpSpPr>
          <a:xfrm>
            <a:off x="4326434" y="5325419"/>
            <a:ext cx="1202117" cy="1152717"/>
            <a:chOff x="3240443" y="3395537"/>
            <a:chExt cx="452077" cy="469137"/>
          </a:xfrm>
        </p:grpSpPr>
        <p:sp>
          <p:nvSpPr>
            <p:cNvPr id="38"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9"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0"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1"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2"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3"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4"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5"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6"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7"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8"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9"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0"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1"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2"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3"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4"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5"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6"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7"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8"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60" name="Rectangle 59"/>
          <p:cNvSpPr/>
          <p:nvPr/>
        </p:nvSpPr>
        <p:spPr>
          <a:xfrm>
            <a:off x="4826917" y="984974"/>
            <a:ext cx="2577885"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2 REVIEW</a:t>
            </a:r>
            <a:endParaRPr lang="en-US" sz="4400" b="1" dirty="0">
              <a:solidFill>
                <a:srgbClr val="FFCC00"/>
              </a:solidFill>
              <a:latin typeface="Myriad Pro" panose="020B0503030403020204" pitchFamily="34" charset="0"/>
            </a:endParaRPr>
          </a:p>
        </p:txBody>
      </p:sp>
      <p:sp>
        <p:nvSpPr>
          <p:cNvPr id="61" name="TextBox 60"/>
          <p:cNvSpPr txBox="1"/>
          <p:nvPr/>
        </p:nvSpPr>
        <p:spPr>
          <a:xfrm>
            <a:off x="2928272" y="3229209"/>
            <a:ext cx="5825954" cy="830997"/>
          </a:xfrm>
          <a:prstGeom prst="rect">
            <a:avLst/>
          </a:prstGeom>
          <a:noFill/>
        </p:spPr>
        <p:txBody>
          <a:bodyPr wrap="none" rtlCol="0">
            <a:spAutoFit/>
          </a:bodyPr>
          <a:lstStyle/>
          <a:p>
            <a:r>
              <a:rPr lang="en-US" sz="4800" b="1" dirty="0">
                <a:latin typeface="Myriad Pro" panose="020B0503030403020204" pitchFamily="34" charset="0"/>
              </a:rPr>
              <a:t>Task 1 </a:t>
            </a:r>
            <a:r>
              <a:rPr lang="en-US" sz="4800" dirty="0">
                <a:latin typeface="Myriad Pro" panose="020B0503030403020204" pitchFamily="34" charset="0"/>
              </a:rPr>
              <a:t>Find and circle.</a:t>
            </a:r>
          </a:p>
        </p:txBody>
      </p:sp>
      <p:pic>
        <p:nvPicPr>
          <p:cNvPr id="62" name="Picture 6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57795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77574" y="475869"/>
            <a:ext cx="5892674" cy="3639312"/>
            <a:chOff x="2977574" y="475869"/>
            <a:chExt cx="5892674" cy="3639312"/>
          </a:xfrm>
        </p:grpSpPr>
        <p:sp>
          <p:nvSpPr>
            <p:cNvPr id="4" name="Rectangle 3"/>
            <p:cNvSpPr/>
            <p:nvPr/>
          </p:nvSpPr>
          <p:spPr>
            <a:xfrm>
              <a:off x="2977574" y="475869"/>
              <a:ext cx="5892673" cy="36393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a:t>
              </a:r>
            </a:p>
          </p:txBody>
        </p:sp>
        <p:sp>
          <p:nvSpPr>
            <p:cNvPr id="6" name="Rectangle 5"/>
            <p:cNvSpPr/>
            <p:nvPr/>
          </p:nvSpPr>
          <p:spPr>
            <a:xfrm>
              <a:off x="3023586" y="526670"/>
              <a:ext cx="673582" cy="3416320"/>
            </a:xfrm>
            <a:prstGeom prst="rect">
              <a:avLst/>
            </a:prstGeom>
          </p:spPr>
          <p:txBody>
            <a:bodyPr wrap="none">
              <a:spAutoFit/>
            </a:bodyPr>
            <a:lstStyle/>
            <a:p>
              <a:pPr algn="ctr"/>
              <a:r>
                <a:rPr lang="pl-PL" sz="3600" dirty="0">
                  <a:latin typeface="Myriad Pro" panose="020B0503030403020204" pitchFamily="34" charset="0"/>
                </a:rPr>
                <a:t>J </a:t>
              </a:r>
              <a:endParaRPr lang="en-US" sz="3600" dirty="0">
                <a:latin typeface="Myriad Pro" panose="020B0503030403020204" pitchFamily="34" charset="0"/>
              </a:endParaRPr>
            </a:p>
            <a:p>
              <a:pPr algn="ctr"/>
              <a:r>
                <a:rPr lang="pl-PL" sz="3600" dirty="0">
                  <a:latin typeface="Myriad Pro" panose="020B0503030403020204" pitchFamily="34" charset="0"/>
                </a:rPr>
                <a:t>S </a:t>
              </a:r>
              <a:endParaRPr lang="en-US" sz="3600" dirty="0">
                <a:latin typeface="Myriad Pro" panose="020B0503030403020204" pitchFamily="34" charset="0"/>
              </a:endParaRPr>
            </a:p>
            <a:p>
              <a:pPr algn="ctr"/>
              <a:r>
                <a:rPr lang="pl-PL" sz="3600" dirty="0">
                  <a:latin typeface="Myriad Pro" panose="020B0503030403020204" pitchFamily="34" charset="0"/>
                </a:rPr>
                <a:t>W </a:t>
              </a:r>
              <a:endParaRPr lang="en-US" sz="3600" dirty="0">
                <a:latin typeface="Myriad Pro" panose="020B0503030403020204" pitchFamily="34" charset="0"/>
              </a:endParaRPr>
            </a:p>
            <a:p>
              <a:pPr algn="ctr"/>
              <a:r>
                <a:rPr lang="pl-PL" sz="3600" dirty="0">
                  <a:latin typeface="Myriad Pro" panose="020B0503030403020204" pitchFamily="34" charset="0"/>
                </a:rPr>
                <a:t>C </a:t>
              </a:r>
              <a:endParaRPr lang="en-US" sz="3600" dirty="0">
                <a:latin typeface="Myriad Pro" panose="020B0503030403020204" pitchFamily="34" charset="0"/>
              </a:endParaRPr>
            </a:p>
            <a:p>
              <a:pPr algn="ctr"/>
              <a:r>
                <a:rPr lang="pl-PL" sz="3600" dirty="0">
                  <a:latin typeface="Myriad Pro" panose="020B0503030403020204" pitchFamily="34" charset="0"/>
                </a:rPr>
                <a:t>P </a:t>
              </a:r>
              <a:endParaRPr lang="en-US" sz="3600" dirty="0">
                <a:latin typeface="Myriad Pro" panose="020B0503030403020204" pitchFamily="34" charset="0"/>
              </a:endParaRPr>
            </a:p>
            <a:p>
              <a:pPr algn="ctr"/>
              <a:r>
                <a:rPr lang="pl-PL" sz="3600" dirty="0">
                  <a:latin typeface="Myriad Pro" panose="020B0503030403020204" pitchFamily="34" charset="0"/>
                </a:rPr>
                <a:t>C</a:t>
              </a:r>
              <a:endParaRPr lang="en-US" sz="3600" dirty="0">
                <a:latin typeface="Myriad Pro" panose="020B0503030403020204" pitchFamily="34" charset="0"/>
              </a:endParaRPr>
            </a:p>
          </p:txBody>
        </p:sp>
        <p:sp>
          <p:nvSpPr>
            <p:cNvPr id="7" name="Rectangle 6"/>
            <p:cNvSpPr/>
            <p:nvPr/>
          </p:nvSpPr>
          <p:spPr>
            <a:xfrm>
              <a:off x="3739163" y="526670"/>
              <a:ext cx="599844" cy="3416320"/>
            </a:xfrm>
            <a:prstGeom prst="rect">
              <a:avLst/>
            </a:prstGeom>
          </p:spPr>
          <p:txBody>
            <a:bodyPr wrap="none">
              <a:spAutoFit/>
            </a:bodyPr>
            <a:lstStyle/>
            <a:p>
              <a:pPr algn="ctr"/>
              <a:r>
                <a:rPr lang="pt-BR" sz="3600" dirty="0">
                  <a:latin typeface="Myriad Pro" panose="020B0503030403020204" pitchFamily="34" charset="0"/>
                </a:rPr>
                <a:t>Q </a:t>
              </a:r>
            </a:p>
            <a:p>
              <a:pPr algn="ctr"/>
              <a:r>
                <a:rPr lang="pt-BR" sz="3600" dirty="0">
                  <a:latin typeface="Myriad Pro" panose="020B0503030403020204" pitchFamily="34" charset="0"/>
                </a:rPr>
                <a:t>P </a:t>
              </a:r>
            </a:p>
            <a:p>
              <a:pPr algn="ctr"/>
              <a:r>
                <a:rPr lang="pt-BR" sz="3600" dirty="0">
                  <a:latin typeface="Myriad Pro" panose="020B0503030403020204" pitchFamily="34" charset="0"/>
                </a:rPr>
                <a:t>R </a:t>
              </a:r>
            </a:p>
            <a:p>
              <a:pPr algn="ctr"/>
              <a:r>
                <a:rPr lang="pt-BR" sz="3600" dirty="0">
                  <a:latin typeface="Myriad Pro" panose="020B0503030403020204" pitchFamily="34" charset="0"/>
                </a:rPr>
                <a:t>O </a:t>
              </a:r>
            </a:p>
            <a:p>
              <a:pPr algn="ctr"/>
              <a:r>
                <a:rPr lang="pt-BR" sz="3600" dirty="0">
                  <a:latin typeface="Myriad Pro" panose="020B0503030403020204" pitchFamily="34" charset="0"/>
                </a:rPr>
                <a:t>A</a:t>
              </a:r>
            </a:p>
            <a:p>
              <a:pPr algn="ctr"/>
              <a:r>
                <a:rPr lang="pt-BR" sz="3600" dirty="0">
                  <a:latin typeface="Myriad Pro" panose="020B0503030403020204" pitchFamily="34" charset="0"/>
                </a:rPr>
                <a:t>O</a:t>
              </a:r>
              <a:endParaRPr lang="en-US" sz="3600" dirty="0">
                <a:latin typeface="Myriad Pro" panose="020B0503030403020204" pitchFamily="34" charset="0"/>
              </a:endParaRPr>
            </a:p>
          </p:txBody>
        </p:sp>
        <p:sp>
          <p:nvSpPr>
            <p:cNvPr id="8" name="Rectangle 7"/>
            <p:cNvSpPr/>
            <p:nvPr/>
          </p:nvSpPr>
          <p:spPr>
            <a:xfrm>
              <a:off x="4367395" y="526670"/>
              <a:ext cx="532518" cy="3416320"/>
            </a:xfrm>
            <a:prstGeom prst="rect">
              <a:avLst/>
            </a:prstGeom>
          </p:spPr>
          <p:txBody>
            <a:bodyPr wrap="none">
              <a:spAutoFit/>
            </a:bodyPr>
            <a:lstStyle/>
            <a:p>
              <a:pPr algn="ctr"/>
              <a:r>
                <a:rPr lang="en-US" sz="3600" dirty="0">
                  <a:latin typeface="Myriad Pro" panose="020B0503030403020204" pitchFamily="34" charset="0"/>
                </a:rPr>
                <a:t>Y </a:t>
              </a:r>
            </a:p>
            <a:p>
              <a:pPr algn="ctr"/>
              <a:r>
                <a:rPr lang="en-US" sz="3600" dirty="0">
                  <a:latin typeface="Myriad Pro" panose="020B0503030403020204" pitchFamily="34" charset="0"/>
                </a:rPr>
                <a:t>E </a:t>
              </a:r>
            </a:p>
            <a:p>
              <a:pPr algn="ctr"/>
              <a:r>
                <a:rPr lang="en-US" sz="3600" dirty="0">
                  <a:latin typeface="Myriad Pro" panose="020B0503030403020204" pitchFamily="34" charset="0"/>
                </a:rPr>
                <a:t>I </a:t>
              </a:r>
            </a:p>
            <a:p>
              <a:pPr algn="ctr"/>
              <a:r>
                <a:rPr lang="en-US" sz="3600" dirty="0">
                  <a:latin typeface="Myriad Pro" panose="020B0503030403020204" pitchFamily="34" charset="0"/>
                </a:rPr>
                <a:t>L </a:t>
              </a:r>
            </a:p>
            <a:p>
              <a:pPr algn="ctr"/>
              <a:r>
                <a:rPr lang="en-US" sz="3600" dirty="0">
                  <a:latin typeface="Myriad Pro" panose="020B0503030403020204" pitchFamily="34" charset="0"/>
                </a:rPr>
                <a:t>I </a:t>
              </a:r>
            </a:p>
            <a:p>
              <a:pPr algn="ctr"/>
              <a:r>
                <a:rPr lang="en-US" sz="3600" dirty="0">
                  <a:latin typeface="Myriad Pro" panose="020B0503030403020204" pitchFamily="34" charset="0"/>
                </a:rPr>
                <a:t>O</a:t>
              </a:r>
            </a:p>
          </p:txBody>
        </p:sp>
        <p:sp>
          <p:nvSpPr>
            <p:cNvPr id="9" name="Rectangle 8"/>
            <p:cNvSpPr/>
            <p:nvPr/>
          </p:nvSpPr>
          <p:spPr>
            <a:xfrm>
              <a:off x="4956196" y="526670"/>
              <a:ext cx="599844" cy="3416320"/>
            </a:xfrm>
            <a:prstGeom prst="rect">
              <a:avLst/>
            </a:prstGeom>
          </p:spPr>
          <p:txBody>
            <a:bodyPr wrap="none">
              <a:spAutoFit/>
            </a:bodyPr>
            <a:lstStyle/>
            <a:p>
              <a:pPr algn="ctr"/>
              <a:r>
                <a:rPr lang="pt-BR" sz="3600" dirty="0">
                  <a:latin typeface="Myriad Pro" panose="020B0503030403020204" pitchFamily="34" charset="0"/>
                </a:rPr>
                <a:t>D </a:t>
              </a:r>
            </a:p>
            <a:p>
              <a:pPr algn="ctr"/>
              <a:r>
                <a:rPr lang="pt-BR" sz="3600" dirty="0">
                  <a:latin typeface="Myriad Pro" panose="020B0503030403020204" pitchFamily="34" charset="0"/>
                </a:rPr>
                <a:t>A </a:t>
              </a:r>
            </a:p>
            <a:p>
              <a:pPr algn="ctr"/>
              <a:r>
                <a:rPr lang="pt-BR" sz="3600" dirty="0">
                  <a:latin typeface="Myriad Pro" panose="020B0503030403020204" pitchFamily="34" charset="0"/>
                </a:rPr>
                <a:t>T </a:t>
              </a:r>
            </a:p>
            <a:p>
              <a:pPr algn="ctr"/>
              <a:r>
                <a:rPr lang="pt-BR" sz="3600" dirty="0">
                  <a:latin typeface="Myriad Pro" panose="020B0503030403020204" pitchFamily="34" charset="0"/>
                </a:rPr>
                <a:t>O </a:t>
              </a:r>
            </a:p>
            <a:p>
              <a:pPr algn="ctr"/>
              <a:r>
                <a:rPr lang="pt-BR" sz="3600" dirty="0">
                  <a:latin typeface="Myriad Pro" panose="020B0503030403020204" pitchFamily="34" charset="0"/>
                </a:rPr>
                <a:t>N </a:t>
              </a:r>
            </a:p>
            <a:p>
              <a:pPr algn="ctr"/>
              <a:r>
                <a:rPr lang="pt-BR" sz="3600" dirty="0">
                  <a:latin typeface="Myriad Pro" panose="020B0503030403020204" pitchFamily="34" charset="0"/>
                </a:rPr>
                <a:t>K</a:t>
              </a:r>
              <a:endParaRPr lang="en-US" sz="3600" dirty="0">
                <a:latin typeface="Myriad Pro" panose="020B0503030403020204" pitchFamily="34" charset="0"/>
              </a:endParaRPr>
            </a:p>
          </p:txBody>
        </p:sp>
        <p:sp>
          <p:nvSpPr>
            <p:cNvPr id="10" name="Rectangle 9"/>
            <p:cNvSpPr/>
            <p:nvPr/>
          </p:nvSpPr>
          <p:spPr>
            <a:xfrm>
              <a:off x="5612323" y="526670"/>
              <a:ext cx="590226" cy="3416320"/>
            </a:xfrm>
            <a:prstGeom prst="rect">
              <a:avLst/>
            </a:prstGeom>
          </p:spPr>
          <p:txBody>
            <a:bodyPr wrap="none">
              <a:spAutoFit/>
            </a:bodyPr>
            <a:lstStyle/>
            <a:p>
              <a:pPr algn="ctr"/>
              <a:r>
                <a:rPr lang="pt-BR" sz="3600" dirty="0">
                  <a:latin typeface="Myriad Pro" panose="020B0503030403020204" pitchFamily="34" charset="0"/>
                </a:rPr>
                <a:t>D </a:t>
              </a:r>
            </a:p>
            <a:p>
              <a:pPr algn="ctr"/>
              <a:r>
                <a:rPr lang="pt-BR" sz="3600" dirty="0">
                  <a:latin typeface="Myriad Pro" panose="020B0503030403020204" pitchFamily="34" charset="0"/>
                </a:rPr>
                <a:t>K </a:t>
              </a:r>
            </a:p>
            <a:p>
              <a:pPr algn="ctr"/>
              <a:r>
                <a:rPr lang="pt-BR" sz="3600" dirty="0">
                  <a:latin typeface="Myriad Pro" panose="020B0503030403020204" pitchFamily="34" charset="0"/>
                </a:rPr>
                <a:t>E </a:t>
              </a:r>
            </a:p>
            <a:p>
              <a:pPr algn="ctr"/>
              <a:r>
                <a:rPr lang="pt-BR" sz="3600" dirty="0">
                  <a:latin typeface="Myriad Pro" panose="020B0503030403020204" pitchFamily="34" charset="0"/>
                </a:rPr>
                <a:t>U </a:t>
              </a:r>
            </a:p>
            <a:p>
              <a:pPr algn="ctr"/>
              <a:r>
                <a:rPr lang="pt-BR" sz="3600" dirty="0">
                  <a:latin typeface="Myriad Pro" panose="020B0503030403020204" pitchFamily="34" charset="0"/>
                </a:rPr>
                <a:t>T </a:t>
              </a:r>
            </a:p>
            <a:p>
              <a:pPr algn="ctr"/>
              <a:r>
                <a:rPr lang="pt-BR" sz="3600" dirty="0">
                  <a:latin typeface="Myriad Pro" panose="020B0503030403020204" pitchFamily="34" charset="0"/>
                </a:rPr>
                <a:t>R</a:t>
              </a:r>
              <a:endParaRPr lang="en-US" sz="3600" dirty="0">
                <a:latin typeface="Myriad Pro" panose="020B0503030403020204" pitchFamily="34" charset="0"/>
              </a:endParaRPr>
            </a:p>
          </p:txBody>
        </p:sp>
        <p:sp>
          <p:nvSpPr>
            <p:cNvPr id="11" name="Rectangle 10"/>
            <p:cNvSpPr/>
            <p:nvPr/>
          </p:nvSpPr>
          <p:spPr>
            <a:xfrm>
              <a:off x="6254135" y="526670"/>
              <a:ext cx="564578" cy="3416320"/>
            </a:xfrm>
            <a:prstGeom prst="rect">
              <a:avLst/>
            </a:prstGeom>
          </p:spPr>
          <p:txBody>
            <a:bodyPr wrap="none">
              <a:spAutoFit/>
            </a:bodyPr>
            <a:lstStyle/>
            <a:p>
              <a:pPr algn="ctr"/>
              <a:r>
                <a:rPr lang="pt-BR" sz="3600" dirty="0">
                  <a:latin typeface="Myriad Pro" panose="020B0503030403020204" pitchFamily="34" charset="0"/>
                </a:rPr>
                <a:t>A </a:t>
              </a:r>
            </a:p>
            <a:p>
              <a:pPr algn="ctr"/>
              <a:r>
                <a:rPr lang="pt-BR" sz="3600" dirty="0">
                  <a:latin typeface="Myriad Pro" panose="020B0503030403020204" pitchFamily="34" charset="0"/>
                </a:rPr>
                <a:t>S </a:t>
              </a:r>
            </a:p>
            <a:p>
              <a:pPr algn="ctr"/>
              <a:r>
                <a:rPr lang="pt-BR" sz="3600" dirty="0">
                  <a:latin typeface="Myriad Pro" panose="020B0503030403020204" pitchFamily="34" charset="0"/>
                </a:rPr>
                <a:t>P </a:t>
              </a:r>
            </a:p>
            <a:p>
              <a:pPr algn="ctr"/>
              <a:r>
                <a:rPr lang="pt-BR" sz="3600" dirty="0">
                  <a:latin typeface="Myriad Pro" panose="020B0503030403020204" pitchFamily="34" charset="0"/>
                </a:rPr>
                <a:t>R </a:t>
              </a:r>
            </a:p>
            <a:p>
              <a:pPr algn="ctr"/>
              <a:r>
                <a:rPr lang="pt-BR" sz="3600" dirty="0">
                  <a:latin typeface="Myriad Pro" panose="020B0503030403020204" pitchFamily="34" charset="0"/>
                </a:rPr>
                <a:t>Y </a:t>
              </a:r>
            </a:p>
            <a:p>
              <a:pPr algn="ctr"/>
              <a:r>
                <a:rPr lang="pt-BR" sz="3600" dirty="0">
                  <a:latin typeface="Myriad Pro" panose="020B0503030403020204" pitchFamily="34" charset="0"/>
                </a:rPr>
                <a:t>R</a:t>
              </a:r>
              <a:endParaRPr lang="en-US" sz="3600" dirty="0">
                <a:latin typeface="Myriad Pro" panose="020B0503030403020204" pitchFamily="34" charset="0"/>
              </a:endParaRPr>
            </a:p>
          </p:txBody>
        </p:sp>
        <p:sp>
          <p:nvSpPr>
            <p:cNvPr id="12" name="Rectangle 11"/>
            <p:cNvSpPr/>
            <p:nvPr/>
          </p:nvSpPr>
          <p:spPr>
            <a:xfrm>
              <a:off x="6861072" y="526670"/>
              <a:ext cx="673582" cy="3416320"/>
            </a:xfrm>
            <a:prstGeom prst="rect">
              <a:avLst/>
            </a:prstGeom>
          </p:spPr>
          <p:txBody>
            <a:bodyPr wrap="none">
              <a:spAutoFit/>
            </a:bodyPr>
            <a:lstStyle/>
            <a:p>
              <a:pPr algn="ctr"/>
              <a:r>
                <a:rPr lang="pt-BR" sz="3600" dirty="0">
                  <a:latin typeface="Myriad Pro" panose="020B0503030403020204" pitchFamily="34" charset="0"/>
                </a:rPr>
                <a:t>N </a:t>
              </a:r>
            </a:p>
            <a:p>
              <a:pPr algn="ctr"/>
              <a:r>
                <a:rPr lang="pt-BR" sz="3600" dirty="0">
                  <a:latin typeface="Myriad Pro" panose="020B0503030403020204" pitchFamily="34" charset="0"/>
                </a:rPr>
                <a:t>W </a:t>
              </a:r>
            </a:p>
            <a:p>
              <a:pPr algn="ctr"/>
              <a:r>
                <a:rPr lang="pt-BR" sz="3600" dirty="0">
                  <a:latin typeface="Myriad Pro" panose="020B0503030403020204" pitchFamily="34" charset="0"/>
                </a:rPr>
                <a:t>S </a:t>
              </a:r>
            </a:p>
            <a:p>
              <a:pPr algn="ctr"/>
              <a:r>
                <a:rPr lang="pt-BR" sz="3600" dirty="0">
                  <a:latin typeface="Myriad Pro" panose="020B0503030403020204" pitchFamily="34" charset="0"/>
                </a:rPr>
                <a:t>I </a:t>
              </a:r>
            </a:p>
            <a:p>
              <a:pPr algn="ctr"/>
              <a:r>
                <a:rPr lang="pt-BR" sz="3600" dirty="0">
                  <a:latin typeface="Myriad Pro" panose="020B0503030403020204" pitchFamily="34" charset="0"/>
                </a:rPr>
                <a:t>N </a:t>
              </a:r>
            </a:p>
            <a:p>
              <a:pPr algn="ctr"/>
              <a:r>
                <a:rPr lang="pt-BR" sz="3600" dirty="0">
                  <a:latin typeface="Myriad Pro" panose="020B0503030403020204" pitchFamily="34" charset="0"/>
                </a:rPr>
                <a:t>G</a:t>
              </a:r>
              <a:endParaRPr lang="en-US" sz="3600" dirty="0">
                <a:latin typeface="Myriad Pro" panose="020B0503030403020204" pitchFamily="34" charset="0"/>
              </a:endParaRPr>
            </a:p>
          </p:txBody>
        </p:sp>
        <p:sp>
          <p:nvSpPr>
            <p:cNvPr id="13" name="Rectangle 12"/>
            <p:cNvSpPr/>
            <p:nvPr/>
          </p:nvSpPr>
          <p:spPr>
            <a:xfrm>
              <a:off x="7596996" y="526670"/>
              <a:ext cx="556564" cy="3416320"/>
            </a:xfrm>
            <a:prstGeom prst="rect">
              <a:avLst/>
            </a:prstGeom>
          </p:spPr>
          <p:txBody>
            <a:bodyPr wrap="none">
              <a:spAutoFit/>
            </a:bodyPr>
            <a:lstStyle/>
            <a:p>
              <a:pPr algn="ctr"/>
              <a:r>
                <a:rPr lang="es-ES" sz="3600" dirty="0">
                  <a:latin typeface="Myriad Pro" panose="020B0503030403020204" pitchFamily="34" charset="0"/>
                </a:rPr>
                <a:t>C </a:t>
              </a:r>
            </a:p>
            <a:p>
              <a:pPr algn="ctr"/>
              <a:r>
                <a:rPr lang="es-ES" sz="3600" dirty="0">
                  <a:latin typeface="Myriad Pro" panose="020B0503030403020204" pitchFamily="34" charset="0"/>
                </a:rPr>
                <a:t>I </a:t>
              </a:r>
            </a:p>
            <a:p>
              <a:pPr algn="ctr"/>
              <a:r>
                <a:rPr lang="es-ES" sz="3600" dirty="0">
                  <a:latin typeface="Myriad Pro" panose="020B0503030403020204" pitchFamily="34" charset="0"/>
                </a:rPr>
                <a:t>Y </a:t>
              </a:r>
            </a:p>
            <a:p>
              <a:pPr algn="ctr"/>
              <a:r>
                <a:rPr lang="es-ES" sz="3600" dirty="0">
                  <a:latin typeface="Myriad Pro" panose="020B0503030403020204" pitchFamily="34" charset="0"/>
                </a:rPr>
                <a:t>Y </a:t>
              </a:r>
            </a:p>
            <a:p>
              <a:pPr algn="ctr"/>
              <a:r>
                <a:rPr lang="es-ES" sz="3600" dirty="0">
                  <a:latin typeface="Myriad Pro" panose="020B0503030403020204" pitchFamily="34" charset="0"/>
                </a:rPr>
                <a:t>L </a:t>
              </a:r>
            </a:p>
            <a:p>
              <a:pPr algn="ctr"/>
              <a:r>
                <a:rPr lang="es-ES" sz="3600" dirty="0">
                  <a:latin typeface="Myriad Pro" panose="020B0503030403020204" pitchFamily="34" charset="0"/>
                </a:rPr>
                <a:t>M</a:t>
              </a:r>
              <a:endParaRPr lang="en-US" sz="3600" dirty="0">
                <a:latin typeface="Myriad Pro" panose="020B0503030403020204" pitchFamily="34" charset="0"/>
              </a:endParaRPr>
            </a:p>
          </p:txBody>
        </p:sp>
        <p:sp>
          <p:nvSpPr>
            <p:cNvPr id="14" name="Rectangle 13"/>
            <p:cNvSpPr/>
            <p:nvPr/>
          </p:nvSpPr>
          <p:spPr>
            <a:xfrm>
              <a:off x="8215902" y="526670"/>
              <a:ext cx="654346" cy="3416320"/>
            </a:xfrm>
            <a:prstGeom prst="rect">
              <a:avLst/>
            </a:prstGeom>
          </p:spPr>
          <p:txBody>
            <a:bodyPr wrap="none">
              <a:spAutoFit/>
            </a:bodyPr>
            <a:lstStyle/>
            <a:p>
              <a:pPr algn="ctr"/>
              <a:r>
                <a:rPr lang="pt-BR" sz="3600" dirty="0">
                  <a:latin typeface="Myriad Pro" panose="020B0503030403020204" pitchFamily="34" charset="0"/>
                </a:rPr>
                <a:t>E </a:t>
              </a:r>
            </a:p>
            <a:p>
              <a:pPr algn="ctr"/>
              <a:r>
                <a:rPr lang="pt-BR" sz="3600" dirty="0">
                  <a:latin typeface="Myriad Pro" panose="020B0503030403020204" pitchFamily="34" charset="0"/>
                </a:rPr>
                <a:t>M </a:t>
              </a:r>
            </a:p>
            <a:p>
              <a:pPr algn="ctr"/>
              <a:r>
                <a:rPr lang="pt-BR" sz="3600" dirty="0">
                  <a:latin typeface="Myriad Pro" panose="020B0503030403020204" pitchFamily="34" charset="0"/>
                </a:rPr>
                <a:t>B </a:t>
              </a:r>
            </a:p>
            <a:p>
              <a:pPr algn="ctr"/>
              <a:r>
                <a:rPr lang="pt-BR" sz="3600" dirty="0">
                  <a:latin typeface="Myriad Pro" panose="020B0503030403020204" pitchFamily="34" charset="0"/>
                </a:rPr>
                <a:t>N </a:t>
              </a:r>
            </a:p>
            <a:p>
              <a:pPr algn="ctr"/>
              <a:r>
                <a:rPr lang="pt-BR" sz="3600" dirty="0">
                  <a:latin typeface="Myriad Pro" panose="020B0503030403020204" pitchFamily="34" charset="0"/>
                </a:rPr>
                <a:t>T </a:t>
              </a:r>
            </a:p>
            <a:p>
              <a:pPr algn="ctr"/>
              <a:r>
                <a:rPr lang="pt-BR" sz="3600" dirty="0">
                  <a:latin typeface="Myriad Pro" panose="020B0503030403020204" pitchFamily="34" charset="0"/>
                </a:rPr>
                <a:t>Y</a:t>
              </a:r>
              <a:endParaRPr lang="en-US" sz="3600" dirty="0">
                <a:latin typeface="Myriad Pro" panose="020B0503030403020204" pitchFamily="34" charset="0"/>
              </a:endParaRPr>
            </a:p>
          </p:txBody>
        </p:sp>
      </p:grpSp>
      <p:sp>
        <p:nvSpPr>
          <p:cNvPr id="30" name="Rounded Rectangle 29"/>
          <p:cNvSpPr/>
          <p:nvPr/>
        </p:nvSpPr>
        <p:spPr>
          <a:xfrm>
            <a:off x="5549981" y="553967"/>
            <a:ext cx="3170938" cy="54864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292522" y="0"/>
            <a:ext cx="2276475" cy="2447925"/>
          </a:xfrm>
          <a:prstGeom prst="rect">
            <a:avLst/>
          </a:prstGeom>
        </p:spPr>
      </p:pic>
      <p:pic>
        <p:nvPicPr>
          <p:cNvPr id="16" name="Picture 15"/>
          <p:cNvPicPr>
            <a:picLocks noChangeAspect="1"/>
          </p:cNvPicPr>
          <p:nvPr/>
        </p:nvPicPr>
        <p:blipFill>
          <a:blip r:embed="rId5"/>
          <a:stretch>
            <a:fillRect/>
          </a:stretch>
        </p:blipFill>
        <p:spPr>
          <a:xfrm>
            <a:off x="297829" y="2430801"/>
            <a:ext cx="2295525" cy="2381250"/>
          </a:xfrm>
          <a:prstGeom prst="rect">
            <a:avLst/>
          </a:prstGeom>
        </p:spPr>
      </p:pic>
      <p:pic>
        <p:nvPicPr>
          <p:cNvPr id="17" name="Picture 16"/>
          <p:cNvPicPr>
            <a:picLocks noChangeAspect="1"/>
          </p:cNvPicPr>
          <p:nvPr/>
        </p:nvPicPr>
        <p:blipFill>
          <a:blip r:embed="rId6"/>
          <a:stretch>
            <a:fillRect/>
          </a:stretch>
        </p:blipFill>
        <p:spPr>
          <a:xfrm>
            <a:off x="273472" y="4543425"/>
            <a:ext cx="2295525" cy="2314575"/>
          </a:xfrm>
          <a:prstGeom prst="rect">
            <a:avLst/>
          </a:prstGeom>
        </p:spPr>
      </p:pic>
      <p:pic>
        <p:nvPicPr>
          <p:cNvPr id="18" name="Picture 17"/>
          <p:cNvPicPr>
            <a:picLocks noChangeAspect="1"/>
          </p:cNvPicPr>
          <p:nvPr/>
        </p:nvPicPr>
        <p:blipFill>
          <a:blip r:embed="rId7"/>
          <a:stretch>
            <a:fillRect/>
          </a:stretch>
        </p:blipFill>
        <p:spPr>
          <a:xfrm>
            <a:off x="9248025" y="0"/>
            <a:ext cx="2286000" cy="2295525"/>
          </a:xfrm>
          <a:prstGeom prst="rect">
            <a:avLst/>
          </a:prstGeom>
        </p:spPr>
      </p:pic>
      <p:pic>
        <p:nvPicPr>
          <p:cNvPr id="19" name="Picture 18"/>
          <p:cNvPicPr>
            <a:picLocks noChangeAspect="1"/>
          </p:cNvPicPr>
          <p:nvPr/>
        </p:nvPicPr>
        <p:blipFill>
          <a:blip r:embed="rId8"/>
          <a:stretch>
            <a:fillRect/>
          </a:stretch>
        </p:blipFill>
        <p:spPr>
          <a:xfrm>
            <a:off x="9272382" y="2295927"/>
            <a:ext cx="2266950" cy="2324100"/>
          </a:xfrm>
          <a:prstGeom prst="rect">
            <a:avLst/>
          </a:prstGeom>
        </p:spPr>
      </p:pic>
      <p:pic>
        <p:nvPicPr>
          <p:cNvPr id="20" name="Picture 19"/>
          <p:cNvPicPr>
            <a:picLocks noChangeAspect="1"/>
          </p:cNvPicPr>
          <p:nvPr/>
        </p:nvPicPr>
        <p:blipFill>
          <a:blip r:embed="rId9"/>
          <a:stretch>
            <a:fillRect/>
          </a:stretch>
        </p:blipFill>
        <p:spPr>
          <a:xfrm>
            <a:off x="9314700" y="4572000"/>
            <a:ext cx="2219325" cy="2286000"/>
          </a:xfrm>
          <a:prstGeom prst="rect">
            <a:avLst/>
          </a:prstGeom>
        </p:spPr>
      </p:pic>
      <p:pic>
        <p:nvPicPr>
          <p:cNvPr id="21" name="Picture 20"/>
          <p:cNvPicPr>
            <a:picLocks noChangeAspect="1"/>
          </p:cNvPicPr>
          <p:nvPr/>
        </p:nvPicPr>
        <p:blipFill>
          <a:blip r:embed="rId10"/>
          <a:stretch>
            <a:fillRect/>
          </a:stretch>
        </p:blipFill>
        <p:spPr>
          <a:xfrm>
            <a:off x="3501151" y="4360545"/>
            <a:ext cx="2266950" cy="2305050"/>
          </a:xfrm>
          <a:prstGeom prst="rect">
            <a:avLst/>
          </a:prstGeom>
        </p:spPr>
      </p:pic>
      <p:pic>
        <p:nvPicPr>
          <p:cNvPr id="22" name="Picture 21"/>
          <p:cNvPicPr>
            <a:picLocks noChangeAspect="1"/>
          </p:cNvPicPr>
          <p:nvPr/>
        </p:nvPicPr>
        <p:blipFill>
          <a:blip r:embed="rId11"/>
          <a:stretch>
            <a:fillRect/>
          </a:stretch>
        </p:blipFill>
        <p:spPr>
          <a:xfrm>
            <a:off x="6120903" y="4389120"/>
            <a:ext cx="2286000" cy="2286000"/>
          </a:xfrm>
          <a:prstGeom prst="rect">
            <a:avLst/>
          </a:prstGeom>
        </p:spPr>
      </p:pic>
      <p:sp>
        <p:nvSpPr>
          <p:cNvPr id="26" name="Rounded Rectangle 25"/>
          <p:cNvSpPr/>
          <p:nvPr/>
        </p:nvSpPr>
        <p:spPr>
          <a:xfrm>
            <a:off x="3061180" y="2275775"/>
            <a:ext cx="3677465"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061180" y="2821298"/>
            <a:ext cx="3059724"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061180" y="1673765"/>
            <a:ext cx="3059723" cy="535666"/>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061180" y="3356525"/>
            <a:ext cx="2488801" cy="464847"/>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061180" y="1169094"/>
            <a:ext cx="3059724"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345416" y="1187835"/>
            <a:ext cx="2375503"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5400000">
            <a:off x="6080890" y="2600422"/>
            <a:ext cx="2227941"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3954" y="238308"/>
            <a:ext cx="7395789" cy="5968402"/>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0732" y="975580"/>
            <a:ext cx="3495675" cy="2762250"/>
          </a:xfrm>
          <a:prstGeom prst="rect">
            <a:avLst/>
          </a:prstGeom>
        </p:spPr>
      </p:pic>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6649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21"/>
                    </p:tgtEl>
                  </p:cond>
                </p:stCondLst>
                <p:endSync evt="end" delay="0">
                  <p:rtn val="all"/>
                </p:endSync>
                <p:childTnLst>
                  <p:par>
                    <p:cTn id="79" fill="hold">
                      <p:stCondLst>
                        <p:cond delay="0"/>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up)">
                                      <p:cBhvr>
                                        <p:cTn id="83" dur="500"/>
                                        <p:tgtEl>
                                          <p:spTgt spid="30"/>
                                        </p:tgtEl>
                                      </p:cBhvr>
                                    </p:animEffect>
                                  </p:childTnLst>
                                </p:cTn>
                              </p:par>
                            </p:childTnLst>
                          </p:cTn>
                        </p:par>
                      </p:childTnLst>
                    </p:cTn>
                  </p:par>
                </p:childTnLst>
              </p:cTn>
              <p:nextCondLst>
                <p:cond evt="onClick" delay="0">
                  <p:tgtEl>
                    <p:spTgt spid="21"/>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15"/>
                    </p:tgtEl>
                  </p:cond>
                </p:stCondLst>
                <p:endSync evt="end" delay="0">
                  <p:rtn val="all"/>
                </p:endSync>
                <p:childTnLst>
                  <p:par>
                    <p:cTn id="91" fill="hold">
                      <p:stCondLst>
                        <p:cond delay="0"/>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up)">
                                      <p:cBhvr>
                                        <p:cTn id="95" dur="500"/>
                                        <p:tgtEl>
                                          <p:spTgt spid="26"/>
                                        </p:tgtEl>
                                      </p:cBhvr>
                                    </p:animEffect>
                                  </p:childTnLst>
                                </p:cTn>
                              </p:par>
                            </p:childTnLst>
                          </p:cTn>
                        </p:par>
                      </p:childTnLst>
                    </p:cTn>
                  </p:par>
                </p:childTnLst>
              </p:cTn>
              <p:nextCondLst>
                <p:cond evt="onClick" delay="0">
                  <p:tgtEl>
                    <p:spTgt spid="15"/>
                  </p:tgtEl>
                </p:cond>
              </p:nextCondLst>
            </p:seq>
            <p:seq concurrent="1" nextAc="seek">
              <p:cTn id="96" restart="whenNotActive" fill="hold" evtFilter="cancelBubble" nodeType="interactiveSeq">
                <p:stCondLst>
                  <p:cond evt="onClick" delay="0">
                    <p:tgtEl>
                      <p:spTgt spid="22"/>
                    </p:tgtEl>
                  </p:cond>
                </p:stCondLst>
                <p:endSync evt="end" delay="0">
                  <p:rtn val="all"/>
                </p:endSync>
                <p:childTnLst>
                  <p:par>
                    <p:cTn id="97" fill="hold">
                      <p:stCondLst>
                        <p:cond delay="0"/>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up)">
                                      <p:cBhvr>
                                        <p:cTn id="101" dur="500"/>
                                        <p:tgtEl>
                                          <p:spTgt spid="27"/>
                                        </p:tgtEl>
                                      </p:cBhvr>
                                    </p:animEffect>
                                  </p:childTnLst>
                                </p:cTn>
                              </p:par>
                            </p:childTnLst>
                          </p:cTn>
                        </p:par>
                      </p:childTnLst>
                    </p:cTn>
                  </p:par>
                </p:childTnLst>
              </p:cTn>
              <p:nextCondLst>
                <p:cond evt="onClick" delay="0">
                  <p:tgtEl>
                    <p:spTgt spid="22"/>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up)">
                                      <p:cBhvr>
                                        <p:cTn id="107" dur="500"/>
                                        <p:tgtEl>
                                          <p:spTgt spid="28"/>
                                        </p:tgtEl>
                                      </p:cBhvr>
                                    </p:animEffect>
                                  </p:childTnLst>
                                </p:cTn>
                              </p:par>
                            </p:childTnLst>
                          </p:cTn>
                        </p:par>
                      </p:childTnLst>
                    </p:cTn>
                  </p:par>
                </p:childTnLst>
              </p:cTn>
              <p:nextCondLst>
                <p:cond evt="onClick" delay="0">
                  <p:tgtEl>
                    <p:spTgt spid="18"/>
                  </p:tgtEl>
                </p:cond>
              </p:nextCondLst>
            </p:seq>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wipe(up)">
                                      <p:cBhvr>
                                        <p:cTn id="113" dur="500"/>
                                        <p:tgtEl>
                                          <p:spTgt spid="29"/>
                                        </p:tgtEl>
                                      </p:cBhvr>
                                    </p:animEffect>
                                  </p:childTnLst>
                                </p:cTn>
                              </p:par>
                            </p:childTnLst>
                          </p:cTn>
                        </p:par>
                      </p:childTnLst>
                    </p:cTn>
                  </p:par>
                </p:childTnLst>
              </p:cTn>
              <p:nextCondLst>
                <p:cond evt="onClick" delay="0">
                  <p:tgtEl>
                    <p:spTgt spid="17"/>
                  </p:tgtEl>
                </p:cond>
              </p:nextCondLst>
            </p:seq>
            <p:seq concurrent="1" nextAc="seek">
              <p:cTn id="114" restart="whenNotActive" fill="hold" evtFilter="cancelBubble" nodeType="interactiveSeq">
                <p:stCondLst>
                  <p:cond evt="onClick" delay="0">
                    <p:tgtEl>
                      <p:spTgt spid="19"/>
                    </p:tgtEl>
                  </p:cond>
                </p:stCondLst>
                <p:endSync evt="end" delay="0">
                  <p:rtn val="all"/>
                </p:endSync>
                <p:childTnLst>
                  <p:par>
                    <p:cTn id="115" fill="hold">
                      <p:stCondLst>
                        <p:cond delay="0"/>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wipe(up)">
                                      <p:cBhvr>
                                        <p:cTn id="119" dur="500"/>
                                        <p:tgtEl>
                                          <p:spTgt spid="3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16"/>
                    </p:tgtEl>
                  </p:cond>
                </p:stCondLst>
                <p:endSync evt="end" delay="0">
                  <p:rtn val="all"/>
                </p:endSync>
                <p:childTnLst>
                  <p:par>
                    <p:cTn id="121" fill="hold">
                      <p:stCondLst>
                        <p:cond delay="0"/>
                      </p:stCondLst>
                      <p:childTnLst>
                        <p:par>
                          <p:cTn id="122" fill="hold">
                            <p:stCondLst>
                              <p:cond delay="0"/>
                            </p:stCondLst>
                            <p:childTnLst>
                              <p:par>
                                <p:cTn id="123" presetID="22" presetClass="entr" presetSubtype="1"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wipe(up)">
                                      <p:cBhvr>
                                        <p:cTn id="125" dur="500"/>
                                        <p:tgtEl>
                                          <p:spTgt spid="33"/>
                                        </p:tgtEl>
                                      </p:cBhvr>
                                    </p:animEffect>
                                  </p:childTnLst>
                                </p:cTn>
                              </p:par>
                            </p:childTnLst>
                          </p:cTn>
                        </p:par>
                      </p:childTnLst>
                    </p:cTn>
                  </p:par>
                </p:childTnLst>
              </p:cTn>
              <p:nextCondLst>
                <p:cond evt="onClick" delay="0">
                  <p:tgtEl>
                    <p:spTgt spid="16"/>
                  </p:tgtEl>
                </p:cond>
              </p:nextCondLst>
            </p:seq>
          </p:childTnLst>
        </p:cTn>
      </p:par>
    </p:tnLst>
    <p:bldLst>
      <p:bldP spid="30" grpId="0" animBg="1"/>
      <p:bldP spid="26" grpId="0" animBg="1"/>
      <p:bldP spid="27" grpId="0" animBg="1"/>
      <p:bldP spid="28" grpId="0" animBg="1"/>
      <p:bldP spid="29"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250;p36"/>
          <p:cNvSpPr/>
          <p:nvPr/>
        </p:nvSpPr>
        <p:spPr>
          <a:xfrm>
            <a:off x="2233217" y="1656813"/>
            <a:ext cx="7453538" cy="2675200"/>
          </a:xfrm>
          <a:prstGeom prst="roundRect">
            <a:avLst>
              <a:gd name="adj" fmla="val 355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7" name="Google Shape;6013;p72"/>
          <p:cNvGrpSpPr/>
          <p:nvPr/>
        </p:nvGrpSpPr>
        <p:grpSpPr>
          <a:xfrm>
            <a:off x="9085696" y="2805023"/>
            <a:ext cx="1202117" cy="1152717"/>
            <a:chOff x="3240443" y="3395537"/>
            <a:chExt cx="452077" cy="469137"/>
          </a:xfrm>
        </p:grpSpPr>
        <p:sp>
          <p:nvSpPr>
            <p:cNvPr id="38"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9"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0"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1"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2"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3"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4"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5"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6"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7"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8"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9"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0"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1"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2"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3"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4"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5"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6"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7"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8"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pic>
        <p:nvPicPr>
          <p:cNvPr id="59" name="Picture 5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73022" y="280455"/>
            <a:ext cx="1704537" cy="817293"/>
          </a:xfrm>
          <a:prstGeom prst="rect">
            <a:avLst/>
          </a:prstGeom>
        </p:spPr>
      </p:pic>
      <p:sp>
        <p:nvSpPr>
          <p:cNvPr id="60" name="Rectangle 59"/>
          <p:cNvSpPr/>
          <p:nvPr/>
        </p:nvSpPr>
        <p:spPr>
          <a:xfrm>
            <a:off x="1367867" y="328307"/>
            <a:ext cx="2976328"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3 PROJECT </a:t>
            </a:r>
            <a:endParaRPr lang="en-US" sz="4400" b="1" dirty="0">
              <a:solidFill>
                <a:srgbClr val="FFCC00"/>
              </a:solidFill>
              <a:latin typeface="Myriad Pro" panose="020B0503030403020204" pitchFamily="34" charset="0"/>
            </a:endParaRPr>
          </a:p>
        </p:txBody>
      </p:sp>
      <p:sp>
        <p:nvSpPr>
          <p:cNvPr id="61" name="TextBox 60"/>
          <p:cNvSpPr txBox="1"/>
          <p:nvPr/>
        </p:nvSpPr>
        <p:spPr>
          <a:xfrm>
            <a:off x="3139820" y="1686556"/>
            <a:ext cx="5828775" cy="1107996"/>
          </a:xfrm>
          <a:prstGeom prst="rect">
            <a:avLst/>
          </a:prstGeom>
          <a:noFill/>
        </p:spPr>
        <p:txBody>
          <a:bodyPr wrap="none" rtlCol="0">
            <a:spAutoFit/>
          </a:bodyPr>
          <a:lstStyle/>
          <a:p>
            <a:r>
              <a:rPr lang="en-US" sz="6600" dirty="0">
                <a:latin typeface="Myriad Pro" panose="020B0503030403020204" pitchFamily="34" charset="0"/>
              </a:rPr>
              <a:t>What we can do</a:t>
            </a:r>
          </a:p>
        </p:txBody>
      </p:sp>
      <p:pic>
        <p:nvPicPr>
          <p:cNvPr id="62" name="Picture 61"/>
          <p:cNvPicPr>
            <a:picLocks noChangeAspect="1"/>
          </p:cNvPicPr>
          <p:nvPr/>
        </p:nvPicPr>
        <p:blipFill>
          <a:blip r:embed="rId5" cstate="print">
            <a:extLst>
              <a:ext uri="{BEBA8EAE-BF5A-486C-A8C5-ECC9F3942E4B}">
                <a14:imgProps xmlns:a14="http://schemas.microsoft.com/office/drawing/2010/main">
                  <a14:imgLayer r:embed="rId6">
                    <a14:imgEffect>
                      <a14:backgroundRemoval t="5959" b="100000" l="0" r="98800">
                        <a14:foregroundMark x1="38022" y1="9994" x2="31899" y2="15084"/>
                        <a14:foregroundMark x1="31899" y1="9745" x2="33140" y2="14649"/>
                        <a14:foregroundMark x1="28506" y1="38485" x2="24741" y2="72688"/>
                        <a14:foregroundMark x1="47249" y1="53755" x2="48076" y2="78336"/>
                        <a14:foregroundMark x1="993" y1="97703" x2="16053" y2="92800"/>
                        <a14:foregroundMark x1="69921" y1="95841" x2="97187" y2="93606"/>
                        <a14:foregroundMark x1="57964" y1="76350" x2="96111" y2="64929"/>
                        <a14:foregroundMark x1="56351" y1="74674" x2="97435" y2="62694"/>
                        <a14:foregroundMark x1="49566" y1="76102" x2="98800" y2="58411"/>
                      </a14:backgroundRemoval>
                    </a14:imgEffect>
                  </a14:imgLayer>
                </a14:imgProps>
              </a:ext>
              <a:ext uri="{28A0092B-C50C-407E-A947-70E740481C1C}">
                <a14:useLocalDpi xmlns:a14="http://schemas.microsoft.com/office/drawing/2010/main" val="0"/>
              </a:ext>
            </a:extLst>
          </a:blip>
          <a:stretch>
            <a:fillRect/>
          </a:stretch>
        </p:blipFill>
        <p:spPr>
          <a:xfrm flipH="1">
            <a:off x="-19464" y="2417987"/>
            <a:ext cx="6638627" cy="4425751"/>
          </a:xfrm>
          <a:prstGeom prst="rect">
            <a:avLst/>
          </a:prstGeom>
        </p:spPr>
      </p:pic>
    </p:spTree>
    <p:custDataLst>
      <p:tags r:id="rId1"/>
    </p:custDataLst>
    <p:extLst>
      <p:ext uri="{BB962C8B-B14F-4D97-AF65-F5344CB8AC3E}">
        <p14:creationId xmlns:p14="http://schemas.microsoft.com/office/powerpoint/2010/main" val="1332568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1445" y="232011"/>
            <a:ext cx="2620370" cy="777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Let’s write.</a:t>
            </a:r>
          </a:p>
        </p:txBody>
      </p:sp>
      <p:sp>
        <p:nvSpPr>
          <p:cNvPr id="4" name="Rectangle 3"/>
          <p:cNvSpPr/>
          <p:nvPr/>
        </p:nvSpPr>
        <p:spPr>
          <a:xfrm>
            <a:off x="1460308" y="3214047"/>
            <a:ext cx="2456597" cy="91440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play the guitar</a:t>
            </a:r>
          </a:p>
        </p:txBody>
      </p:sp>
      <p:sp>
        <p:nvSpPr>
          <p:cNvPr id="5" name="Rectangle 4"/>
          <p:cNvSpPr/>
          <p:nvPr/>
        </p:nvSpPr>
        <p:spPr>
          <a:xfrm rot="20911324">
            <a:off x="8645408" y="2295150"/>
            <a:ext cx="2456597" cy="9144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959" b="100000" l="0" r="98800">
                        <a14:foregroundMark x1="38022" y1="9994" x2="31899" y2="15084"/>
                        <a14:foregroundMark x1="31899" y1="9745" x2="33140" y2="14649"/>
                        <a14:foregroundMark x1="28506" y1="38485" x2="24741" y2="72688"/>
                        <a14:foregroundMark x1="47249" y1="53755" x2="48076" y2="78336"/>
                        <a14:foregroundMark x1="993" y1="97703" x2="16053" y2="92800"/>
                        <a14:foregroundMark x1="69921" y1="95841" x2="97187" y2="93606"/>
                        <a14:foregroundMark x1="57964" y1="76350" x2="96111" y2="64929"/>
                        <a14:foregroundMark x1="56351" y1="74674" x2="97435" y2="62694"/>
                        <a14:foregroundMark x1="49566" y1="76102" x2="98800" y2="58411"/>
                      </a14:backgroundRemoval>
                    </a14:imgEffect>
                  </a14:imgLayer>
                </a14:imgProps>
              </a:ext>
              <a:ext uri="{28A0092B-C50C-407E-A947-70E740481C1C}">
                <a14:useLocalDpi xmlns:a14="http://schemas.microsoft.com/office/drawing/2010/main" val="0"/>
              </a:ext>
            </a:extLst>
          </a:blip>
          <a:srcRect l="15925" t="1" r="38470" b="33183"/>
          <a:stretch/>
        </p:blipFill>
        <p:spPr>
          <a:xfrm>
            <a:off x="4036164" y="3268639"/>
            <a:ext cx="3674822" cy="3589361"/>
          </a:xfrm>
          <a:prstGeom prst="rect">
            <a:avLst/>
          </a:prstGeom>
        </p:spPr>
      </p:pic>
      <p:sp>
        <p:nvSpPr>
          <p:cNvPr id="7" name="Rounded Rectangular Callout 6"/>
          <p:cNvSpPr/>
          <p:nvPr/>
        </p:nvSpPr>
        <p:spPr>
          <a:xfrm>
            <a:off x="678973" y="4572750"/>
            <a:ext cx="4019268" cy="926547"/>
          </a:xfrm>
          <a:prstGeom prst="wedgeRoundRectCallout">
            <a:avLst>
              <a:gd name="adj1" fmla="val 56460"/>
              <a:gd name="adj2" fmla="val -65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What you can’t do?</a:t>
            </a:r>
          </a:p>
        </p:txBody>
      </p:sp>
      <p:sp>
        <p:nvSpPr>
          <p:cNvPr id="8" name="Rounded Rectangular Callout 7"/>
          <p:cNvSpPr/>
          <p:nvPr/>
        </p:nvSpPr>
        <p:spPr>
          <a:xfrm>
            <a:off x="7464185" y="4572749"/>
            <a:ext cx="4259242" cy="926547"/>
          </a:xfrm>
          <a:prstGeom prst="wedgeRoundRectCallout">
            <a:avLst>
              <a:gd name="adj1" fmla="val -55934"/>
              <a:gd name="adj2" fmla="val -358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What you can do?</a:t>
            </a:r>
          </a:p>
        </p:txBody>
      </p:sp>
      <p:sp>
        <p:nvSpPr>
          <p:cNvPr id="9" name="Rectangle 8"/>
          <p:cNvSpPr/>
          <p:nvPr/>
        </p:nvSpPr>
        <p:spPr>
          <a:xfrm rot="458773">
            <a:off x="1410397" y="2241365"/>
            <a:ext cx="2456597" cy="91440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sing</a:t>
            </a:r>
          </a:p>
        </p:txBody>
      </p:sp>
      <p:sp>
        <p:nvSpPr>
          <p:cNvPr id="10" name="Rectangle 9"/>
          <p:cNvSpPr/>
          <p:nvPr/>
        </p:nvSpPr>
        <p:spPr>
          <a:xfrm>
            <a:off x="1783638" y="1512918"/>
            <a:ext cx="2456597" cy="91440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11" name="Rectangle 10"/>
          <p:cNvSpPr/>
          <p:nvPr/>
        </p:nvSpPr>
        <p:spPr>
          <a:xfrm>
            <a:off x="7865660" y="1250577"/>
            <a:ext cx="2456597" cy="9144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play the drums</a:t>
            </a:r>
          </a:p>
        </p:txBody>
      </p:sp>
      <p:sp>
        <p:nvSpPr>
          <p:cNvPr id="12" name="Rectangle 11"/>
          <p:cNvSpPr/>
          <p:nvPr/>
        </p:nvSpPr>
        <p:spPr>
          <a:xfrm>
            <a:off x="8128044" y="3268639"/>
            <a:ext cx="2456597" cy="9144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write</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9059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rot="666258">
            <a:off x="187356" y="347575"/>
            <a:ext cx="6806394" cy="5842129"/>
          </a:xfrm>
          <a:prstGeom prst="cloud">
            <a:avLst/>
          </a:pr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351" t="11422" r="70234" b="61946"/>
          <a:stretch/>
        </p:blipFill>
        <p:spPr>
          <a:xfrm>
            <a:off x="1466157" y="906359"/>
            <a:ext cx="1378425" cy="12555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787" t="8527" r="9798" b="64841"/>
          <a:stretch/>
        </p:blipFill>
        <p:spPr>
          <a:xfrm>
            <a:off x="3708697" y="1099354"/>
            <a:ext cx="1378425" cy="125559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268" t="27633" r="49415" b="45735"/>
          <a:stretch/>
        </p:blipFill>
        <p:spPr>
          <a:xfrm>
            <a:off x="1220556" y="2685680"/>
            <a:ext cx="1187357" cy="12749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376" t="40370" r="32838" b="32998"/>
          <a:stretch/>
        </p:blipFill>
        <p:spPr>
          <a:xfrm>
            <a:off x="4548766" y="2914985"/>
            <a:ext cx="1201003" cy="1255594"/>
          </a:xfrm>
          <a:prstGeom prst="rect">
            <a:avLst/>
          </a:prstGeom>
        </p:spPr>
      </p:pic>
      <p:cxnSp>
        <p:nvCxnSpPr>
          <p:cNvPr id="13" name="Straight Connector 12"/>
          <p:cNvCxnSpPr/>
          <p:nvPr/>
        </p:nvCxnSpPr>
        <p:spPr>
          <a:xfrm>
            <a:off x="2050876" y="2322089"/>
            <a:ext cx="1233461" cy="110659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p:cNvCxnSpPr>
          <p:nvPr/>
        </p:nvCxnSpPr>
        <p:spPr>
          <a:xfrm flipH="1">
            <a:off x="3288210" y="2354948"/>
            <a:ext cx="1109700" cy="107373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92402" y="3372096"/>
            <a:ext cx="79040" cy="3487003"/>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55641" y="4089929"/>
            <a:ext cx="1476281" cy="194671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7598" y="4205102"/>
            <a:ext cx="1739524" cy="1388737"/>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2208" y="3818077"/>
            <a:ext cx="1439711" cy="52544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guitar</a:t>
            </a:r>
          </a:p>
        </p:txBody>
      </p:sp>
      <p:sp>
        <p:nvSpPr>
          <p:cNvPr id="31" name="Rectangle 30"/>
          <p:cNvSpPr/>
          <p:nvPr/>
        </p:nvSpPr>
        <p:spPr>
          <a:xfrm>
            <a:off x="1850580" y="2364398"/>
            <a:ext cx="1077253" cy="433085"/>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sing</a:t>
            </a:r>
          </a:p>
        </p:txBody>
      </p:sp>
      <p:sp>
        <p:nvSpPr>
          <p:cNvPr id="32" name="Rectangle 31"/>
          <p:cNvSpPr/>
          <p:nvPr/>
        </p:nvSpPr>
        <p:spPr>
          <a:xfrm>
            <a:off x="4412157" y="2590635"/>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36" name="Rectangle 35"/>
          <p:cNvSpPr/>
          <p:nvPr/>
        </p:nvSpPr>
        <p:spPr>
          <a:xfrm>
            <a:off x="4216411" y="4487464"/>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write</a:t>
            </a:r>
          </a:p>
        </p:txBody>
      </p:sp>
      <p:sp>
        <p:nvSpPr>
          <p:cNvPr id="38" name="Rectangle 37"/>
          <p:cNvSpPr/>
          <p:nvPr/>
        </p:nvSpPr>
        <p:spPr>
          <a:xfrm rot="20911324">
            <a:off x="1324039" y="4304310"/>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39" name="Rectangle 38"/>
          <p:cNvSpPr/>
          <p:nvPr/>
        </p:nvSpPr>
        <p:spPr>
          <a:xfrm>
            <a:off x="3808745" y="2162301"/>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drums</a:t>
            </a:r>
          </a:p>
        </p:txBody>
      </p:sp>
      <p:sp>
        <p:nvSpPr>
          <p:cNvPr id="40" name="Rectangle 39"/>
          <p:cNvSpPr/>
          <p:nvPr/>
        </p:nvSpPr>
        <p:spPr>
          <a:xfrm>
            <a:off x="5087122" y="3943412"/>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41" name="Rectangle 40"/>
          <p:cNvSpPr/>
          <p:nvPr/>
        </p:nvSpPr>
        <p:spPr>
          <a:xfrm>
            <a:off x="940747" y="1994023"/>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48" name="Google Shape;2726;p71"/>
          <p:cNvSpPr/>
          <p:nvPr/>
        </p:nvSpPr>
        <p:spPr>
          <a:xfrm rot="21337135">
            <a:off x="7337810" y="958911"/>
            <a:ext cx="4154309" cy="4634928"/>
          </a:xfrm>
          <a:custGeom>
            <a:avLst/>
            <a:gdLst/>
            <a:ahLst/>
            <a:cxnLst/>
            <a:rect l="l" t="t" r="r" b="b"/>
            <a:pathLst>
              <a:path w="18719" h="12757" extrusionOk="0">
                <a:moveTo>
                  <a:pt x="27" y="0"/>
                </a:moveTo>
                <a:cubicBezTo>
                  <a:pt x="82" y="3861"/>
                  <a:pt x="132" y="7717"/>
                  <a:pt x="182" y="11578"/>
                </a:cubicBezTo>
                <a:cubicBezTo>
                  <a:pt x="118" y="11969"/>
                  <a:pt x="59" y="12365"/>
                  <a:pt x="0" y="12756"/>
                </a:cubicBezTo>
                <a:cubicBezTo>
                  <a:pt x="6162" y="12611"/>
                  <a:pt x="12429" y="12756"/>
                  <a:pt x="18586" y="12506"/>
                </a:cubicBezTo>
                <a:cubicBezTo>
                  <a:pt x="18718" y="8563"/>
                  <a:pt x="18623" y="4275"/>
                  <a:pt x="18527" y="332"/>
                </a:cubicBezTo>
                <a:cubicBezTo>
                  <a:pt x="17295" y="430"/>
                  <a:pt x="16059" y="479"/>
                  <a:pt x="14823" y="479"/>
                </a:cubicBezTo>
                <a:cubicBezTo>
                  <a:pt x="13587" y="479"/>
                  <a:pt x="12351" y="430"/>
                  <a:pt x="11119" y="332"/>
                </a:cubicBezTo>
                <a:cubicBezTo>
                  <a:pt x="10305" y="268"/>
                  <a:pt x="9486" y="182"/>
                  <a:pt x="8672" y="146"/>
                </a:cubicBezTo>
                <a:cubicBezTo>
                  <a:pt x="8297" y="129"/>
                  <a:pt x="7921" y="122"/>
                  <a:pt x="7545" y="122"/>
                </a:cubicBezTo>
                <a:cubicBezTo>
                  <a:pt x="6065" y="122"/>
                  <a:pt x="4579" y="228"/>
                  <a:pt x="3103" y="228"/>
                </a:cubicBezTo>
                <a:cubicBezTo>
                  <a:pt x="2071" y="228"/>
                  <a:pt x="1044" y="176"/>
                  <a:pt x="27" y="0"/>
                </a:cubicBezTo>
                <a:close/>
              </a:path>
            </a:pathLst>
          </a:custGeom>
          <a:solidFill>
            <a:srgbClr val="DAEC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2727;p71"/>
          <p:cNvSpPr/>
          <p:nvPr/>
        </p:nvSpPr>
        <p:spPr>
          <a:xfrm rot="21337135">
            <a:off x="7332310" y="953868"/>
            <a:ext cx="4195811" cy="4639971"/>
          </a:xfrm>
          <a:custGeom>
            <a:avLst/>
            <a:gdLst/>
            <a:ahLst/>
            <a:cxnLst/>
            <a:rect l="l" t="t" r="r" b="b"/>
            <a:pathLst>
              <a:path w="18906" h="12931" extrusionOk="0">
                <a:moveTo>
                  <a:pt x="216" y="193"/>
                </a:moveTo>
                <a:lnTo>
                  <a:pt x="216" y="193"/>
                </a:lnTo>
                <a:cubicBezTo>
                  <a:pt x="1220" y="353"/>
                  <a:pt x="2229" y="401"/>
                  <a:pt x="3240" y="401"/>
                </a:cubicBezTo>
                <a:cubicBezTo>
                  <a:pt x="4561" y="401"/>
                  <a:pt x="5885" y="320"/>
                  <a:pt x="7209" y="302"/>
                </a:cubicBezTo>
                <a:cubicBezTo>
                  <a:pt x="7310" y="301"/>
                  <a:pt x="7411" y="300"/>
                  <a:pt x="7512" y="300"/>
                </a:cubicBezTo>
                <a:cubicBezTo>
                  <a:pt x="9829" y="300"/>
                  <a:pt x="12130" y="635"/>
                  <a:pt x="14448" y="657"/>
                </a:cubicBezTo>
                <a:cubicBezTo>
                  <a:pt x="14598" y="658"/>
                  <a:pt x="14748" y="659"/>
                  <a:pt x="14897" y="659"/>
                </a:cubicBezTo>
                <a:cubicBezTo>
                  <a:pt x="16113" y="659"/>
                  <a:pt x="17325" y="610"/>
                  <a:pt x="18534" y="514"/>
                </a:cubicBezTo>
                <a:lnTo>
                  <a:pt x="18534" y="514"/>
                </a:lnTo>
                <a:cubicBezTo>
                  <a:pt x="18633" y="4510"/>
                  <a:pt x="18721" y="8510"/>
                  <a:pt x="18599" y="12506"/>
                </a:cubicBezTo>
                <a:lnTo>
                  <a:pt x="18599" y="12506"/>
                </a:lnTo>
                <a:cubicBezTo>
                  <a:pt x="13806" y="12698"/>
                  <a:pt x="9004" y="12653"/>
                  <a:pt x="4203" y="12690"/>
                </a:cubicBezTo>
                <a:cubicBezTo>
                  <a:pt x="2868" y="12703"/>
                  <a:pt x="1534" y="12720"/>
                  <a:pt x="200" y="12751"/>
                </a:cubicBezTo>
                <a:lnTo>
                  <a:pt x="200" y="12751"/>
                </a:lnTo>
                <a:cubicBezTo>
                  <a:pt x="244" y="12456"/>
                  <a:pt x="290" y="12158"/>
                  <a:pt x="334" y="11863"/>
                </a:cubicBezTo>
                <a:lnTo>
                  <a:pt x="334" y="11863"/>
                </a:lnTo>
                <a:cubicBezTo>
                  <a:pt x="355" y="11849"/>
                  <a:pt x="369" y="11826"/>
                  <a:pt x="369" y="11794"/>
                </a:cubicBezTo>
                <a:cubicBezTo>
                  <a:pt x="315" y="7927"/>
                  <a:pt x="265" y="4060"/>
                  <a:pt x="216" y="193"/>
                </a:cubicBezTo>
                <a:close/>
                <a:moveTo>
                  <a:pt x="131" y="0"/>
                </a:moveTo>
                <a:cubicBezTo>
                  <a:pt x="79" y="0"/>
                  <a:pt x="33" y="32"/>
                  <a:pt x="37" y="88"/>
                </a:cubicBezTo>
                <a:cubicBezTo>
                  <a:pt x="86" y="3945"/>
                  <a:pt x="136" y="7802"/>
                  <a:pt x="185" y="11659"/>
                </a:cubicBezTo>
                <a:lnTo>
                  <a:pt x="185" y="11659"/>
                </a:lnTo>
                <a:cubicBezTo>
                  <a:pt x="128" y="12045"/>
                  <a:pt x="67" y="12431"/>
                  <a:pt x="10" y="12817"/>
                </a:cubicBezTo>
                <a:cubicBezTo>
                  <a:pt x="1" y="12870"/>
                  <a:pt x="30" y="12931"/>
                  <a:pt x="90" y="12931"/>
                </a:cubicBezTo>
                <a:cubicBezTo>
                  <a:pt x="92" y="12931"/>
                  <a:pt x="94" y="12931"/>
                  <a:pt x="96" y="12931"/>
                </a:cubicBezTo>
                <a:cubicBezTo>
                  <a:pt x="4921" y="12817"/>
                  <a:pt x="9751" y="12881"/>
                  <a:pt x="14576" y="12799"/>
                </a:cubicBezTo>
                <a:cubicBezTo>
                  <a:pt x="15945" y="12771"/>
                  <a:pt x="17313" y="12735"/>
                  <a:pt x="18682" y="12680"/>
                </a:cubicBezTo>
                <a:cubicBezTo>
                  <a:pt x="18732" y="12680"/>
                  <a:pt x="18773" y="12644"/>
                  <a:pt x="18773" y="12594"/>
                </a:cubicBezTo>
                <a:cubicBezTo>
                  <a:pt x="18905" y="8538"/>
                  <a:pt x="18810" y="4477"/>
                  <a:pt x="18714" y="420"/>
                </a:cubicBezTo>
                <a:cubicBezTo>
                  <a:pt x="18714" y="377"/>
                  <a:pt x="18677" y="329"/>
                  <a:pt x="18629" y="329"/>
                </a:cubicBezTo>
                <a:cubicBezTo>
                  <a:pt x="18627" y="329"/>
                  <a:pt x="18625" y="329"/>
                  <a:pt x="18623" y="329"/>
                </a:cubicBezTo>
                <a:cubicBezTo>
                  <a:pt x="17376" y="428"/>
                  <a:pt x="16126" y="478"/>
                  <a:pt x="14875" y="478"/>
                </a:cubicBezTo>
                <a:cubicBezTo>
                  <a:pt x="13713" y="478"/>
                  <a:pt x="12551" y="435"/>
                  <a:pt x="11392" y="347"/>
                </a:cubicBezTo>
                <a:cubicBezTo>
                  <a:pt x="10192" y="256"/>
                  <a:pt x="8991" y="125"/>
                  <a:pt x="7786" y="120"/>
                </a:cubicBezTo>
                <a:cubicBezTo>
                  <a:pt x="7746" y="120"/>
                  <a:pt x="7706" y="120"/>
                  <a:pt x="7665" y="120"/>
                </a:cubicBezTo>
                <a:cubicBezTo>
                  <a:pt x="6528" y="120"/>
                  <a:pt x="5395" y="180"/>
                  <a:pt x="4257" y="211"/>
                </a:cubicBezTo>
                <a:cubicBezTo>
                  <a:pt x="3918" y="220"/>
                  <a:pt x="3579" y="226"/>
                  <a:pt x="3239" y="226"/>
                </a:cubicBezTo>
                <a:cubicBezTo>
                  <a:pt x="2205" y="226"/>
                  <a:pt x="1171" y="173"/>
                  <a:pt x="151" y="2"/>
                </a:cubicBezTo>
                <a:cubicBezTo>
                  <a:pt x="144" y="1"/>
                  <a:pt x="137" y="0"/>
                  <a:pt x="131" y="0"/>
                </a:cubicBezTo>
                <a:close/>
              </a:path>
            </a:pathLst>
          </a:custGeom>
          <a:solidFill>
            <a:srgbClr val="4C4C4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2728;p71"/>
          <p:cNvSpPr/>
          <p:nvPr/>
        </p:nvSpPr>
        <p:spPr>
          <a:xfrm rot="21337135">
            <a:off x="8224800" y="608375"/>
            <a:ext cx="2241716" cy="841796"/>
          </a:xfrm>
          <a:custGeom>
            <a:avLst/>
            <a:gdLst/>
            <a:ahLst/>
            <a:cxnLst/>
            <a:rect l="l" t="t" r="r" b="b"/>
            <a:pathLst>
              <a:path w="10101" h="2745" extrusionOk="0">
                <a:moveTo>
                  <a:pt x="4266" y="1"/>
                </a:moveTo>
                <a:cubicBezTo>
                  <a:pt x="3893" y="1"/>
                  <a:pt x="264" y="55"/>
                  <a:pt x="264" y="55"/>
                </a:cubicBezTo>
                <a:lnTo>
                  <a:pt x="601" y="310"/>
                </a:lnTo>
                <a:lnTo>
                  <a:pt x="537" y="405"/>
                </a:lnTo>
                <a:lnTo>
                  <a:pt x="73" y="683"/>
                </a:lnTo>
                <a:cubicBezTo>
                  <a:pt x="73" y="683"/>
                  <a:pt x="514" y="1219"/>
                  <a:pt x="464" y="1242"/>
                </a:cubicBezTo>
                <a:cubicBezTo>
                  <a:pt x="414" y="1269"/>
                  <a:pt x="0" y="1656"/>
                  <a:pt x="0" y="1656"/>
                </a:cubicBezTo>
                <a:lnTo>
                  <a:pt x="487" y="1970"/>
                </a:lnTo>
                <a:lnTo>
                  <a:pt x="164" y="2179"/>
                </a:lnTo>
                <a:lnTo>
                  <a:pt x="396" y="2397"/>
                </a:lnTo>
                <a:lnTo>
                  <a:pt x="200" y="2743"/>
                </a:lnTo>
                <a:cubicBezTo>
                  <a:pt x="200" y="2743"/>
                  <a:pt x="541" y="2703"/>
                  <a:pt x="724" y="2703"/>
                </a:cubicBezTo>
                <a:cubicBezTo>
                  <a:pt x="755" y="2703"/>
                  <a:pt x="781" y="2704"/>
                  <a:pt x="801" y="2706"/>
                </a:cubicBezTo>
                <a:cubicBezTo>
                  <a:pt x="824" y="2709"/>
                  <a:pt x="890" y="2710"/>
                  <a:pt x="984" y="2710"/>
                </a:cubicBezTo>
                <a:cubicBezTo>
                  <a:pt x="1314" y="2710"/>
                  <a:pt x="1994" y="2699"/>
                  <a:pt x="2447" y="2699"/>
                </a:cubicBezTo>
                <a:cubicBezTo>
                  <a:pt x="2642" y="2699"/>
                  <a:pt x="2795" y="2701"/>
                  <a:pt x="2861" y="2706"/>
                </a:cubicBezTo>
                <a:cubicBezTo>
                  <a:pt x="3129" y="2729"/>
                  <a:pt x="6385" y="2720"/>
                  <a:pt x="7258" y="2738"/>
                </a:cubicBezTo>
                <a:cubicBezTo>
                  <a:pt x="7551" y="2743"/>
                  <a:pt x="7960" y="2744"/>
                  <a:pt x="8376" y="2744"/>
                </a:cubicBezTo>
                <a:cubicBezTo>
                  <a:pt x="9207" y="2744"/>
                  <a:pt x="10064" y="2738"/>
                  <a:pt x="10064" y="2738"/>
                </a:cubicBezTo>
                <a:lnTo>
                  <a:pt x="9928" y="2511"/>
                </a:lnTo>
                <a:cubicBezTo>
                  <a:pt x="9928" y="2511"/>
                  <a:pt x="9737" y="2120"/>
                  <a:pt x="9759" y="2065"/>
                </a:cubicBezTo>
                <a:cubicBezTo>
                  <a:pt x="9782" y="2011"/>
                  <a:pt x="10101" y="1851"/>
                  <a:pt x="10101" y="1851"/>
                </a:cubicBezTo>
                <a:cubicBezTo>
                  <a:pt x="10101" y="1851"/>
                  <a:pt x="9869" y="1692"/>
                  <a:pt x="9791" y="1606"/>
                </a:cubicBezTo>
                <a:cubicBezTo>
                  <a:pt x="9709" y="1519"/>
                  <a:pt x="9646" y="1301"/>
                  <a:pt x="9646" y="1301"/>
                </a:cubicBezTo>
                <a:lnTo>
                  <a:pt x="10010" y="1156"/>
                </a:lnTo>
                <a:cubicBezTo>
                  <a:pt x="10010" y="1156"/>
                  <a:pt x="9923" y="1028"/>
                  <a:pt x="9832" y="942"/>
                </a:cubicBezTo>
                <a:cubicBezTo>
                  <a:pt x="9746" y="856"/>
                  <a:pt x="9755" y="633"/>
                  <a:pt x="9782" y="483"/>
                </a:cubicBezTo>
                <a:cubicBezTo>
                  <a:pt x="9814" y="333"/>
                  <a:pt x="10010" y="73"/>
                  <a:pt x="10010" y="73"/>
                </a:cubicBezTo>
                <a:lnTo>
                  <a:pt x="10010" y="73"/>
                </a:lnTo>
                <a:lnTo>
                  <a:pt x="9900" y="96"/>
                </a:lnTo>
                <a:lnTo>
                  <a:pt x="8841" y="55"/>
                </a:lnTo>
                <a:cubicBezTo>
                  <a:pt x="8841" y="55"/>
                  <a:pt x="7354" y="42"/>
                  <a:pt x="6935" y="28"/>
                </a:cubicBezTo>
                <a:cubicBezTo>
                  <a:pt x="6517" y="19"/>
                  <a:pt x="4643" y="1"/>
                  <a:pt x="4266" y="1"/>
                </a:cubicBezTo>
                <a:close/>
              </a:path>
            </a:pathLst>
          </a:custGeom>
          <a:solidFill>
            <a:srgbClr val="DE98A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2729;p71"/>
          <p:cNvSpPr/>
          <p:nvPr/>
        </p:nvSpPr>
        <p:spPr>
          <a:xfrm rot="21337135">
            <a:off x="8219585" y="605566"/>
            <a:ext cx="2276115" cy="890255"/>
          </a:xfrm>
          <a:custGeom>
            <a:avLst/>
            <a:gdLst/>
            <a:ahLst/>
            <a:cxnLst/>
            <a:rect l="l" t="t" r="r" b="b"/>
            <a:pathLst>
              <a:path w="10256" h="2903" extrusionOk="0">
                <a:moveTo>
                  <a:pt x="4139" y="113"/>
                </a:moveTo>
                <a:cubicBezTo>
                  <a:pt x="5398" y="118"/>
                  <a:pt x="6654" y="131"/>
                  <a:pt x="7909" y="159"/>
                </a:cubicBezTo>
                <a:cubicBezTo>
                  <a:pt x="8600" y="172"/>
                  <a:pt x="9296" y="195"/>
                  <a:pt x="9987" y="213"/>
                </a:cubicBezTo>
                <a:cubicBezTo>
                  <a:pt x="9946" y="282"/>
                  <a:pt x="9914" y="354"/>
                  <a:pt x="9878" y="427"/>
                </a:cubicBezTo>
                <a:cubicBezTo>
                  <a:pt x="9832" y="509"/>
                  <a:pt x="9764" y="604"/>
                  <a:pt x="9773" y="700"/>
                </a:cubicBezTo>
                <a:cubicBezTo>
                  <a:pt x="9782" y="786"/>
                  <a:pt x="9832" y="868"/>
                  <a:pt x="9869" y="936"/>
                </a:cubicBezTo>
                <a:cubicBezTo>
                  <a:pt x="9910" y="1018"/>
                  <a:pt x="9960" y="1096"/>
                  <a:pt x="10010" y="1173"/>
                </a:cubicBezTo>
                <a:cubicBezTo>
                  <a:pt x="9919" y="1232"/>
                  <a:pt x="9828" y="1291"/>
                  <a:pt x="9732" y="1350"/>
                </a:cubicBezTo>
                <a:cubicBezTo>
                  <a:pt x="9705" y="1368"/>
                  <a:pt x="9691" y="1405"/>
                  <a:pt x="9710" y="1432"/>
                </a:cubicBezTo>
                <a:cubicBezTo>
                  <a:pt x="9805" y="1614"/>
                  <a:pt x="9932" y="1773"/>
                  <a:pt x="10082" y="1900"/>
                </a:cubicBezTo>
                <a:cubicBezTo>
                  <a:pt x="10005" y="1941"/>
                  <a:pt x="9928" y="1982"/>
                  <a:pt x="9860" y="2032"/>
                </a:cubicBezTo>
                <a:cubicBezTo>
                  <a:pt x="9805" y="2073"/>
                  <a:pt x="9778" y="2123"/>
                  <a:pt x="9791" y="2196"/>
                </a:cubicBezTo>
                <a:cubicBezTo>
                  <a:pt x="9814" y="2296"/>
                  <a:pt x="9882" y="2401"/>
                  <a:pt x="9928" y="2492"/>
                </a:cubicBezTo>
                <a:cubicBezTo>
                  <a:pt x="9973" y="2573"/>
                  <a:pt x="10019" y="2660"/>
                  <a:pt x="10064" y="2742"/>
                </a:cubicBezTo>
                <a:cubicBezTo>
                  <a:pt x="9009" y="2755"/>
                  <a:pt x="7959" y="2760"/>
                  <a:pt x="6908" y="2760"/>
                </a:cubicBezTo>
                <a:cubicBezTo>
                  <a:pt x="5521" y="2730"/>
                  <a:pt x="4134" y="2677"/>
                  <a:pt x="2743" y="2677"/>
                </a:cubicBezTo>
                <a:cubicBezTo>
                  <a:pt x="2639" y="2677"/>
                  <a:pt x="2534" y="2677"/>
                  <a:pt x="2429" y="2678"/>
                </a:cubicBezTo>
                <a:cubicBezTo>
                  <a:pt x="2074" y="2678"/>
                  <a:pt x="1719" y="2683"/>
                  <a:pt x="1360" y="2692"/>
                </a:cubicBezTo>
                <a:cubicBezTo>
                  <a:pt x="1351" y="2696"/>
                  <a:pt x="1337" y="2696"/>
                  <a:pt x="1324" y="2696"/>
                </a:cubicBezTo>
                <a:cubicBezTo>
                  <a:pt x="1028" y="2687"/>
                  <a:pt x="737" y="2683"/>
                  <a:pt x="441" y="2678"/>
                </a:cubicBezTo>
                <a:cubicBezTo>
                  <a:pt x="482" y="2601"/>
                  <a:pt x="519" y="2523"/>
                  <a:pt x="560" y="2451"/>
                </a:cubicBezTo>
                <a:cubicBezTo>
                  <a:pt x="582" y="2414"/>
                  <a:pt x="569" y="2369"/>
                  <a:pt x="528" y="2355"/>
                </a:cubicBezTo>
                <a:cubicBezTo>
                  <a:pt x="455" y="2328"/>
                  <a:pt x="391" y="2292"/>
                  <a:pt x="328" y="2242"/>
                </a:cubicBezTo>
                <a:cubicBezTo>
                  <a:pt x="423" y="2196"/>
                  <a:pt x="514" y="2151"/>
                  <a:pt x="610" y="2105"/>
                </a:cubicBezTo>
                <a:cubicBezTo>
                  <a:pt x="651" y="2082"/>
                  <a:pt x="646" y="2019"/>
                  <a:pt x="614" y="1996"/>
                </a:cubicBezTo>
                <a:cubicBezTo>
                  <a:pt x="464" y="1891"/>
                  <a:pt x="319" y="1791"/>
                  <a:pt x="173" y="1691"/>
                </a:cubicBezTo>
                <a:cubicBezTo>
                  <a:pt x="250" y="1623"/>
                  <a:pt x="332" y="1555"/>
                  <a:pt x="414" y="1487"/>
                </a:cubicBezTo>
                <a:cubicBezTo>
                  <a:pt x="478" y="1437"/>
                  <a:pt x="605" y="1368"/>
                  <a:pt x="601" y="1268"/>
                </a:cubicBezTo>
                <a:cubicBezTo>
                  <a:pt x="601" y="1173"/>
                  <a:pt x="487" y="1073"/>
                  <a:pt x="437" y="1005"/>
                </a:cubicBezTo>
                <a:lnTo>
                  <a:pt x="223" y="723"/>
                </a:lnTo>
                <a:cubicBezTo>
                  <a:pt x="382" y="650"/>
                  <a:pt x="542" y="563"/>
                  <a:pt x="687" y="459"/>
                </a:cubicBezTo>
                <a:cubicBezTo>
                  <a:pt x="714" y="436"/>
                  <a:pt x="733" y="377"/>
                  <a:pt x="687" y="359"/>
                </a:cubicBezTo>
                <a:cubicBezTo>
                  <a:pt x="573" y="300"/>
                  <a:pt x="482" y="204"/>
                  <a:pt x="382" y="118"/>
                </a:cubicBezTo>
                <a:lnTo>
                  <a:pt x="382" y="118"/>
                </a:lnTo>
                <a:cubicBezTo>
                  <a:pt x="560" y="123"/>
                  <a:pt x="739" y="125"/>
                  <a:pt x="917" y="125"/>
                </a:cubicBezTo>
                <a:cubicBezTo>
                  <a:pt x="1364" y="125"/>
                  <a:pt x="1811" y="113"/>
                  <a:pt x="2256" y="113"/>
                </a:cubicBezTo>
                <a:close/>
                <a:moveTo>
                  <a:pt x="4870" y="0"/>
                </a:moveTo>
                <a:cubicBezTo>
                  <a:pt x="4074" y="0"/>
                  <a:pt x="3278" y="6"/>
                  <a:pt x="2483" y="18"/>
                </a:cubicBezTo>
                <a:cubicBezTo>
                  <a:pt x="1783" y="31"/>
                  <a:pt x="1078" y="27"/>
                  <a:pt x="373" y="72"/>
                </a:cubicBezTo>
                <a:cubicBezTo>
                  <a:pt x="360" y="72"/>
                  <a:pt x="351" y="91"/>
                  <a:pt x="355" y="104"/>
                </a:cubicBezTo>
                <a:cubicBezTo>
                  <a:pt x="341" y="109"/>
                  <a:pt x="328" y="127"/>
                  <a:pt x="337" y="145"/>
                </a:cubicBezTo>
                <a:cubicBezTo>
                  <a:pt x="401" y="245"/>
                  <a:pt x="482" y="318"/>
                  <a:pt x="564" y="395"/>
                </a:cubicBezTo>
                <a:cubicBezTo>
                  <a:pt x="414" y="491"/>
                  <a:pt x="264" y="573"/>
                  <a:pt x="100" y="641"/>
                </a:cubicBezTo>
                <a:cubicBezTo>
                  <a:pt x="64" y="659"/>
                  <a:pt x="64" y="709"/>
                  <a:pt x="87" y="741"/>
                </a:cubicBezTo>
                <a:cubicBezTo>
                  <a:pt x="150" y="827"/>
                  <a:pt x="214" y="914"/>
                  <a:pt x="282" y="1000"/>
                </a:cubicBezTo>
                <a:lnTo>
                  <a:pt x="364" y="1109"/>
                </a:lnTo>
                <a:cubicBezTo>
                  <a:pt x="391" y="1146"/>
                  <a:pt x="451" y="1200"/>
                  <a:pt x="455" y="1250"/>
                </a:cubicBezTo>
                <a:cubicBezTo>
                  <a:pt x="473" y="1282"/>
                  <a:pt x="469" y="1300"/>
                  <a:pt x="432" y="1309"/>
                </a:cubicBezTo>
                <a:cubicBezTo>
                  <a:pt x="410" y="1327"/>
                  <a:pt x="387" y="1350"/>
                  <a:pt x="364" y="1368"/>
                </a:cubicBezTo>
                <a:cubicBezTo>
                  <a:pt x="332" y="1396"/>
                  <a:pt x="296" y="1423"/>
                  <a:pt x="264" y="1450"/>
                </a:cubicBezTo>
                <a:cubicBezTo>
                  <a:pt x="187" y="1518"/>
                  <a:pt x="109" y="1582"/>
                  <a:pt x="28" y="1650"/>
                </a:cubicBezTo>
                <a:cubicBezTo>
                  <a:pt x="0" y="1673"/>
                  <a:pt x="9" y="1728"/>
                  <a:pt x="37" y="1750"/>
                </a:cubicBezTo>
                <a:cubicBezTo>
                  <a:pt x="178" y="1846"/>
                  <a:pt x="319" y="1941"/>
                  <a:pt x="460" y="2037"/>
                </a:cubicBezTo>
                <a:cubicBezTo>
                  <a:pt x="369" y="2082"/>
                  <a:pt x="278" y="2128"/>
                  <a:pt x="191" y="2173"/>
                </a:cubicBezTo>
                <a:cubicBezTo>
                  <a:pt x="160" y="2187"/>
                  <a:pt x="146" y="2242"/>
                  <a:pt x="173" y="2269"/>
                </a:cubicBezTo>
                <a:cubicBezTo>
                  <a:pt x="250" y="2346"/>
                  <a:pt x="332" y="2401"/>
                  <a:pt x="423" y="2446"/>
                </a:cubicBezTo>
                <a:cubicBezTo>
                  <a:pt x="405" y="2478"/>
                  <a:pt x="387" y="2514"/>
                  <a:pt x="369" y="2551"/>
                </a:cubicBezTo>
                <a:cubicBezTo>
                  <a:pt x="337" y="2587"/>
                  <a:pt x="314" y="2628"/>
                  <a:pt x="287" y="2669"/>
                </a:cubicBezTo>
                <a:cubicBezTo>
                  <a:pt x="269" y="2696"/>
                  <a:pt x="241" y="2724"/>
                  <a:pt x="223" y="2755"/>
                </a:cubicBezTo>
                <a:cubicBezTo>
                  <a:pt x="196" y="2769"/>
                  <a:pt x="205" y="2828"/>
                  <a:pt x="241" y="2828"/>
                </a:cubicBezTo>
                <a:lnTo>
                  <a:pt x="278" y="2828"/>
                </a:lnTo>
                <a:cubicBezTo>
                  <a:pt x="282" y="2828"/>
                  <a:pt x="291" y="2833"/>
                  <a:pt x="296" y="2833"/>
                </a:cubicBezTo>
                <a:lnTo>
                  <a:pt x="300" y="2833"/>
                </a:lnTo>
                <a:cubicBezTo>
                  <a:pt x="305" y="2833"/>
                  <a:pt x="310" y="2837"/>
                  <a:pt x="314" y="2837"/>
                </a:cubicBezTo>
                <a:cubicBezTo>
                  <a:pt x="366" y="2839"/>
                  <a:pt x="419" y="2839"/>
                  <a:pt x="471" y="2839"/>
                </a:cubicBezTo>
                <a:cubicBezTo>
                  <a:pt x="743" y="2839"/>
                  <a:pt x="1017" y="2822"/>
                  <a:pt x="1292" y="2815"/>
                </a:cubicBezTo>
                <a:cubicBezTo>
                  <a:pt x="1524" y="2810"/>
                  <a:pt x="1756" y="2805"/>
                  <a:pt x="1988" y="2805"/>
                </a:cubicBezTo>
                <a:cubicBezTo>
                  <a:pt x="3716" y="2865"/>
                  <a:pt x="5448" y="2892"/>
                  <a:pt x="7176" y="2892"/>
                </a:cubicBezTo>
                <a:cubicBezTo>
                  <a:pt x="7427" y="2896"/>
                  <a:pt x="7677" y="2896"/>
                  <a:pt x="7927" y="2901"/>
                </a:cubicBezTo>
                <a:cubicBezTo>
                  <a:pt x="8081" y="2902"/>
                  <a:pt x="8234" y="2902"/>
                  <a:pt x="8388" y="2902"/>
                </a:cubicBezTo>
                <a:cubicBezTo>
                  <a:pt x="8948" y="2902"/>
                  <a:pt x="9508" y="2895"/>
                  <a:pt x="10064" y="2874"/>
                </a:cubicBezTo>
                <a:cubicBezTo>
                  <a:pt x="10078" y="2869"/>
                  <a:pt x="10082" y="2869"/>
                  <a:pt x="10092" y="2865"/>
                </a:cubicBezTo>
                <a:lnTo>
                  <a:pt x="10137" y="2865"/>
                </a:lnTo>
                <a:cubicBezTo>
                  <a:pt x="10151" y="2865"/>
                  <a:pt x="10160" y="2860"/>
                  <a:pt x="10169" y="2855"/>
                </a:cubicBezTo>
                <a:cubicBezTo>
                  <a:pt x="10205" y="2855"/>
                  <a:pt x="10237" y="2819"/>
                  <a:pt x="10214" y="2774"/>
                </a:cubicBezTo>
                <a:cubicBezTo>
                  <a:pt x="10132" y="2624"/>
                  <a:pt x="10046" y="2473"/>
                  <a:pt x="9973" y="2323"/>
                </a:cubicBezTo>
                <a:cubicBezTo>
                  <a:pt x="9955" y="2287"/>
                  <a:pt x="9923" y="2242"/>
                  <a:pt x="9914" y="2205"/>
                </a:cubicBezTo>
                <a:cubicBezTo>
                  <a:pt x="9905" y="2137"/>
                  <a:pt x="9937" y="2119"/>
                  <a:pt x="9987" y="2091"/>
                </a:cubicBezTo>
                <a:cubicBezTo>
                  <a:pt x="10060" y="2051"/>
                  <a:pt x="10142" y="2005"/>
                  <a:pt x="10219" y="1964"/>
                </a:cubicBezTo>
                <a:cubicBezTo>
                  <a:pt x="10255" y="1941"/>
                  <a:pt x="10255" y="1887"/>
                  <a:pt x="10219" y="1860"/>
                </a:cubicBezTo>
                <a:cubicBezTo>
                  <a:pt x="10064" y="1741"/>
                  <a:pt x="9937" y="1596"/>
                  <a:pt x="9837" y="1423"/>
                </a:cubicBezTo>
                <a:cubicBezTo>
                  <a:pt x="9932" y="1364"/>
                  <a:pt x="10023" y="1300"/>
                  <a:pt x="10119" y="1241"/>
                </a:cubicBezTo>
                <a:cubicBezTo>
                  <a:pt x="10151" y="1218"/>
                  <a:pt x="10160" y="1182"/>
                  <a:pt x="10132" y="1150"/>
                </a:cubicBezTo>
                <a:cubicBezTo>
                  <a:pt x="10046" y="1027"/>
                  <a:pt x="9864" y="800"/>
                  <a:pt x="9891" y="636"/>
                </a:cubicBezTo>
                <a:cubicBezTo>
                  <a:pt x="9901" y="554"/>
                  <a:pt x="9955" y="463"/>
                  <a:pt x="9991" y="386"/>
                </a:cubicBezTo>
                <a:cubicBezTo>
                  <a:pt x="10028" y="300"/>
                  <a:pt x="10069" y="213"/>
                  <a:pt x="10101" y="122"/>
                </a:cubicBezTo>
                <a:cubicBezTo>
                  <a:pt x="10107" y="103"/>
                  <a:pt x="10090" y="88"/>
                  <a:pt x="10073" y="88"/>
                </a:cubicBezTo>
                <a:cubicBezTo>
                  <a:pt x="10067" y="88"/>
                  <a:pt x="10060" y="90"/>
                  <a:pt x="10055" y="95"/>
                </a:cubicBezTo>
                <a:cubicBezTo>
                  <a:pt x="10051" y="95"/>
                  <a:pt x="10051" y="100"/>
                  <a:pt x="10051" y="100"/>
                </a:cubicBezTo>
                <a:cubicBezTo>
                  <a:pt x="10041" y="95"/>
                  <a:pt x="10032" y="91"/>
                  <a:pt x="10023" y="91"/>
                </a:cubicBezTo>
                <a:cubicBezTo>
                  <a:pt x="8308" y="28"/>
                  <a:pt x="6588" y="0"/>
                  <a:pt x="4870" y="0"/>
                </a:cubicBezTo>
                <a:close/>
              </a:path>
            </a:pathLst>
          </a:custGeom>
          <a:solidFill>
            <a:srgbClr val="4C4C4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2730;p71"/>
          <p:cNvSpPr/>
          <p:nvPr/>
        </p:nvSpPr>
        <p:spPr>
          <a:xfrm rot="21337135">
            <a:off x="9658978" y="1029273"/>
            <a:ext cx="122287" cy="168362"/>
          </a:xfrm>
          <a:custGeom>
            <a:avLst/>
            <a:gdLst/>
            <a:ahLst/>
            <a:cxnLst/>
            <a:rect l="l" t="t" r="r" b="b"/>
            <a:pathLst>
              <a:path w="551" h="549" extrusionOk="0">
                <a:moveTo>
                  <a:pt x="442" y="0"/>
                </a:moveTo>
                <a:cubicBezTo>
                  <a:pt x="426" y="0"/>
                  <a:pt x="410" y="6"/>
                  <a:pt x="396" y="15"/>
                </a:cubicBezTo>
                <a:cubicBezTo>
                  <a:pt x="341" y="37"/>
                  <a:pt x="291" y="110"/>
                  <a:pt x="259" y="165"/>
                </a:cubicBezTo>
                <a:cubicBezTo>
                  <a:pt x="214" y="115"/>
                  <a:pt x="169" y="44"/>
                  <a:pt x="104" y="44"/>
                </a:cubicBezTo>
                <a:cubicBezTo>
                  <a:pt x="97" y="44"/>
                  <a:pt x="90" y="45"/>
                  <a:pt x="82" y="47"/>
                </a:cubicBezTo>
                <a:cubicBezTo>
                  <a:pt x="9" y="60"/>
                  <a:pt x="0" y="147"/>
                  <a:pt x="18" y="210"/>
                </a:cubicBezTo>
                <a:cubicBezTo>
                  <a:pt x="68" y="388"/>
                  <a:pt x="214" y="506"/>
                  <a:pt x="373" y="542"/>
                </a:cubicBezTo>
                <a:cubicBezTo>
                  <a:pt x="380" y="545"/>
                  <a:pt x="388" y="549"/>
                  <a:pt x="396" y="549"/>
                </a:cubicBezTo>
                <a:cubicBezTo>
                  <a:pt x="399" y="549"/>
                  <a:pt x="402" y="548"/>
                  <a:pt x="405" y="547"/>
                </a:cubicBezTo>
                <a:lnTo>
                  <a:pt x="414" y="547"/>
                </a:lnTo>
                <a:cubicBezTo>
                  <a:pt x="417" y="548"/>
                  <a:pt x="420" y="548"/>
                  <a:pt x="423" y="548"/>
                </a:cubicBezTo>
                <a:cubicBezTo>
                  <a:pt x="435" y="548"/>
                  <a:pt x="442" y="540"/>
                  <a:pt x="446" y="529"/>
                </a:cubicBezTo>
                <a:cubicBezTo>
                  <a:pt x="446" y="529"/>
                  <a:pt x="450" y="524"/>
                  <a:pt x="450" y="519"/>
                </a:cubicBezTo>
                <a:cubicBezTo>
                  <a:pt x="478" y="415"/>
                  <a:pt x="510" y="315"/>
                  <a:pt x="532" y="210"/>
                </a:cubicBezTo>
                <a:cubicBezTo>
                  <a:pt x="546" y="151"/>
                  <a:pt x="550" y="92"/>
                  <a:pt x="514" y="42"/>
                </a:cubicBezTo>
                <a:cubicBezTo>
                  <a:pt x="490" y="12"/>
                  <a:pt x="465" y="0"/>
                  <a:pt x="442"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2731;p71"/>
          <p:cNvSpPr/>
          <p:nvPr/>
        </p:nvSpPr>
        <p:spPr>
          <a:xfrm rot="21337135">
            <a:off x="9631328" y="719144"/>
            <a:ext cx="124277" cy="167442"/>
          </a:xfrm>
          <a:custGeom>
            <a:avLst/>
            <a:gdLst/>
            <a:ahLst/>
            <a:cxnLst/>
            <a:rect l="l" t="t" r="r" b="b"/>
            <a:pathLst>
              <a:path w="560" h="546" extrusionOk="0">
                <a:moveTo>
                  <a:pt x="318" y="463"/>
                </a:moveTo>
                <a:cubicBezTo>
                  <a:pt x="318" y="468"/>
                  <a:pt x="318" y="468"/>
                  <a:pt x="318" y="468"/>
                </a:cubicBezTo>
                <a:lnTo>
                  <a:pt x="309" y="468"/>
                </a:lnTo>
                <a:cubicBezTo>
                  <a:pt x="314" y="468"/>
                  <a:pt x="314" y="468"/>
                  <a:pt x="318" y="463"/>
                </a:cubicBezTo>
                <a:close/>
                <a:moveTo>
                  <a:pt x="369" y="1"/>
                </a:moveTo>
                <a:cubicBezTo>
                  <a:pt x="358" y="1"/>
                  <a:pt x="347" y="3"/>
                  <a:pt x="337" y="8"/>
                </a:cubicBezTo>
                <a:cubicBezTo>
                  <a:pt x="277" y="36"/>
                  <a:pt x="250" y="99"/>
                  <a:pt x="223" y="158"/>
                </a:cubicBezTo>
                <a:cubicBezTo>
                  <a:pt x="186" y="109"/>
                  <a:pt x="137" y="52"/>
                  <a:pt x="85" y="52"/>
                </a:cubicBezTo>
                <a:cubicBezTo>
                  <a:pt x="79" y="52"/>
                  <a:pt x="74" y="53"/>
                  <a:pt x="68" y="54"/>
                </a:cubicBezTo>
                <a:cubicBezTo>
                  <a:pt x="9" y="68"/>
                  <a:pt x="0" y="145"/>
                  <a:pt x="5" y="199"/>
                </a:cubicBezTo>
                <a:cubicBezTo>
                  <a:pt x="27" y="370"/>
                  <a:pt x="201" y="546"/>
                  <a:pt x="368" y="546"/>
                </a:cubicBezTo>
                <a:cubicBezTo>
                  <a:pt x="374" y="546"/>
                  <a:pt x="380" y="545"/>
                  <a:pt x="387" y="545"/>
                </a:cubicBezTo>
                <a:cubicBezTo>
                  <a:pt x="396" y="545"/>
                  <a:pt x="400" y="545"/>
                  <a:pt x="405" y="540"/>
                </a:cubicBezTo>
                <a:cubicBezTo>
                  <a:pt x="414" y="536"/>
                  <a:pt x="423" y="531"/>
                  <a:pt x="428" y="522"/>
                </a:cubicBezTo>
                <a:cubicBezTo>
                  <a:pt x="491" y="404"/>
                  <a:pt x="559" y="195"/>
                  <a:pt x="491" y="63"/>
                </a:cubicBezTo>
                <a:cubicBezTo>
                  <a:pt x="475" y="27"/>
                  <a:pt x="442" y="2"/>
                  <a:pt x="407" y="2"/>
                </a:cubicBezTo>
                <a:cubicBezTo>
                  <a:pt x="402" y="2"/>
                  <a:pt x="396" y="3"/>
                  <a:pt x="391" y="4"/>
                </a:cubicBezTo>
                <a:cubicBezTo>
                  <a:pt x="384" y="2"/>
                  <a:pt x="376" y="1"/>
                  <a:pt x="36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2732;p71"/>
          <p:cNvSpPr/>
          <p:nvPr/>
        </p:nvSpPr>
        <p:spPr>
          <a:xfrm rot="21337135">
            <a:off x="10018240" y="765791"/>
            <a:ext cx="124277" cy="174490"/>
          </a:xfrm>
          <a:custGeom>
            <a:avLst/>
            <a:gdLst/>
            <a:ahLst/>
            <a:cxnLst/>
            <a:rect l="l" t="t" r="r" b="b"/>
            <a:pathLst>
              <a:path w="560" h="569" extrusionOk="0">
                <a:moveTo>
                  <a:pt x="260" y="469"/>
                </a:moveTo>
                <a:cubicBezTo>
                  <a:pt x="260" y="469"/>
                  <a:pt x="260" y="473"/>
                  <a:pt x="260" y="473"/>
                </a:cubicBezTo>
                <a:cubicBezTo>
                  <a:pt x="260" y="469"/>
                  <a:pt x="255" y="469"/>
                  <a:pt x="250" y="469"/>
                </a:cubicBezTo>
                <a:close/>
                <a:moveTo>
                  <a:pt x="117" y="0"/>
                </a:moveTo>
                <a:cubicBezTo>
                  <a:pt x="58" y="0"/>
                  <a:pt x="32" y="70"/>
                  <a:pt x="23" y="123"/>
                </a:cubicBezTo>
                <a:cubicBezTo>
                  <a:pt x="0" y="305"/>
                  <a:pt x="141" y="533"/>
                  <a:pt x="305" y="569"/>
                </a:cubicBezTo>
                <a:cubicBezTo>
                  <a:pt x="314" y="569"/>
                  <a:pt x="319" y="569"/>
                  <a:pt x="323" y="564"/>
                </a:cubicBezTo>
                <a:cubicBezTo>
                  <a:pt x="332" y="564"/>
                  <a:pt x="341" y="564"/>
                  <a:pt x="350" y="555"/>
                </a:cubicBezTo>
                <a:cubicBezTo>
                  <a:pt x="441" y="460"/>
                  <a:pt x="560" y="273"/>
                  <a:pt x="523" y="128"/>
                </a:cubicBezTo>
                <a:cubicBezTo>
                  <a:pt x="514" y="87"/>
                  <a:pt x="487" y="46"/>
                  <a:pt x="441" y="46"/>
                </a:cubicBezTo>
                <a:cubicBezTo>
                  <a:pt x="428" y="37"/>
                  <a:pt x="410" y="32"/>
                  <a:pt x="387" y="32"/>
                </a:cubicBezTo>
                <a:cubicBezTo>
                  <a:pt x="323" y="41"/>
                  <a:pt x="287" y="96"/>
                  <a:pt x="246" y="146"/>
                </a:cubicBezTo>
                <a:cubicBezTo>
                  <a:pt x="219" y="82"/>
                  <a:pt x="178" y="5"/>
                  <a:pt x="123" y="1"/>
                </a:cubicBezTo>
                <a:cubicBezTo>
                  <a:pt x="121" y="0"/>
                  <a:pt x="119" y="0"/>
                  <a:pt x="11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2733;p71"/>
          <p:cNvSpPr/>
          <p:nvPr/>
        </p:nvSpPr>
        <p:spPr>
          <a:xfrm rot="21337135">
            <a:off x="9441063" y="1197691"/>
            <a:ext cx="122508" cy="168978"/>
          </a:xfrm>
          <a:custGeom>
            <a:avLst/>
            <a:gdLst/>
            <a:ahLst/>
            <a:cxnLst/>
            <a:rect l="l" t="t" r="r" b="b"/>
            <a:pathLst>
              <a:path w="552" h="551" extrusionOk="0">
                <a:moveTo>
                  <a:pt x="444" y="1"/>
                </a:moveTo>
                <a:cubicBezTo>
                  <a:pt x="427" y="1"/>
                  <a:pt x="412" y="8"/>
                  <a:pt x="397" y="19"/>
                </a:cubicBezTo>
                <a:cubicBezTo>
                  <a:pt x="342" y="42"/>
                  <a:pt x="292" y="110"/>
                  <a:pt x="260" y="164"/>
                </a:cubicBezTo>
                <a:cubicBezTo>
                  <a:pt x="215" y="119"/>
                  <a:pt x="173" y="44"/>
                  <a:pt x="105" y="44"/>
                </a:cubicBezTo>
                <a:cubicBezTo>
                  <a:pt x="98" y="44"/>
                  <a:pt x="90" y="44"/>
                  <a:pt x="83" y="46"/>
                </a:cubicBezTo>
                <a:cubicBezTo>
                  <a:pt x="10" y="64"/>
                  <a:pt x="1" y="151"/>
                  <a:pt x="19" y="214"/>
                </a:cubicBezTo>
                <a:cubicBezTo>
                  <a:pt x="69" y="387"/>
                  <a:pt x="215" y="505"/>
                  <a:pt x="378" y="542"/>
                </a:cubicBezTo>
                <a:cubicBezTo>
                  <a:pt x="383" y="551"/>
                  <a:pt x="397" y="551"/>
                  <a:pt x="410" y="551"/>
                </a:cubicBezTo>
                <a:lnTo>
                  <a:pt x="419" y="551"/>
                </a:lnTo>
                <a:cubicBezTo>
                  <a:pt x="433" y="551"/>
                  <a:pt x="442" y="542"/>
                  <a:pt x="447" y="533"/>
                </a:cubicBezTo>
                <a:cubicBezTo>
                  <a:pt x="451" y="528"/>
                  <a:pt x="451" y="524"/>
                  <a:pt x="451" y="519"/>
                </a:cubicBezTo>
                <a:cubicBezTo>
                  <a:pt x="478" y="419"/>
                  <a:pt x="515" y="314"/>
                  <a:pt x="537" y="210"/>
                </a:cubicBezTo>
                <a:cubicBezTo>
                  <a:pt x="547" y="155"/>
                  <a:pt x="551" y="92"/>
                  <a:pt x="515" y="46"/>
                </a:cubicBezTo>
                <a:cubicBezTo>
                  <a:pt x="491" y="14"/>
                  <a:pt x="467" y="1"/>
                  <a:pt x="44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2734;p71"/>
          <p:cNvSpPr/>
          <p:nvPr/>
        </p:nvSpPr>
        <p:spPr>
          <a:xfrm rot="21337135">
            <a:off x="9907969" y="1181407"/>
            <a:ext cx="123391" cy="174490"/>
          </a:xfrm>
          <a:custGeom>
            <a:avLst/>
            <a:gdLst/>
            <a:ahLst/>
            <a:cxnLst/>
            <a:rect l="l" t="t" r="r" b="b"/>
            <a:pathLst>
              <a:path w="556" h="569" extrusionOk="0">
                <a:moveTo>
                  <a:pt x="255" y="469"/>
                </a:moveTo>
                <a:cubicBezTo>
                  <a:pt x="260" y="469"/>
                  <a:pt x="260" y="473"/>
                  <a:pt x="260" y="473"/>
                </a:cubicBezTo>
                <a:cubicBezTo>
                  <a:pt x="255" y="469"/>
                  <a:pt x="255" y="469"/>
                  <a:pt x="251" y="469"/>
                </a:cubicBezTo>
                <a:close/>
                <a:moveTo>
                  <a:pt x="114" y="0"/>
                </a:moveTo>
                <a:cubicBezTo>
                  <a:pt x="58" y="0"/>
                  <a:pt x="28" y="70"/>
                  <a:pt x="23" y="123"/>
                </a:cubicBezTo>
                <a:cubicBezTo>
                  <a:pt x="1" y="305"/>
                  <a:pt x="137" y="533"/>
                  <a:pt x="305" y="569"/>
                </a:cubicBezTo>
                <a:cubicBezTo>
                  <a:pt x="314" y="569"/>
                  <a:pt x="319" y="569"/>
                  <a:pt x="323" y="564"/>
                </a:cubicBezTo>
                <a:cubicBezTo>
                  <a:pt x="333" y="564"/>
                  <a:pt x="342" y="564"/>
                  <a:pt x="351" y="555"/>
                </a:cubicBezTo>
                <a:cubicBezTo>
                  <a:pt x="442" y="460"/>
                  <a:pt x="555" y="273"/>
                  <a:pt x="524" y="128"/>
                </a:cubicBezTo>
                <a:cubicBezTo>
                  <a:pt x="514" y="87"/>
                  <a:pt x="483" y="46"/>
                  <a:pt x="442" y="46"/>
                </a:cubicBezTo>
                <a:cubicBezTo>
                  <a:pt x="428" y="37"/>
                  <a:pt x="405" y="32"/>
                  <a:pt x="387" y="32"/>
                </a:cubicBezTo>
                <a:cubicBezTo>
                  <a:pt x="323" y="41"/>
                  <a:pt x="283" y="96"/>
                  <a:pt x="246" y="146"/>
                </a:cubicBezTo>
                <a:cubicBezTo>
                  <a:pt x="219" y="82"/>
                  <a:pt x="178" y="5"/>
                  <a:pt x="119" y="1"/>
                </a:cubicBezTo>
                <a:cubicBezTo>
                  <a:pt x="117" y="0"/>
                  <a:pt x="115" y="0"/>
                  <a:pt x="114"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2735;p71"/>
          <p:cNvSpPr/>
          <p:nvPr/>
        </p:nvSpPr>
        <p:spPr>
          <a:xfrm rot="21337135">
            <a:off x="9012248" y="1111593"/>
            <a:ext cx="120288" cy="180933"/>
          </a:xfrm>
          <a:custGeom>
            <a:avLst/>
            <a:gdLst/>
            <a:ahLst/>
            <a:cxnLst/>
            <a:rect l="l" t="t" r="r" b="b"/>
            <a:pathLst>
              <a:path w="542" h="590" extrusionOk="0">
                <a:moveTo>
                  <a:pt x="99" y="0"/>
                </a:moveTo>
                <a:cubicBezTo>
                  <a:pt x="30" y="0"/>
                  <a:pt x="0" y="75"/>
                  <a:pt x="0" y="142"/>
                </a:cubicBezTo>
                <a:cubicBezTo>
                  <a:pt x="5" y="324"/>
                  <a:pt x="114" y="483"/>
                  <a:pt x="255" y="565"/>
                </a:cubicBezTo>
                <a:cubicBezTo>
                  <a:pt x="264" y="574"/>
                  <a:pt x="273" y="583"/>
                  <a:pt x="287" y="583"/>
                </a:cubicBezTo>
                <a:cubicBezTo>
                  <a:pt x="287" y="583"/>
                  <a:pt x="291" y="587"/>
                  <a:pt x="291" y="587"/>
                </a:cubicBezTo>
                <a:cubicBezTo>
                  <a:pt x="296" y="589"/>
                  <a:pt x="300" y="589"/>
                  <a:pt x="304" y="589"/>
                </a:cubicBezTo>
                <a:cubicBezTo>
                  <a:pt x="314" y="589"/>
                  <a:pt x="321" y="585"/>
                  <a:pt x="328" y="578"/>
                </a:cubicBezTo>
                <a:cubicBezTo>
                  <a:pt x="328" y="574"/>
                  <a:pt x="332" y="574"/>
                  <a:pt x="332" y="569"/>
                </a:cubicBezTo>
                <a:cubicBezTo>
                  <a:pt x="387" y="478"/>
                  <a:pt x="446" y="387"/>
                  <a:pt x="496" y="296"/>
                </a:cubicBezTo>
                <a:cubicBezTo>
                  <a:pt x="523" y="246"/>
                  <a:pt x="541" y="187"/>
                  <a:pt x="523" y="133"/>
                </a:cubicBezTo>
                <a:cubicBezTo>
                  <a:pt x="502" y="83"/>
                  <a:pt x="473" y="64"/>
                  <a:pt x="442" y="64"/>
                </a:cubicBezTo>
                <a:cubicBezTo>
                  <a:pt x="433" y="64"/>
                  <a:pt x="423" y="66"/>
                  <a:pt x="414" y="69"/>
                </a:cubicBezTo>
                <a:cubicBezTo>
                  <a:pt x="355" y="73"/>
                  <a:pt x="287" y="128"/>
                  <a:pt x="246" y="169"/>
                </a:cubicBezTo>
                <a:cubicBezTo>
                  <a:pt x="209" y="105"/>
                  <a:pt x="187" y="10"/>
                  <a:pt x="105" y="1"/>
                </a:cubicBezTo>
                <a:cubicBezTo>
                  <a:pt x="103" y="1"/>
                  <a:pt x="101" y="0"/>
                  <a:pt x="99"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2736;p71"/>
          <p:cNvSpPr/>
          <p:nvPr/>
        </p:nvSpPr>
        <p:spPr>
          <a:xfrm rot="21337135">
            <a:off x="9076166" y="755457"/>
            <a:ext cx="122287" cy="184915"/>
          </a:xfrm>
          <a:custGeom>
            <a:avLst/>
            <a:gdLst/>
            <a:ahLst/>
            <a:cxnLst/>
            <a:rect l="l" t="t" r="r" b="b"/>
            <a:pathLst>
              <a:path w="551" h="603" extrusionOk="0">
                <a:moveTo>
                  <a:pt x="219" y="490"/>
                </a:moveTo>
                <a:cubicBezTo>
                  <a:pt x="219" y="495"/>
                  <a:pt x="219" y="495"/>
                  <a:pt x="223" y="499"/>
                </a:cubicBezTo>
                <a:cubicBezTo>
                  <a:pt x="219" y="495"/>
                  <a:pt x="214" y="490"/>
                  <a:pt x="214" y="490"/>
                </a:cubicBezTo>
                <a:close/>
                <a:moveTo>
                  <a:pt x="162" y="0"/>
                </a:moveTo>
                <a:cubicBezTo>
                  <a:pt x="113" y="0"/>
                  <a:pt x="76" y="55"/>
                  <a:pt x="60" y="99"/>
                </a:cubicBezTo>
                <a:cubicBezTo>
                  <a:pt x="1" y="272"/>
                  <a:pt x="92" y="527"/>
                  <a:pt x="246" y="599"/>
                </a:cubicBezTo>
                <a:cubicBezTo>
                  <a:pt x="248" y="602"/>
                  <a:pt x="252" y="603"/>
                  <a:pt x="255" y="603"/>
                </a:cubicBezTo>
                <a:cubicBezTo>
                  <a:pt x="259" y="603"/>
                  <a:pt x="262" y="602"/>
                  <a:pt x="264" y="599"/>
                </a:cubicBezTo>
                <a:cubicBezTo>
                  <a:pt x="269" y="602"/>
                  <a:pt x="273" y="603"/>
                  <a:pt x="278" y="603"/>
                </a:cubicBezTo>
                <a:cubicBezTo>
                  <a:pt x="283" y="603"/>
                  <a:pt x="287" y="602"/>
                  <a:pt x="292" y="599"/>
                </a:cubicBezTo>
                <a:cubicBezTo>
                  <a:pt x="401" y="527"/>
                  <a:pt x="551" y="372"/>
                  <a:pt x="551" y="222"/>
                </a:cubicBezTo>
                <a:cubicBezTo>
                  <a:pt x="551" y="181"/>
                  <a:pt x="528" y="136"/>
                  <a:pt x="487" y="122"/>
                </a:cubicBezTo>
                <a:cubicBezTo>
                  <a:pt x="474" y="108"/>
                  <a:pt x="455" y="99"/>
                  <a:pt x="437" y="99"/>
                </a:cubicBezTo>
                <a:cubicBezTo>
                  <a:pt x="431" y="98"/>
                  <a:pt x="425" y="98"/>
                  <a:pt x="420" y="98"/>
                </a:cubicBezTo>
                <a:cubicBezTo>
                  <a:pt x="361" y="98"/>
                  <a:pt x="319" y="139"/>
                  <a:pt x="273" y="172"/>
                </a:cubicBezTo>
                <a:cubicBezTo>
                  <a:pt x="260" y="108"/>
                  <a:pt x="237" y="17"/>
                  <a:pt x="183" y="4"/>
                </a:cubicBezTo>
                <a:cubicBezTo>
                  <a:pt x="175" y="1"/>
                  <a:pt x="169" y="0"/>
                  <a:pt x="162"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2737;p71"/>
          <p:cNvSpPr/>
          <p:nvPr/>
        </p:nvSpPr>
        <p:spPr>
          <a:xfrm rot="21337135">
            <a:off x="8589536" y="1054961"/>
            <a:ext cx="122287" cy="168362"/>
          </a:xfrm>
          <a:custGeom>
            <a:avLst/>
            <a:gdLst/>
            <a:ahLst/>
            <a:cxnLst/>
            <a:rect l="l" t="t" r="r" b="b"/>
            <a:pathLst>
              <a:path w="551" h="549" extrusionOk="0">
                <a:moveTo>
                  <a:pt x="441" y="0"/>
                </a:moveTo>
                <a:cubicBezTo>
                  <a:pt x="425" y="0"/>
                  <a:pt x="408" y="6"/>
                  <a:pt x="392" y="15"/>
                </a:cubicBezTo>
                <a:cubicBezTo>
                  <a:pt x="342" y="37"/>
                  <a:pt x="287" y="110"/>
                  <a:pt x="260" y="165"/>
                </a:cubicBezTo>
                <a:cubicBezTo>
                  <a:pt x="211" y="115"/>
                  <a:pt x="169" y="44"/>
                  <a:pt x="104" y="44"/>
                </a:cubicBezTo>
                <a:cubicBezTo>
                  <a:pt x="97" y="44"/>
                  <a:pt x="90" y="45"/>
                  <a:pt x="83" y="47"/>
                </a:cubicBezTo>
                <a:cubicBezTo>
                  <a:pt x="10" y="60"/>
                  <a:pt x="1" y="147"/>
                  <a:pt x="19" y="210"/>
                </a:cubicBezTo>
                <a:cubicBezTo>
                  <a:pt x="69" y="388"/>
                  <a:pt x="214" y="506"/>
                  <a:pt x="374" y="542"/>
                </a:cubicBezTo>
                <a:cubicBezTo>
                  <a:pt x="380" y="545"/>
                  <a:pt x="389" y="549"/>
                  <a:pt x="396" y="549"/>
                </a:cubicBezTo>
                <a:cubicBezTo>
                  <a:pt x="400" y="549"/>
                  <a:pt x="403" y="548"/>
                  <a:pt x="405" y="547"/>
                </a:cubicBezTo>
                <a:lnTo>
                  <a:pt x="414" y="547"/>
                </a:lnTo>
                <a:cubicBezTo>
                  <a:pt x="418" y="548"/>
                  <a:pt x="421" y="548"/>
                  <a:pt x="423" y="548"/>
                </a:cubicBezTo>
                <a:cubicBezTo>
                  <a:pt x="436" y="548"/>
                  <a:pt x="443" y="540"/>
                  <a:pt x="446" y="529"/>
                </a:cubicBezTo>
                <a:cubicBezTo>
                  <a:pt x="446" y="529"/>
                  <a:pt x="451" y="524"/>
                  <a:pt x="451" y="519"/>
                </a:cubicBezTo>
                <a:cubicBezTo>
                  <a:pt x="478" y="415"/>
                  <a:pt x="510" y="315"/>
                  <a:pt x="533" y="210"/>
                </a:cubicBezTo>
                <a:cubicBezTo>
                  <a:pt x="546" y="151"/>
                  <a:pt x="551" y="92"/>
                  <a:pt x="515" y="42"/>
                </a:cubicBezTo>
                <a:cubicBezTo>
                  <a:pt x="490" y="12"/>
                  <a:pt x="466" y="0"/>
                  <a:pt x="441"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2738;p71"/>
          <p:cNvSpPr/>
          <p:nvPr/>
        </p:nvSpPr>
        <p:spPr>
          <a:xfrm rot="21337135">
            <a:off x="9366893" y="886586"/>
            <a:ext cx="124277" cy="174490"/>
          </a:xfrm>
          <a:custGeom>
            <a:avLst/>
            <a:gdLst/>
            <a:ahLst/>
            <a:cxnLst/>
            <a:rect l="l" t="t" r="r" b="b"/>
            <a:pathLst>
              <a:path w="560" h="569" extrusionOk="0">
                <a:moveTo>
                  <a:pt x="259" y="468"/>
                </a:moveTo>
                <a:cubicBezTo>
                  <a:pt x="259" y="473"/>
                  <a:pt x="259" y="473"/>
                  <a:pt x="259" y="473"/>
                </a:cubicBezTo>
                <a:cubicBezTo>
                  <a:pt x="259" y="473"/>
                  <a:pt x="255" y="468"/>
                  <a:pt x="250" y="468"/>
                </a:cubicBezTo>
                <a:close/>
                <a:moveTo>
                  <a:pt x="123" y="0"/>
                </a:moveTo>
                <a:cubicBezTo>
                  <a:pt x="59" y="0"/>
                  <a:pt x="32" y="68"/>
                  <a:pt x="23" y="123"/>
                </a:cubicBezTo>
                <a:cubicBezTo>
                  <a:pt x="0" y="305"/>
                  <a:pt x="141" y="532"/>
                  <a:pt x="305" y="568"/>
                </a:cubicBezTo>
                <a:cubicBezTo>
                  <a:pt x="314" y="568"/>
                  <a:pt x="318" y="568"/>
                  <a:pt x="328" y="564"/>
                </a:cubicBezTo>
                <a:cubicBezTo>
                  <a:pt x="330" y="565"/>
                  <a:pt x="332" y="566"/>
                  <a:pt x="334" y="566"/>
                </a:cubicBezTo>
                <a:cubicBezTo>
                  <a:pt x="339" y="566"/>
                  <a:pt x="344" y="562"/>
                  <a:pt x="350" y="555"/>
                </a:cubicBezTo>
                <a:cubicBezTo>
                  <a:pt x="441" y="459"/>
                  <a:pt x="559" y="273"/>
                  <a:pt x="523" y="127"/>
                </a:cubicBezTo>
                <a:cubicBezTo>
                  <a:pt x="514" y="86"/>
                  <a:pt x="487" y="46"/>
                  <a:pt x="446" y="46"/>
                </a:cubicBezTo>
                <a:cubicBezTo>
                  <a:pt x="428" y="36"/>
                  <a:pt x="409" y="32"/>
                  <a:pt x="387" y="32"/>
                </a:cubicBezTo>
                <a:cubicBezTo>
                  <a:pt x="323" y="41"/>
                  <a:pt x="287" y="96"/>
                  <a:pt x="246" y="146"/>
                </a:cubicBezTo>
                <a:cubicBezTo>
                  <a:pt x="218" y="86"/>
                  <a:pt x="177" y="5"/>
                  <a:pt x="123"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2739;p71"/>
          <p:cNvSpPr/>
          <p:nvPr/>
        </p:nvSpPr>
        <p:spPr>
          <a:xfrm rot="21337135">
            <a:off x="8676169" y="755866"/>
            <a:ext cx="125389" cy="168362"/>
          </a:xfrm>
          <a:custGeom>
            <a:avLst/>
            <a:gdLst/>
            <a:ahLst/>
            <a:cxnLst/>
            <a:rect l="l" t="t" r="r" b="b"/>
            <a:pathLst>
              <a:path w="565" h="549" extrusionOk="0">
                <a:moveTo>
                  <a:pt x="346" y="468"/>
                </a:moveTo>
                <a:cubicBezTo>
                  <a:pt x="346" y="468"/>
                  <a:pt x="346" y="473"/>
                  <a:pt x="351" y="473"/>
                </a:cubicBezTo>
                <a:lnTo>
                  <a:pt x="337" y="473"/>
                </a:lnTo>
                <a:cubicBezTo>
                  <a:pt x="342" y="468"/>
                  <a:pt x="342" y="468"/>
                  <a:pt x="346" y="468"/>
                </a:cubicBezTo>
                <a:close/>
                <a:moveTo>
                  <a:pt x="402" y="0"/>
                </a:moveTo>
                <a:cubicBezTo>
                  <a:pt x="394" y="0"/>
                  <a:pt x="386" y="1"/>
                  <a:pt x="378" y="4"/>
                </a:cubicBezTo>
                <a:cubicBezTo>
                  <a:pt x="373" y="3"/>
                  <a:pt x="368" y="2"/>
                  <a:pt x="363" y="2"/>
                </a:cubicBezTo>
                <a:cubicBezTo>
                  <a:pt x="350" y="2"/>
                  <a:pt x="337" y="7"/>
                  <a:pt x="323" y="13"/>
                </a:cubicBezTo>
                <a:cubicBezTo>
                  <a:pt x="264" y="45"/>
                  <a:pt x="246" y="113"/>
                  <a:pt x="228" y="172"/>
                </a:cubicBezTo>
                <a:cubicBezTo>
                  <a:pt x="189" y="134"/>
                  <a:pt x="137" y="81"/>
                  <a:pt x="88" y="81"/>
                </a:cubicBezTo>
                <a:cubicBezTo>
                  <a:pt x="80" y="81"/>
                  <a:pt x="72" y="83"/>
                  <a:pt x="64" y="86"/>
                </a:cubicBezTo>
                <a:cubicBezTo>
                  <a:pt x="5" y="104"/>
                  <a:pt x="0" y="182"/>
                  <a:pt x="10" y="236"/>
                </a:cubicBezTo>
                <a:cubicBezTo>
                  <a:pt x="47" y="400"/>
                  <a:pt x="225" y="548"/>
                  <a:pt x="385" y="548"/>
                </a:cubicBezTo>
                <a:cubicBezTo>
                  <a:pt x="398" y="548"/>
                  <a:pt x="411" y="547"/>
                  <a:pt x="423" y="545"/>
                </a:cubicBezTo>
                <a:cubicBezTo>
                  <a:pt x="428" y="541"/>
                  <a:pt x="433" y="536"/>
                  <a:pt x="437" y="532"/>
                </a:cubicBezTo>
                <a:cubicBezTo>
                  <a:pt x="446" y="532"/>
                  <a:pt x="455" y="527"/>
                  <a:pt x="460" y="514"/>
                </a:cubicBezTo>
                <a:cubicBezTo>
                  <a:pt x="514" y="391"/>
                  <a:pt x="564" y="172"/>
                  <a:pt x="483" y="50"/>
                </a:cubicBezTo>
                <a:cubicBezTo>
                  <a:pt x="464" y="21"/>
                  <a:pt x="435" y="0"/>
                  <a:pt x="402"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 name="TextBox 2"/>
          <p:cNvSpPr txBox="1"/>
          <p:nvPr/>
        </p:nvSpPr>
        <p:spPr>
          <a:xfrm rot="21339717">
            <a:off x="7546387" y="2483809"/>
            <a:ext cx="3909184" cy="1569660"/>
          </a:xfrm>
          <a:prstGeom prst="rect">
            <a:avLst/>
          </a:prstGeom>
          <a:noFill/>
        </p:spPr>
        <p:txBody>
          <a:bodyPr wrap="square" rtlCol="0">
            <a:spAutoFit/>
          </a:bodyPr>
          <a:lstStyle/>
          <a:p>
            <a:pPr algn="ctr"/>
            <a:r>
              <a:rPr lang="en-US" sz="3200" dirty="0">
                <a:latin typeface="Myriad Pro" panose="020B0503030403020204" pitchFamily="34" charset="0"/>
              </a:rPr>
              <a:t>Write about what your family members can do.</a:t>
            </a:r>
          </a:p>
        </p:txBody>
      </p:sp>
      <p:pic>
        <p:nvPicPr>
          <p:cNvPr id="35" name="Picture 3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116314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ppt_x"/>
                                          </p:val>
                                        </p:tav>
                                        <p:tav tm="100000">
                                          <p:val>
                                            <p:strVal val="#ppt_x"/>
                                          </p:val>
                                        </p:tav>
                                      </p:tavLst>
                                    </p:anim>
                                    <p:anim calcmode="lin" valueType="num">
                                      <p:cBhvr additive="base">
                                        <p:cTn id="48" dur="500" fill="hold"/>
                                        <p:tgtEl>
                                          <p:spTgt spid="5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additive="base">
                                        <p:cTn id="59" dur="500" fill="hold"/>
                                        <p:tgtEl>
                                          <p:spTgt spid="61"/>
                                        </p:tgtEl>
                                        <p:attrNameLst>
                                          <p:attrName>ppt_x</p:attrName>
                                        </p:attrNameLst>
                                      </p:cBhvr>
                                      <p:tavLst>
                                        <p:tav tm="0">
                                          <p:val>
                                            <p:strVal val="#ppt_x"/>
                                          </p:val>
                                        </p:tav>
                                        <p:tav tm="100000">
                                          <p:val>
                                            <p:strVal val="#ppt_x"/>
                                          </p:val>
                                        </p:tav>
                                      </p:tavLst>
                                    </p:anim>
                                    <p:anim calcmode="lin" valueType="num">
                                      <p:cBhvr additive="base">
                                        <p:cTn id="60" dur="500" fill="hold"/>
                                        <p:tgtEl>
                                          <p:spTgt spid="6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rot="666258">
            <a:off x="187356" y="347575"/>
            <a:ext cx="6806394" cy="5842129"/>
          </a:xfrm>
          <a:prstGeom prst="cloud">
            <a:avLst/>
          </a:pr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351" t="11422" r="70234" b="61946"/>
          <a:stretch/>
        </p:blipFill>
        <p:spPr>
          <a:xfrm>
            <a:off x="1466157" y="906359"/>
            <a:ext cx="1378425" cy="12555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787" t="8527" r="9798" b="64841"/>
          <a:stretch/>
        </p:blipFill>
        <p:spPr>
          <a:xfrm>
            <a:off x="3708697" y="1099354"/>
            <a:ext cx="1378425" cy="125559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268" t="27633" r="49415" b="45735"/>
          <a:stretch/>
        </p:blipFill>
        <p:spPr>
          <a:xfrm>
            <a:off x="1220556" y="2685680"/>
            <a:ext cx="1187357" cy="12749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376" t="40370" r="32838" b="32998"/>
          <a:stretch/>
        </p:blipFill>
        <p:spPr>
          <a:xfrm>
            <a:off x="4548766" y="2914985"/>
            <a:ext cx="1201003" cy="1255594"/>
          </a:xfrm>
          <a:prstGeom prst="rect">
            <a:avLst/>
          </a:prstGeom>
        </p:spPr>
      </p:pic>
      <p:cxnSp>
        <p:nvCxnSpPr>
          <p:cNvPr id="13" name="Straight Connector 12"/>
          <p:cNvCxnSpPr/>
          <p:nvPr/>
        </p:nvCxnSpPr>
        <p:spPr>
          <a:xfrm>
            <a:off x="2050876" y="2322089"/>
            <a:ext cx="1233461" cy="110659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p:cNvCxnSpPr>
          <p:nvPr/>
        </p:nvCxnSpPr>
        <p:spPr>
          <a:xfrm flipH="1">
            <a:off x="3288210" y="2354948"/>
            <a:ext cx="1109700" cy="107373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92402" y="3372096"/>
            <a:ext cx="79040" cy="3487003"/>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55641" y="4089929"/>
            <a:ext cx="1476281" cy="194671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7598" y="4205102"/>
            <a:ext cx="1739524" cy="1388737"/>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2208" y="3818077"/>
            <a:ext cx="1439711" cy="52544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guitar</a:t>
            </a:r>
          </a:p>
        </p:txBody>
      </p:sp>
      <p:sp>
        <p:nvSpPr>
          <p:cNvPr id="31" name="Rectangle 30"/>
          <p:cNvSpPr/>
          <p:nvPr/>
        </p:nvSpPr>
        <p:spPr>
          <a:xfrm>
            <a:off x="1850580" y="2364398"/>
            <a:ext cx="1077253" cy="433085"/>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sing</a:t>
            </a:r>
          </a:p>
        </p:txBody>
      </p:sp>
      <p:sp>
        <p:nvSpPr>
          <p:cNvPr id="32" name="Rectangle 31"/>
          <p:cNvSpPr/>
          <p:nvPr/>
        </p:nvSpPr>
        <p:spPr>
          <a:xfrm>
            <a:off x="4412157" y="2590635"/>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36" name="Rectangle 35"/>
          <p:cNvSpPr/>
          <p:nvPr/>
        </p:nvSpPr>
        <p:spPr>
          <a:xfrm>
            <a:off x="4216411" y="4487464"/>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write</a:t>
            </a:r>
          </a:p>
        </p:txBody>
      </p:sp>
      <p:sp>
        <p:nvSpPr>
          <p:cNvPr id="38" name="Rectangle 37"/>
          <p:cNvSpPr/>
          <p:nvPr/>
        </p:nvSpPr>
        <p:spPr>
          <a:xfrm rot="20911324">
            <a:off x="1324039" y="4304310"/>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39" name="Rectangle 38"/>
          <p:cNvSpPr/>
          <p:nvPr/>
        </p:nvSpPr>
        <p:spPr>
          <a:xfrm>
            <a:off x="3808745" y="2162301"/>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drums</a:t>
            </a:r>
          </a:p>
        </p:txBody>
      </p:sp>
      <p:sp>
        <p:nvSpPr>
          <p:cNvPr id="40" name="Rectangle 39"/>
          <p:cNvSpPr/>
          <p:nvPr/>
        </p:nvSpPr>
        <p:spPr>
          <a:xfrm>
            <a:off x="5087122" y="3943412"/>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41" name="Rectangle 40"/>
          <p:cNvSpPr/>
          <p:nvPr/>
        </p:nvSpPr>
        <p:spPr>
          <a:xfrm>
            <a:off x="940747" y="1994023"/>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pic>
        <p:nvPicPr>
          <p:cNvPr id="42" name="Picture 4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959" b="100000" l="0" r="98800">
                        <a14:foregroundMark x1="38022" y1="9994" x2="31899" y2="15084"/>
                        <a14:foregroundMark x1="31899" y1="9745" x2="33140" y2="14649"/>
                        <a14:foregroundMark x1="28506" y1="38485" x2="24741" y2="72688"/>
                        <a14:foregroundMark x1="47249" y1="53755" x2="48076" y2="78336"/>
                        <a14:foregroundMark x1="993" y1="97703" x2="16053" y2="92800"/>
                        <a14:foregroundMark x1="69921" y1="95841" x2="97187" y2="93606"/>
                        <a14:foregroundMark x1="57964" y1="76350" x2="96111" y2="64929"/>
                        <a14:foregroundMark x1="56351" y1="74674" x2="97435" y2="62694"/>
                        <a14:foregroundMark x1="49566" y1="76102" x2="98800" y2="58411"/>
                      </a14:backgroundRemoval>
                    </a14:imgEffect>
                  </a14:imgLayer>
                </a14:imgProps>
              </a:ext>
              <a:ext uri="{28A0092B-C50C-407E-A947-70E740481C1C}">
                <a14:useLocalDpi xmlns:a14="http://schemas.microsoft.com/office/drawing/2010/main" val="0"/>
              </a:ext>
            </a:extLst>
          </a:blip>
          <a:srcRect l="15925" t="1" r="38470" b="33183"/>
          <a:stretch/>
        </p:blipFill>
        <p:spPr>
          <a:xfrm flipH="1">
            <a:off x="8302308" y="3268639"/>
            <a:ext cx="3674822" cy="3589361"/>
          </a:xfrm>
          <a:prstGeom prst="rect">
            <a:avLst/>
          </a:prstGeom>
        </p:spPr>
      </p:pic>
      <p:sp>
        <p:nvSpPr>
          <p:cNvPr id="43" name="Oval Callout 42"/>
          <p:cNvSpPr/>
          <p:nvPr/>
        </p:nvSpPr>
        <p:spPr>
          <a:xfrm>
            <a:off x="6264446" y="944972"/>
            <a:ext cx="5791116" cy="2092320"/>
          </a:xfrm>
          <a:prstGeom prst="wedgeEllipseCallout">
            <a:avLst>
              <a:gd name="adj1" fmla="val 18148"/>
              <a:gd name="adj2" fmla="val 820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Myriad Pro" panose="020B0503030403020204" pitchFamily="34" charset="0"/>
              </a:rPr>
              <a:t>I can paint.</a:t>
            </a:r>
          </a:p>
          <a:p>
            <a:pPr algn="ctr"/>
            <a:r>
              <a:rPr lang="en-US" sz="3200" dirty="0">
                <a:solidFill>
                  <a:sysClr val="windowText" lastClr="000000"/>
                </a:solidFill>
                <a:latin typeface="Myriad Pro" panose="020B0503030403020204" pitchFamily="34" charset="0"/>
              </a:rPr>
              <a:t>My sister can paint, too</a:t>
            </a:r>
          </a:p>
        </p:txBody>
      </p:sp>
      <p:pic>
        <p:nvPicPr>
          <p:cNvPr id="23" name="Picture 2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9828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
                                        <p:tgtEl>
                                          <p:spTgt spid="41"/>
                                        </p:tgtEl>
                                      </p:cBhvr>
                                    </p:animEffect>
                                    <p:anim calcmode="lin" valueType="num">
                                      <p:cBhvr>
                                        <p:cTn id="44" dur="400" fill="hold"/>
                                        <p:tgtEl>
                                          <p:spTgt spid="41"/>
                                        </p:tgtEl>
                                        <p:attrNameLst>
                                          <p:attrName>ppt_x</p:attrName>
                                        </p:attrNameLst>
                                      </p:cBhvr>
                                      <p:tavLst>
                                        <p:tav tm="0">
                                          <p:val>
                                            <p:strVal val="#ppt_x"/>
                                          </p:val>
                                        </p:tav>
                                        <p:tav tm="100000">
                                          <p:val>
                                            <p:strVal val="#ppt_x"/>
                                          </p:val>
                                        </p:tav>
                                      </p:tavLst>
                                    </p:anim>
                                    <p:anim calcmode="lin" valueType="num">
                                      <p:cBhvr>
                                        <p:cTn id="45" dur="400" fill="hold"/>
                                        <p:tgtEl>
                                          <p:spTgt spid="41"/>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8" presetID="43"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
                                        <p:tgtEl>
                                          <p:spTgt spid="31"/>
                                        </p:tgtEl>
                                      </p:cBhvr>
                                    </p:animEffect>
                                    <p:anim calcmode="lin" valueType="num">
                                      <p:cBhvr>
                                        <p:cTn id="51" dur="400" fill="hold"/>
                                        <p:tgtEl>
                                          <p:spTgt spid="31"/>
                                        </p:tgtEl>
                                        <p:attrNameLst>
                                          <p:attrName>ppt_x</p:attrName>
                                        </p:attrNameLst>
                                      </p:cBhvr>
                                      <p:tavLst>
                                        <p:tav tm="0">
                                          <p:val>
                                            <p:strVal val="#ppt_x"/>
                                          </p:val>
                                        </p:tav>
                                        <p:tav tm="100000">
                                          <p:val>
                                            <p:strVal val="#ppt_x"/>
                                          </p:val>
                                        </p:tav>
                                      </p:tavLst>
                                    </p:anim>
                                    <p:anim calcmode="lin" valueType="num">
                                      <p:cBhvr>
                                        <p:cTn id="52" dur="400" fill="hold"/>
                                        <p:tgtEl>
                                          <p:spTgt spid="31"/>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5" presetID="43"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
                                        <p:tgtEl>
                                          <p:spTgt spid="39"/>
                                        </p:tgtEl>
                                      </p:cBhvr>
                                    </p:animEffect>
                                    <p:anim calcmode="lin" valueType="num">
                                      <p:cBhvr>
                                        <p:cTn id="58" dur="400" fill="hold"/>
                                        <p:tgtEl>
                                          <p:spTgt spid="39"/>
                                        </p:tgtEl>
                                        <p:attrNameLst>
                                          <p:attrName>ppt_x</p:attrName>
                                        </p:attrNameLst>
                                      </p:cBhvr>
                                      <p:tavLst>
                                        <p:tav tm="0">
                                          <p:val>
                                            <p:strVal val="#ppt_x"/>
                                          </p:val>
                                        </p:tav>
                                        <p:tav tm="100000">
                                          <p:val>
                                            <p:strVal val="#ppt_x"/>
                                          </p:val>
                                        </p:tav>
                                      </p:tavLst>
                                    </p:anim>
                                    <p:anim calcmode="lin" valueType="num">
                                      <p:cBhvr>
                                        <p:cTn id="59" dur="400" fill="hold"/>
                                        <p:tgtEl>
                                          <p:spTgt spid="39"/>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2" presetID="43"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
                                        <p:tgtEl>
                                          <p:spTgt spid="32"/>
                                        </p:tgtEl>
                                      </p:cBhvr>
                                    </p:animEffect>
                                    <p:anim calcmode="lin" valueType="num">
                                      <p:cBhvr>
                                        <p:cTn id="65" dur="400" fill="hold"/>
                                        <p:tgtEl>
                                          <p:spTgt spid="32"/>
                                        </p:tgtEl>
                                        <p:attrNameLst>
                                          <p:attrName>ppt_x</p:attrName>
                                        </p:attrNameLst>
                                      </p:cBhvr>
                                      <p:tavLst>
                                        <p:tav tm="0">
                                          <p:val>
                                            <p:strVal val="#ppt_x"/>
                                          </p:val>
                                        </p:tav>
                                        <p:tav tm="100000">
                                          <p:val>
                                            <p:strVal val="#ppt_x"/>
                                          </p:val>
                                        </p:tav>
                                      </p:tavLst>
                                    </p:anim>
                                    <p:anim calcmode="lin" valueType="num">
                                      <p:cBhvr>
                                        <p:cTn id="66" dur="400" fill="hold"/>
                                        <p:tgtEl>
                                          <p:spTgt spid="32"/>
                                        </p:tgtEl>
                                        <p:attrNameLst>
                                          <p:attrName>ppt_y</p:attrName>
                                        </p:attrNameLst>
                                      </p:cBhvr>
                                      <p:tavLst>
                                        <p:tav tm="0">
                                          <p:val>
                                            <p:strVal val="#ppt_y+0.31"/>
                                          </p:val>
                                        </p:tav>
                                        <p:tav tm="100000">
                                          <p:val>
                                            <p:strVal val="#ppt_y+0.31"/>
                                          </p:val>
                                        </p:tav>
                                      </p:tavLst>
                                    </p:anim>
                                    <p:anim calcmode="lin" valueType="num">
                                      <p:cBhvr>
                                        <p:cTn id="67" dur="600" decel="50000" fill="hold">
                                          <p:stCondLst>
                                            <p:cond delay="400"/>
                                          </p:stCondLst>
                                        </p:cTn>
                                        <p:tgtEl>
                                          <p:spTgt spid="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8" dur="600" decel="50000" fill="hold">
                                          <p:stCondLst>
                                            <p:cond delay="400"/>
                                          </p:stCondLst>
                                        </p:cTn>
                                        <p:tgtEl>
                                          <p:spTgt spid="3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9" presetID="43"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
                                        <p:tgtEl>
                                          <p:spTgt spid="40"/>
                                        </p:tgtEl>
                                      </p:cBhvr>
                                    </p:animEffect>
                                    <p:anim calcmode="lin" valueType="num">
                                      <p:cBhvr>
                                        <p:cTn id="72" dur="400" fill="hold"/>
                                        <p:tgtEl>
                                          <p:spTgt spid="40"/>
                                        </p:tgtEl>
                                        <p:attrNameLst>
                                          <p:attrName>ppt_x</p:attrName>
                                        </p:attrNameLst>
                                      </p:cBhvr>
                                      <p:tavLst>
                                        <p:tav tm="0">
                                          <p:val>
                                            <p:strVal val="#ppt_x"/>
                                          </p:val>
                                        </p:tav>
                                        <p:tav tm="100000">
                                          <p:val>
                                            <p:strVal val="#ppt_x"/>
                                          </p:val>
                                        </p:tav>
                                      </p:tavLst>
                                    </p:anim>
                                    <p:anim calcmode="lin" valueType="num">
                                      <p:cBhvr>
                                        <p:cTn id="73" dur="400" fill="hold"/>
                                        <p:tgtEl>
                                          <p:spTgt spid="40"/>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6" presetID="43"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
                                        <p:tgtEl>
                                          <p:spTgt spid="36"/>
                                        </p:tgtEl>
                                      </p:cBhvr>
                                    </p:animEffect>
                                    <p:anim calcmode="lin" valueType="num">
                                      <p:cBhvr>
                                        <p:cTn id="79" dur="400" fill="hold"/>
                                        <p:tgtEl>
                                          <p:spTgt spid="36"/>
                                        </p:tgtEl>
                                        <p:attrNameLst>
                                          <p:attrName>ppt_x</p:attrName>
                                        </p:attrNameLst>
                                      </p:cBhvr>
                                      <p:tavLst>
                                        <p:tav tm="0">
                                          <p:val>
                                            <p:strVal val="#ppt_x"/>
                                          </p:val>
                                        </p:tav>
                                        <p:tav tm="100000">
                                          <p:val>
                                            <p:strVal val="#ppt_x"/>
                                          </p:val>
                                        </p:tav>
                                      </p:tavLst>
                                    </p:anim>
                                    <p:anim calcmode="lin" valueType="num">
                                      <p:cBhvr>
                                        <p:cTn id="80" dur="400" fill="hold"/>
                                        <p:tgtEl>
                                          <p:spTgt spid="36"/>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3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3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3" presetID="43"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
                                        <p:tgtEl>
                                          <p:spTgt spid="38"/>
                                        </p:tgtEl>
                                      </p:cBhvr>
                                    </p:animEffect>
                                    <p:anim calcmode="lin" valueType="num">
                                      <p:cBhvr>
                                        <p:cTn id="86" dur="400" fill="hold"/>
                                        <p:tgtEl>
                                          <p:spTgt spid="38"/>
                                        </p:tgtEl>
                                        <p:attrNameLst>
                                          <p:attrName>ppt_x</p:attrName>
                                        </p:attrNameLst>
                                      </p:cBhvr>
                                      <p:tavLst>
                                        <p:tav tm="0">
                                          <p:val>
                                            <p:strVal val="#ppt_x"/>
                                          </p:val>
                                        </p:tav>
                                        <p:tav tm="100000">
                                          <p:val>
                                            <p:strVal val="#ppt_x"/>
                                          </p:val>
                                        </p:tav>
                                      </p:tavLst>
                                    </p:anim>
                                    <p:anim calcmode="lin" valueType="num">
                                      <p:cBhvr>
                                        <p:cTn id="87" dur="400" fill="hold"/>
                                        <p:tgtEl>
                                          <p:spTgt spid="38"/>
                                        </p:tgtEl>
                                        <p:attrNameLst>
                                          <p:attrName>ppt_y</p:attrName>
                                        </p:attrNameLst>
                                      </p:cBhvr>
                                      <p:tavLst>
                                        <p:tav tm="0">
                                          <p:val>
                                            <p:strVal val="#ppt_y+0.31"/>
                                          </p:val>
                                        </p:tav>
                                        <p:tav tm="100000">
                                          <p:val>
                                            <p:strVal val="#ppt_y+0.31"/>
                                          </p:val>
                                        </p:tav>
                                      </p:tavLst>
                                    </p:anim>
                                    <p:anim calcmode="lin" valueType="num">
                                      <p:cBhvr>
                                        <p:cTn id="88" dur="600" decel="50000" fill="hold">
                                          <p:stCondLst>
                                            <p:cond delay="400"/>
                                          </p:stCondLst>
                                        </p:cTn>
                                        <p:tgtEl>
                                          <p:spTgt spid="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9" dur="600" decel="50000" fill="hold">
                                          <p:stCondLst>
                                            <p:cond delay="400"/>
                                          </p:stCondLst>
                                        </p:cTn>
                                        <p:tgtEl>
                                          <p:spTgt spid="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0" presetID="43"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100"/>
                                        <p:tgtEl>
                                          <p:spTgt spid="30"/>
                                        </p:tgtEl>
                                      </p:cBhvr>
                                    </p:animEffect>
                                    <p:anim calcmode="lin" valueType="num">
                                      <p:cBhvr>
                                        <p:cTn id="93" dur="400" fill="hold"/>
                                        <p:tgtEl>
                                          <p:spTgt spid="30"/>
                                        </p:tgtEl>
                                        <p:attrNameLst>
                                          <p:attrName>ppt_x</p:attrName>
                                        </p:attrNameLst>
                                      </p:cBhvr>
                                      <p:tavLst>
                                        <p:tav tm="0">
                                          <p:val>
                                            <p:strVal val="#ppt_x"/>
                                          </p:val>
                                        </p:tav>
                                        <p:tav tm="100000">
                                          <p:val>
                                            <p:strVal val="#ppt_x"/>
                                          </p:val>
                                        </p:tav>
                                      </p:tavLst>
                                    </p:anim>
                                    <p:anim calcmode="lin" valueType="num">
                                      <p:cBhvr>
                                        <p:cTn id="94" dur="400" fill="hold"/>
                                        <p:tgtEl>
                                          <p:spTgt spid="30"/>
                                        </p:tgtEl>
                                        <p:attrNameLst>
                                          <p:attrName>ppt_y</p:attrName>
                                        </p:attrNameLst>
                                      </p:cBhvr>
                                      <p:tavLst>
                                        <p:tav tm="0">
                                          <p:val>
                                            <p:strVal val="#ppt_y+0.31"/>
                                          </p:val>
                                        </p:tav>
                                        <p:tav tm="100000">
                                          <p:val>
                                            <p:strVal val="#ppt_y+0.31"/>
                                          </p:val>
                                        </p:tav>
                                      </p:tavLst>
                                    </p:anim>
                                    <p:anim calcmode="lin" valueType="num">
                                      <p:cBhvr>
                                        <p:cTn id="95"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6"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ppt_x"/>
                                          </p:val>
                                        </p:tav>
                                        <p:tav tm="100000">
                                          <p:val>
                                            <p:strVal val="#ppt_x"/>
                                          </p:val>
                                        </p:tav>
                                      </p:tavLst>
                                    </p:anim>
                                    <p:anim calcmode="lin" valueType="num">
                                      <p:cBhvr additive="base">
                                        <p:cTn id="10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1000"/>
                                        <p:tgtEl>
                                          <p:spTgt spid="43"/>
                                        </p:tgtEl>
                                      </p:cBhvr>
                                    </p:animEffect>
                                    <p:anim calcmode="lin" valueType="num">
                                      <p:cBhvr>
                                        <p:cTn id="108" dur="1000" fill="hold"/>
                                        <p:tgtEl>
                                          <p:spTgt spid="43"/>
                                        </p:tgtEl>
                                        <p:attrNameLst>
                                          <p:attrName>ppt_x</p:attrName>
                                        </p:attrNameLst>
                                      </p:cBhvr>
                                      <p:tavLst>
                                        <p:tav tm="0">
                                          <p:val>
                                            <p:strVal val="#ppt_x"/>
                                          </p:val>
                                        </p:tav>
                                        <p:tav tm="100000">
                                          <p:val>
                                            <p:strVal val="#ppt_x"/>
                                          </p:val>
                                        </p:tav>
                                      </p:tavLst>
                                    </p:anim>
                                    <p:anim calcmode="lin" valueType="num">
                                      <p:cBhvr>
                                        <p:cTn id="10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1" grpId="0" animBg="1"/>
      <p:bldP spid="32" grpId="0" animBg="1"/>
      <p:bldP spid="36" grpId="0" animBg="1"/>
      <p:bldP spid="38" grpId="0" animBg="1"/>
      <p:bldP spid="39" grpId="0" animBg="1"/>
      <p:bldP spid="40" grpId="0" animBg="1"/>
      <p:bldP spid="41"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9448" y="-69019"/>
            <a:ext cx="3978974"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4 ASSESSMENT</a:t>
            </a:r>
            <a:endParaRPr lang="en-US" sz="4400" b="1" dirty="0">
              <a:solidFill>
                <a:srgbClr val="FFCC00"/>
              </a:solidFill>
              <a:latin typeface="Myriad Pro" panose="020B0503030403020204" pitchFamily="34" charset="0"/>
            </a:endParaRPr>
          </a:p>
        </p:txBody>
      </p:sp>
      <p:sp>
        <p:nvSpPr>
          <p:cNvPr id="3" name="Rectangle 2"/>
          <p:cNvSpPr/>
          <p:nvPr/>
        </p:nvSpPr>
        <p:spPr>
          <a:xfrm>
            <a:off x="621565" y="482510"/>
            <a:ext cx="7058214" cy="523220"/>
          </a:xfrm>
          <a:prstGeom prst="rect">
            <a:avLst/>
          </a:prstGeom>
        </p:spPr>
        <p:txBody>
          <a:bodyPr wrap="none">
            <a:spAutoFit/>
          </a:bodyPr>
          <a:lstStyle/>
          <a:p>
            <a:r>
              <a:rPr lang="en-US" sz="2800" dirty="0">
                <a:latin typeface="Myriad Pro" panose="020B0503030403020204" pitchFamily="34" charset="0"/>
              </a:rPr>
              <a:t>Reorder the words to make correct sentences. </a:t>
            </a:r>
          </a:p>
        </p:txBody>
      </p:sp>
      <p:sp>
        <p:nvSpPr>
          <p:cNvPr id="4" name="TextBox 3"/>
          <p:cNvSpPr txBox="1"/>
          <p:nvPr/>
        </p:nvSpPr>
        <p:spPr>
          <a:xfrm>
            <a:off x="1294960" y="952236"/>
            <a:ext cx="369012" cy="523220"/>
          </a:xfrm>
          <a:prstGeom prst="rect">
            <a:avLst/>
          </a:prstGeom>
          <a:noFill/>
        </p:spPr>
        <p:txBody>
          <a:bodyPr wrap="none" rtlCol="0">
            <a:spAutoFit/>
          </a:bodyPr>
          <a:lstStyle/>
          <a:p>
            <a:r>
              <a:rPr lang="en-US" sz="2800" dirty="0">
                <a:latin typeface="Myriad Pro" panose="020B0503030403020204" pitchFamily="34" charset="0"/>
              </a:rPr>
              <a:t>1</a:t>
            </a:r>
          </a:p>
        </p:txBody>
      </p:sp>
      <p:sp>
        <p:nvSpPr>
          <p:cNvPr id="5" name="Rounded Rectangle 4"/>
          <p:cNvSpPr/>
          <p:nvPr/>
        </p:nvSpPr>
        <p:spPr>
          <a:xfrm>
            <a:off x="1850763" y="964889"/>
            <a:ext cx="539817"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6" name="Rounded Rectangle 5"/>
          <p:cNvSpPr/>
          <p:nvPr/>
        </p:nvSpPr>
        <p:spPr>
          <a:xfrm>
            <a:off x="2438021" y="970225"/>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I</a:t>
            </a:r>
          </a:p>
        </p:txBody>
      </p:sp>
      <p:sp>
        <p:nvSpPr>
          <p:cNvPr id="7" name="Rounded Rectangle 6"/>
          <p:cNvSpPr/>
          <p:nvPr/>
        </p:nvSpPr>
        <p:spPr>
          <a:xfrm>
            <a:off x="3405819" y="963217"/>
            <a:ext cx="1339723"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draw</a:t>
            </a:r>
          </a:p>
        </p:txBody>
      </p:sp>
      <p:sp>
        <p:nvSpPr>
          <p:cNvPr id="8" name="Rounded Rectangle 7"/>
          <p:cNvSpPr/>
          <p:nvPr/>
        </p:nvSpPr>
        <p:spPr>
          <a:xfrm>
            <a:off x="4794988" y="954850"/>
            <a:ext cx="1692401"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picture</a:t>
            </a:r>
          </a:p>
        </p:txBody>
      </p:sp>
      <p:sp>
        <p:nvSpPr>
          <p:cNvPr id="9" name="Rounded Rectangle 8"/>
          <p:cNvSpPr/>
          <p:nvPr/>
        </p:nvSpPr>
        <p:spPr>
          <a:xfrm>
            <a:off x="6536835" y="952236"/>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10" name="Rounded Rectangle 9"/>
          <p:cNvSpPr/>
          <p:nvPr/>
        </p:nvSpPr>
        <p:spPr>
          <a:xfrm>
            <a:off x="7508721" y="942597"/>
            <a:ext cx="443814"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11" name="TextBox 10"/>
          <p:cNvSpPr txBox="1"/>
          <p:nvPr/>
        </p:nvSpPr>
        <p:spPr>
          <a:xfrm>
            <a:off x="1323079" y="2037680"/>
            <a:ext cx="369012" cy="523220"/>
          </a:xfrm>
          <a:prstGeom prst="rect">
            <a:avLst/>
          </a:prstGeom>
          <a:noFill/>
          <a:ln>
            <a:noFill/>
          </a:ln>
        </p:spPr>
        <p:txBody>
          <a:bodyPr wrap="none" rtlCol="0">
            <a:spAutoFit/>
          </a:bodyPr>
          <a:lstStyle/>
          <a:p>
            <a:r>
              <a:rPr lang="en-US" sz="2800" dirty="0">
                <a:latin typeface="Myriad Pro" panose="020B0503030403020204" pitchFamily="34" charset="0"/>
              </a:rPr>
              <a:t>2</a:t>
            </a:r>
          </a:p>
        </p:txBody>
      </p:sp>
      <p:sp>
        <p:nvSpPr>
          <p:cNvPr id="12" name="Rounded Rectangle 11"/>
          <p:cNvSpPr/>
          <p:nvPr/>
        </p:nvSpPr>
        <p:spPr>
          <a:xfrm>
            <a:off x="6621450" y="2061215"/>
            <a:ext cx="17350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monkey</a:t>
            </a:r>
          </a:p>
        </p:txBody>
      </p:sp>
      <p:sp>
        <p:nvSpPr>
          <p:cNvPr id="13" name="Rounded Rectangle 12"/>
          <p:cNvSpPr/>
          <p:nvPr/>
        </p:nvSpPr>
        <p:spPr>
          <a:xfrm>
            <a:off x="4680103" y="2062546"/>
            <a:ext cx="577799"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15" name="Rounded Rectangle 14"/>
          <p:cNvSpPr/>
          <p:nvPr/>
        </p:nvSpPr>
        <p:spPr>
          <a:xfrm>
            <a:off x="1850763" y="2062001"/>
            <a:ext cx="2784001"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speak English</a:t>
            </a:r>
          </a:p>
        </p:txBody>
      </p:sp>
      <p:sp>
        <p:nvSpPr>
          <p:cNvPr id="16" name="Rounded Rectangle 15"/>
          <p:cNvSpPr/>
          <p:nvPr/>
        </p:nvSpPr>
        <p:spPr>
          <a:xfrm>
            <a:off x="5315041" y="2066188"/>
            <a:ext cx="12577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a:t>
            </a:r>
          </a:p>
        </p:txBody>
      </p:sp>
      <p:sp>
        <p:nvSpPr>
          <p:cNvPr id="17" name="Rounded Rectangle 16"/>
          <p:cNvSpPr/>
          <p:nvPr/>
        </p:nvSpPr>
        <p:spPr>
          <a:xfrm>
            <a:off x="8405159" y="2055311"/>
            <a:ext cx="44381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18" name="TextBox 17"/>
          <p:cNvSpPr txBox="1"/>
          <p:nvPr/>
        </p:nvSpPr>
        <p:spPr>
          <a:xfrm>
            <a:off x="1323079" y="3140624"/>
            <a:ext cx="369012" cy="523220"/>
          </a:xfrm>
          <a:prstGeom prst="rect">
            <a:avLst/>
          </a:prstGeom>
          <a:noFill/>
        </p:spPr>
        <p:txBody>
          <a:bodyPr wrap="none" rtlCol="0">
            <a:spAutoFit/>
          </a:bodyPr>
          <a:lstStyle/>
          <a:p>
            <a:r>
              <a:rPr lang="en-US" sz="2800" dirty="0">
                <a:latin typeface="Myriad Pro" panose="020B0503030403020204" pitchFamily="34" charset="0"/>
              </a:rPr>
              <a:t>3</a:t>
            </a:r>
          </a:p>
        </p:txBody>
      </p:sp>
      <p:sp>
        <p:nvSpPr>
          <p:cNvPr id="19" name="Rounded Rectangle 18"/>
          <p:cNvSpPr/>
          <p:nvPr/>
        </p:nvSpPr>
        <p:spPr>
          <a:xfrm>
            <a:off x="9718997" y="3144349"/>
            <a:ext cx="943697"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but</a:t>
            </a:r>
          </a:p>
        </p:txBody>
      </p:sp>
      <p:sp>
        <p:nvSpPr>
          <p:cNvPr id="20" name="Rounded Rectangle 19"/>
          <p:cNvSpPr/>
          <p:nvPr/>
        </p:nvSpPr>
        <p:spPr>
          <a:xfrm>
            <a:off x="5395034" y="3155588"/>
            <a:ext cx="987722"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21" name="Rounded Rectangle 20"/>
          <p:cNvSpPr/>
          <p:nvPr/>
        </p:nvSpPr>
        <p:spPr>
          <a:xfrm>
            <a:off x="1840730" y="3146659"/>
            <a:ext cx="1779073"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brother</a:t>
            </a:r>
          </a:p>
        </p:txBody>
      </p:sp>
      <p:sp>
        <p:nvSpPr>
          <p:cNvPr id="22" name="Rounded Rectangle 21"/>
          <p:cNvSpPr/>
          <p:nvPr/>
        </p:nvSpPr>
        <p:spPr>
          <a:xfrm>
            <a:off x="7276006" y="3144349"/>
            <a:ext cx="2383023"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 draw</a:t>
            </a:r>
          </a:p>
        </p:txBody>
      </p:sp>
      <p:sp>
        <p:nvSpPr>
          <p:cNvPr id="23" name="Rounded Rectangle 22"/>
          <p:cNvSpPr/>
          <p:nvPr/>
        </p:nvSpPr>
        <p:spPr>
          <a:xfrm>
            <a:off x="10722075" y="3144349"/>
            <a:ext cx="443814"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24" name="Rounded Rectangle 23"/>
          <p:cNvSpPr/>
          <p:nvPr/>
        </p:nvSpPr>
        <p:spPr>
          <a:xfrm>
            <a:off x="3667507" y="3148531"/>
            <a:ext cx="1692560"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 swim</a:t>
            </a:r>
          </a:p>
        </p:txBody>
      </p:sp>
      <p:sp>
        <p:nvSpPr>
          <p:cNvPr id="25" name="Rounded Rectangle 24"/>
          <p:cNvSpPr/>
          <p:nvPr/>
        </p:nvSpPr>
        <p:spPr>
          <a:xfrm>
            <a:off x="6432652" y="3155967"/>
            <a:ext cx="793458"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he</a:t>
            </a:r>
          </a:p>
        </p:txBody>
      </p:sp>
      <p:sp>
        <p:nvSpPr>
          <p:cNvPr id="26" name="TextBox 25"/>
          <p:cNvSpPr txBox="1"/>
          <p:nvPr/>
        </p:nvSpPr>
        <p:spPr>
          <a:xfrm>
            <a:off x="1309648" y="4285844"/>
            <a:ext cx="369012" cy="523220"/>
          </a:xfrm>
          <a:prstGeom prst="rect">
            <a:avLst/>
          </a:prstGeom>
          <a:noFill/>
        </p:spPr>
        <p:txBody>
          <a:bodyPr wrap="none" rtlCol="0">
            <a:spAutoFit/>
          </a:bodyPr>
          <a:lstStyle/>
          <a:p>
            <a:r>
              <a:rPr lang="en-US" sz="2800" dirty="0">
                <a:latin typeface="Myriad Pro" panose="020B0503030403020204" pitchFamily="34" charset="0"/>
              </a:rPr>
              <a:t>4</a:t>
            </a:r>
          </a:p>
        </p:txBody>
      </p:sp>
      <p:sp>
        <p:nvSpPr>
          <p:cNvPr id="27" name="Rounded Rectangle 26"/>
          <p:cNvSpPr/>
          <p:nvPr/>
        </p:nvSpPr>
        <p:spPr>
          <a:xfrm>
            <a:off x="1844271" y="4265848"/>
            <a:ext cx="98772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28" name="Rounded Rectangle 27"/>
          <p:cNvSpPr/>
          <p:nvPr/>
        </p:nvSpPr>
        <p:spPr>
          <a:xfrm>
            <a:off x="3912495" y="4265848"/>
            <a:ext cx="144757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friend</a:t>
            </a:r>
          </a:p>
        </p:txBody>
      </p:sp>
      <p:sp>
        <p:nvSpPr>
          <p:cNvPr id="29" name="Rounded Rectangle 28"/>
          <p:cNvSpPr/>
          <p:nvPr/>
        </p:nvSpPr>
        <p:spPr>
          <a:xfrm>
            <a:off x="2915044" y="4266800"/>
            <a:ext cx="914400"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30" name="Rounded Rectangle 29"/>
          <p:cNvSpPr/>
          <p:nvPr/>
        </p:nvSpPr>
        <p:spPr>
          <a:xfrm>
            <a:off x="7973048" y="4265618"/>
            <a:ext cx="1116589"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sing</a:t>
            </a:r>
          </a:p>
        </p:txBody>
      </p:sp>
      <p:sp>
        <p:nvSpPr>
          <p:cNvPr id="31" name="Rounded Rectangle 30"/>
          <p:cNvSpPr/>
          <p:nvPr/>
        </p:nvSpPr>
        <p:spPr>
          <a:xfrm>
            <a:off x="5443118" y="4261162"/>
            <a:ext cx="2463308"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and dance</a:t>
            </a:r>
          </a:p>
        </p:txBody>
      </p:sp>
      <p:sp>
        <p:nvSpPr>
          <p:cNvPr id="32" name="Rounded Rectangle 31"/>
          <p:cNvSpPr/>
          <p:nvPr/>
        </p:nvSpPr>
        <p:spPr>
          <a:xfrm>
            <a:off x="9136212" y="4261162"/>
            <a:ext cx="443814"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33" name="TextBox 32"/>
          <p:cNvSpPr txBox="1"/>
          <p:nvPr/>
        </p:nvSpPr>
        <p:spPr>
          <a:xfrm>
            <a:off x="1364432" y="5526794"/>
            <a:ext cx="369012" cy="523220"/>
          </a:xfrm>
          <a:prstGeom prst="rect">
            <a:avLst/>
          </a:prstGeom>
          <a:noFill/>
        </p:spPr>
        <p:txBody>
          <a:bodyPr wrap="none" rtlCol="0">
            <a:spAutoFit/>
          </a:bodyPr>
          <a:lstStyle/>
          <a:p>
            <a:r>
              <a:rPr lang="en-US" sz="2800" dirty="0">
                <a:latin typeface="Myriad Pro" panose="020B0503030403020204" pitchFamily="34" charset="0"/>
              </a:rPr>
              <a:t>5</a:t>
            </a:r>
          </a:p>
        </p:txBody>
      </p:sp>
      <p:sp>
        <p:nvSpPr>
          <p:cNvPr id="34" name="Rounded Rectangle 33"/>
          <p:cNvSpPr/>
          <p:nvPr/>
        </p:nvSpPr>
        <p:spPr>
          <a:xfrm>
            <a:off x="1855329" y="5471082"/>
            <a:ext cx="983156"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she</a:t>
            </a:r>
          </a:p>
        </p:txBody>
      </p:sp>
      <p:sp>
        <p:nvSpPr>
          <p:cNvPr id="35" name="Rounded Rectangle 34"/>
          <p:cNvSpPr/>
          <p:nvPr/>
        </p:nvSpPr>
        <p:spPr>
          <a:xfrm>
            <a:off x="4269014" y="5454354"/>
            <a:ext cx="914400"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36" name="Rounded Rectangle 35"/>
          <p:cNvSpPr/>
          <p:nvPr/>
        </p:nvSpPr>
        <p:spPr>
          <a:xfrm>
            <a:off x="2888181" y="5464025"/>
            <a:ext cx="1331767"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play</a:t>
            </a:r>
          </a:p>
        </p:txBody>
      </p:sp>
      <p:sp>
        <p:nvSpPr>
          <p:cNvPr id="37" name="Rounded Rectangle 36"/>
          <p:cNvSpPr/>
          <p:nvPr/>
        </p:nvSpPr>
        <p:spPr>
          <a:xfrm>
            <a:off x="5223815" y="5461125"/>
            <a:ext cx="2150241"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the piano</a:t>
            </a:r>
          </a:p>
        </p:txBody>
      </p:sp>
      <p:sp>
        <p:nvSpPr>
          <p:cNvPr id="38" name="Rounded Rectangle 37"/>
          <p:cNvSpPr/>
          <p:nvPr/>
        </p:nvSpPr>
        <p:spPr>
          <a:xfrm>
            <a:off x="7414457" y="5458150"/>
            <a:ext cx="443814"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42" name="Rounded Rectangle 41"/>
          <p:cNvSpPr/>
          <p:nvPr/>
        </p:nvSpPr>
        <p:spPr>
          <a:xfrm>
            <a:off x="2785278" y="6001999"/>
            <a:ext cx="983156"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she</a:t>
            </a:r>
          </a:p>
        </p:txBody>
      </p:sp>
      <p:sp>
        <p:nvSpPr>
          <p:cNvPr id="43" name="Rounded Rectangle 42"/>
          <p:cNvSpPr/>
          <p:nvPr/>
        </p:nvSpPr>
        <p:spPr>
          <a:xfrm>
            <a:off x="1850763" y="6001999"/>
            <a:ext cx="914400"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44" name="Rounded Rectangle 43"/>
          <p:cNvSpPr/>
          <p:nvPr/>
        </p:nvSpPr>
        <p:spPr>
          <a:xfrm>
            <a:off x="3793964" y="6001999"/>
            <a:ext cx="1331767"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play</a:t>
            </a:r>
          </a:p>
        </p:txBody>
      </p:sp>
      <p:sp>
        <p:nvSpPr>
          <p:cNvPr id="45" name="Rounded Rectangle 44"/>
          <p:cNvSpPr/>
          <p:nvPr/>
        </p:nvSpPr>
        <p:spPr>
          <a:xfrm>
            <a:off x="5145846" y="6001999"/>
            <a:ext cx="2150241"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the piano</a:t>
            </a:r>
          </a:p>
        </p:txBody>
      </p:sp>
      <p:sp>
        <p:nvSpPr>
          <p:cNvPr id="46" name="Rounded Rectangle 45"/>
          <p:cNvSpPr/>
          <p:nvPr/>
        </p:nvSpPr>
        <p:spPr>
          <a:xfrm>
            <a:off x="7316202" y="6001999"/>
            <a:ext cx="443814"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47" name="Rounded Rectangle 46"/>
          <p:cNvSpPr/>
          <p:nvPr/>
        </p:nvSpPr>
        <p:spPr>
          <a:xfrm>
            <a:off x="1850763" y="4791977"/>
            <a:ext cx="98772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48" name="Rounded Rectangle 47"/>
          <p:cNvSpPr/>
          <p:nvPr/>
        </p:nvSpPr>
        <p:spPr>
          <a:xfrm>
            <a:off x="2863500" y="4802036"/>
            <a:ext cx="144757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friend</a:t>
            </a:r>
          </a:p>
        </p:txBody>
      </p:sp>
      <p:sp>
        <p:nvSpPr>
          <p:cNvPr id="49" name="Rounded Rectangle 48"/>
          <p:cNvSpPr/>
          <p:nvPr/>
        </p:nvSpPr>
        <p:spPr>
          <a:xfrm>
            <a:off x="4344210" y="4795234"/>
            <a:ext cx="914400"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50" name="Rounded Rectangle 49"/>
          <p:cNvSpPr/>
          <p:nvPr/>
        </p:nvSpPr>
        <p:spPr>
          <a:xfrm>
            <a:off x="5292865" y="4791977"/>
            <a:ext cx="1116589"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sing</a:t>
            </a:r>
          </a:p>
        </p:txBody>
      </p:sp>
      <p:sp>
        <p:nvSpPr>
          <p:cNvPr id="51" name="Rounded Rectangle 50"/>
          <p:cNvSpPr/>
          <p:nvPr/>
        </p:nvSpPr>
        <p:spPr>
          <a:xfrm>
            <a:off x="6453022" y="4795234"/>
            <a:ext cx="2463308"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and dance</a:t>
            </a:r>
          </a:p>
        </p:txBody>
      </p:sp>
      <p:sp>
        <p:nvSpPr>
          <p:cNvPr id="52" name="Rounded Rectangle 51"/>
          <p:cNvSpPr/>
          <p:nvPr/>
        </p:nvSpPr>
        <p:spPr>
          <a:xfrm>
            <a:off x="8959898" y="4787020"/>
            <a:ext cx="443814"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53" name="Rounded Rectangle 52"/>
          <p:cNvSpPr/>
          <p:nvPr/>
        </p:nvSpPr>
        <p:spPr>
          <a:xfrm>
            <a:off x="5173210" y="1479160"/>
            <a:ext cx="539817"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54" name="Rounded Rectangle 53"/>
          <p:cNvSpPr/>
          <p:nvPr/>
        </p:nvSpPr>
        <p:spPr>
          <a:xfrm>
            <a:off x="1850763" y="1484063"/>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I</a:t>
            </a:r>
          </a:p>
        </p:txBody>
      </p:sp>
      <p:sp>
        <p:nvSpPr>
          <p:cNvPr id="55" name="Rounded Rectangle 54"/>
          <p:cNvSpPr/>
          <p:nvPr/>
        </p:nvSpPr>
        <p:spPr>
          <a:xfrm>
            <a:off x="3765184" y="1479160"/>
            <a:ext cx="1339723"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draw</a:t>
            </a:r>
          </a:p>
        </p:txBody>
      </p:sp>
      <p:sp>
        <p:nvSpPr>
          <p:cNvPr id="56" name="Rounded Rectangle 55"/>
          <p:cNvSpPr/>
          <p:nvPr/>
        </p:nvSpPr>
        <p:spPr>
          <a:xfrm>
            <a:off x="5775249" y="1487648"/>
            <a:ext cx="1692401"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picture</a:t>
            </a:r>
          </a:p>
        </p:txBody>
      </p:sp>
      <p:sp>
        <p:nvSpPr>
          <p:cNvPr id="57" name="Rounded Rectangle 56"/>
          <p:cNvSpPr/>
          <p:nvPr/>
        </p:nvSpPr>
        <p:spPr>
          <a:xfrm>
            <a:off x="2822121" y="1484063"/>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58" name="Rounded Rectangle 57"/>
          <p:cNvSpPr/>
          <p:nvPr/>
        </p:nvSpPr>
        <p:spPr>
          <a:xfrm>
            <a:off x="7499495" y="1474551"/>
            <a:ext cx="443814"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59" name="Rounded Rectangle 58"/>
          <p:cNvSpPr/>
          <p:nvPr/>
        </p:nvSpPr>
        <p:spPr>
          <a:xfrm>
            <a:off x="2484894" y="2590025"/>
            <a:ext cx="17350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monkey</a:t>
            </a:r>
          </a:p>
        </p:txBody>
      </p:sp>
      <p:sp>
        <p:nvSpPr>
          <p:cNvPr id="60" name="Rounded Rectangle 59"/>
          <p:cNvSpPr/>
          <p:nvPr/>
        </p:nvSpPr>
        <p:spPr>
          <a:xfrm>
            <a:off x="1860222" y="2594280"/>
            <a:ext cx="577799"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61" name="Rounded Rectangle 60"/>
          <p:cNvSpPr/>
          <p:nvPr/>
        </p:nvSpPr>
        <p:spPr>
          <a:xfrm>
            <a:off x="5571448" y="2577048"/>
            <a:ext cx="2784001"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speak English</a:t>
            </a:r>
          </a:p>
        </p:txBody>
      </p:sp>
      <p:sp>
        <p:nvSpPr>
          <p:cNvPr id="62" name="Rounded Rectangle 61"/>
          <p:cNvSpPr/>
          <p:nvPr/>
        </p:nvSpPr>
        <p:spPr>
          <a:xfrm>
            <a:off x="4266821" y="2582402"/>
            <a:ext cx="12577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a:t>
            </a:r>
          </a:p>
        </p:txBody>
      </p:sp>
      <p:sp>
        <p:nvSpPr>
          <p:cNvPr id="63" name="Rounded Rectangle 62"/>
          <p:cNvSpPr/>
          <p:nvPr/>
        </p:nvSpPr>
        <p:spPr>
          <a:xfrm>
            <a:off x="8395833" y="2570275"/>
            <a:ext cx="44381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64" name="Rounded Rectangle 63"/>
          <p:cNvSpPr/>
          <p:nvPr/>
        </p:nvSpPr>
        <p:spPr>
          <a:xfrm>
            <a:off x="6469930" y="3657780"/>
            <a:ext cx="943697"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but</a:t>
            </a:r>
          </a:p>
        </p:txBody>
      </p:sp>
      <p:sp>
        <p:nvSpPr>
          <p:cNvPr id="65" name="Rounded Rectangle 64"/>
          <p:cNvSpPr/>
          <p:nvPr/>
        </p:nvSpPr>
        <p:spPr>
          <a:xfrm>
            <a:off x="1840730" y="3670313"/>
            <a:ext cx="987722"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66" name="Rounded Rectangle 65"/>
          <p:cNvSpPr/>
          <p:nvPr/>
        </p:nvSpPr>
        <p:spPr>
          <a:xfrm>
            <a:off x="2895221" y="3665731"/>
            <a:ext cx="1779073"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brother</a:t>
            </a:r>
          </a:p>
        </p:txBody>
      </p:sp>
      <p:sp>
        <p:nvSpPr>
          <p:cNvPr id="67" name="Rounded Rectangle 66"/>
          <p:cNvSpPr/>
          <p:nvPr/>
        </p:nvSpPr>
        <p:spPr>
          <a:xfrm>
            <a:off x="8298801" y="3654731"/>
            <a:ext cx="2043111"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 draw</a:t>
            </a:r>
          </a:p>
        </p:txBody>
      </p:sp>
      <p:sp>
        <p:nvSpPr>
          <p:cNvPr id="68" name="Rounded Rectangle 67"/>
          <p:cNvSpPr/>
          <p:nvPr/>
        </p:nvSpPr>
        <p:spPr>
          <a:xfrm>
            <a:off x="10353391" y="3645914"/>
            <a:ext cx="443814"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69" name="Rounded Rectangle 68"/>
          <p:cNvSpPr/>
          <p:nvPr/>
        </p:nvSpPr>
        <p:spPr>
          <a:xfrm>
            <a:off x="4717839" y="3663844"/>
            <a:ext cx="1691615"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 swim</a:t>
            </a:r>
          </a:p>
        </p:txBody>
      </p:sp>
      <p:sp>
        <p:nvSpPr>
          <p:cNvPr id="70" name="Rounded Rectangle 69"/>
          <p:cNvSpPr/>
          <p:nvPr/>
        </p:nvSpPr>
        <p:spPr>
          <a:xfrm>
            <a:off x="7456566" y="3657780"/>
            <a:ext cx="793458"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he</a:t>
            </a:r>
          </a:p>
        </p:txBody>
      </p:sp>
      <p:pic>
        <p:nvPicPr>
          <p:cNvPr id="71" name="Picture 70">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761305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1" presetClass="exit"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anim calcmode="lin" valueType="num">
                                      <p:cBhvr>
                                        <p:cTn id="28" dur="1000" fill="hold"/>
                                        <p:tgtEl>
                                          <p:spTgt spid="55"/>
                                        </p:tgtEl>
                                        <p:attrNameLst>
                                          <p:attrName>ppt_x</p:attrName>
                                        </p:attrNameLst>
                                      </p:cBhvr>
                                      <p:tavLst>
                                        <p:tav tm="0">
                                          <p:val>
                                            <p:strVal val="#ppt_x"/>
                                          </p:val>
                                        </p:tav>
                                        <p:tav tm="100000">
                                          <p:val>
                                            <p:strVal val="#ppt_x"/>
                                          </p:val>
                                        </p:tav>
                                      </p:tavLst>
                                    </p:anim>
                                    <p:anim calcmode="lin" valueType="num">
                                      <p:cBhvr>
                                        <p:cTn id="29" dur="1000" fill="hold"/>
                                        <p:tgtEl>
                                          <p:spTgt spid="55"/>
                                        </p:tgtEl>
                                        <p:attrNameLst>
                                          <p:attrName>ppt_y</p:attrName>
                                        </p:attrNameLst>
                                      </p:cBhvr>
                                      <p:tavLst>
                                        <p:tav tm="0">
                                          <p:val>
                                            <p:strVal val="#ppt_y+.1"/>
                                          </p:val>
                                        </p:tav>
                                        <p:tav tm="100000">
                                          <p:val>
                                            <p:strVal val="#ppt_y"/>
                                          </p:val>
                                        </p:tav>
                                      </p:tavLst>
                                    </p:anim>
                                  </p:childTnLst>
                                </p:cTn>
                              </p:par>
                              <p:par>
                                <p:cTn id="30" presetID="1" presetClass="exit"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1000"/>
                                        <p:tgtEl>
                                          <p:spTgt spid="53"/>
                                        </p:tgtEl>
                                      </p:cBhvr>
                                    </p:animEffect>
                                    <p:anim calcmode="lin" valueType="num">
                                      <p:cBhvr>
                                        <p:cTn id="38" dur="1000" fill="hold"/>
                                        <p:tgtEl>
                                          <p:spTgt spid="53"/>
                                        </p:tgtEl>
                                        <p:attrNameLst>
                                          <p:attrName>ppt_x</p:attrName>
                                        </p:attrNameLst>
                                      </p:cBhvr>
                                      <p:tavLst>
                                        <p:tav tm="0">
                                          <p:val>
                                            <p:strVal val="#ppt_x"/>
                                          </p:val>
                                        </p:tav>
                                        <p:tav tm="100000">
                                          <p:val>
                                            <p:strVal val="#ppt_x"/>
                                          </p:val>
                                        </p:tav>
                                      </p:tavLst>
                                    </p:anim>
                                    <p:anim calcmode="lin" valueType="num">
                                      <p:cBhvr>
                                        <p:cTn id="39" dur="1000" fill="hold"/>
                                        <p:tgtEl>
                                          <p:spTgt spid="53"/>
                                        </p:tgtEl>
                                        <p:attrNameLst>
                                          <p:attrName>ppt_y</p:attrName>
                                        </p:attrNameLst>
                                      </p:cBhvr>
                                      <p:tavLst>
                                        <p:tav tm="0">
                                          <p:val>
                                            <p:strVal val="#ppt_y+.1"/>
                                          </p:val>
                                        </p:tav>
                                        <p:tav tm="100000">
                                          <p:val>
                                            <p:strVal val="#ppt_y"/>
                                          </p:val>
                                        </p:tav>
                                      </p:tavLst>
                                    </p:anim>
                                  </p:childTnLst>
                                </p:cTn>
                              </p:par>
                              <p:par>
                                <p:cTn id="40" presetID="1" presetClass="exit"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1" presetClass="exit"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42"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0"/>
                                        <p:tgtEl>
                                          <p:spTgt spid="58"/>
                                        </p:tgtEl>
                                      </p:cBhvr>
                                    </p:animEffect>
                                    <p:anim calcmode="lin" valueType="num">
                                      <p:cBhvr>
                                        <p:cTn id="55" dur="1000" fill="hold"/>
                                        <p:tgtEl>
                                          <p:spTgt spid="58"/>
                                        </p:tgtEl>
                                        <p:attrNameLst>
                                          <p:attrName>ppt_x</p:attrName>
                                        </p:attrNameLst>
                                      </p:cBhvr>
                                      <p:tavLst>
                                        <p:tav tm="0">
                                          <p:val>
                                            <p:strVal val="#ppt_x"/>
                                          </p:val>
                                        </p:tav>
                                        <p:tav tm="100000">
                                          <p:val>
                                            <p:strVal val="#ppt_x"/>
                                          </p:val>
                                        </p:tav>
                                      </p:tavLst>
                                    </p:anim>
                                    <p:anim calcmode="lin" valueType="num">
                                      <p:cBhvr>
                                        <p:cTn id="56" dur="1000" fill="hold"/>
                                        <p:tgtEl>
                                          <p:spTgt spid="58"/>
                                        </p:tgtEl>
                                        <p:attrNameLst>
                                          <p:attrName>ppt_y</p:attrName>
                                        </p:attrNameLst>
                                      </p:cBhvr>
                                      <p:tavLst>
                                        <p:tav tm="0">
                                          <p:val>
                                            <p:strVal val="#ppt_y+.1"/>
                                          </p:val>
                                        </p:tav>
                                        <p:tav tm="100000">
                                          <p:val>
                                            <p:strVal val="#ppt_y"/>
                                          </p:val>
                                        </p:tav>
                                      </p:tavLst>
                                    </p:anim>
                                  </p:childTnLst>
                                </p:cTn>
                              </p:par>
                              <p:par>
                                <p:cTn id="57" presetID="1" presetClass="exit"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000"/>
                                        <p:tgtEl>
                                          <p:spTgt spid="60"/>
                                        </p:tgtEl>
                                      </p:cBhvr>
                                    </p:animEffect>
                                    <p:anim calcmode="lin" valueType="num">
                                      <p:cBhvr>
                                        <p:cTn id="65" dur="1000" fill="hold"/>
                                        <p:tgtEl>
                                          <p:spTgt spid="60"/>
                                        </p:tgtEl>
                                        <p:attrNameLst>
                                          <p:attrName>ppt_x</p:attrName>
                                        </p:attrNameLst>
                                      </p:cBhvr>
                                      <p:tavLst>
                                        <p:tav tm="0">
                                          <p:val>
                                            <p:strVal val="#ppt_x"/>
                                          </p:val>
                                        </p:tav>
                                        <p:tav tm="100000">
                                          <p:val>
                                            <p:strVal val="#ppt_x"/>
                                          </p:val>
                                        </p:tav>
                                      </p:tavLst>
                                    </p:anim>
                                    <p:anim calcmode="lin" valueType="num">
                                      <p:cBhvr>
                                        <p:cTn id="66" dur="1000" fill="hold"/>
                                        <p:tgtEl>
                                          <p:spTgt spid="60"/>
                                        </p:tgtEl>
                                        <p:attrNameLst>
                                          <p:attrName>ppt_y</p:attrName>
                                        </p:attrNameLst>
                                      </p:cBhvr>
                                      <p:tavLst>
                                        <p:tav tm="0">
                                          <p:val>
                                            <p:strVal val="#ppt_y+.1"/>
                                          </p:val>
                                        </p:tav>
                                        <p:tav tm="100000">
                                          <p:val>
                                            <p:strVal val="#ppt_y"/>
                                          </p:val>
                                        </p:tav>
                                      </p:tavLst>
                                    </p:anim>
                                  </p:childTnLst>
                                </p:cTn>
                              </p:par>
                              <p:par>
                                <p:cTn id="67" presetID="1" presetClass="exit"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1000"/>
                                        <p:tgtEl>
                                          <p:spTgt spid="59"/>
                                        </p:tgtEl>
                                      </p:cBhvr>
                                    </p:animEffect>
                                    <p:anim calcmode="lin" valueType="num">
                                      <p:cBhvr>
                                        <p:cTn id="75" dur="1000" fill="hold"/>
                                        <p:tgtEl>
                                          <p:spTgt spid="59"/>
                                        </p:tgtEl>
                                        <p:attrNameLst>
                                          <p:attrName>ppt_x</p:attrName>
                                        </p:attrNameLst>
                                      </p:cBhvr>
                                      <p:tavLst>
                                        <p:tav tm="0">
                                          <p:val>
                                            <p:strVal val="#ppt_x"/>
                                          </p:val>
                                        </p:tav>
                                        <p:tav tm="100000">
                                          <p:val>
                                            <p:strVal val="#ppt_x"/>
                                          </p:val>
                                        </p:tav>
                                      </p:tavLst>
                                    </p:anim>
                                    <p:anim calcmode="lin" valueType="num">
                                      <p:cBhvr>
                                        <p:cTn id="76" dur="1000" fill="hold"/>
                                        <p:tgtEl>
                                          <p:spTgt spid="59"/>
                                        </p:tgtEl>
                                        <p:attrNameLst>
                                          <p:attrName>ppt_y</p:attrName>
                                        </p:attrNameLst>
                                      </p:cBhvr>
                                      <p:tavLst>
                                        <p:tav tm="0">
                                          <p:val>
                                            <p:strVal val="#ppt_y+.1"/>
                                          </p:val>
                                        </p:tav>
                                        <p:tav tm="100000">
                                          <p:val>
                                            <p:strVal val="#ppt_y"/>
                                          </p:val>
                                        </p:tav>
                                      </p:tavLst>
                                    </p:anim>
                                  </p:childTnLst>
                                </p:cTn>
                              </p:par>
                              <p:par>
                                <p:cTn id="77" presetID="1" presetClass="exit"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1000"/>
                                        <p:tgtEl>
                                          <p:spTgt spid="62"/>
                                        </p:tgtEl>
                                      </p:cBhvr>
                                    </p:animEffect>
                                    <p:anim calcmode="lin" valueType="num">
                                      <p:cBhvr>
                                        <p:cTn id="85" dur="1000" fill="hold"/>
                                        <p:tgtEl>
                                          <p:spTgt spid="62"/>
                                        </p:tgtEl>
                                        <p:attrNameLst>
                                          <p:attrName>ppt_x</p:attrName>
                                        </p:attrNameLst>
                                      </p:cBhvr>
                                      <p:tavLst>
                                        <p:tav tm="0">
                                          <p:val>
                                            <p:strVal val="#ppt_x"/>
                                          </p:val>
                                        </p:tav>
                                        <p:tav tm="100000">
                                          <p:val>
                                            <p:strVal val="#ppt_x"/>
                                          </p:val>
                                        </p:tav>
                                      </p:tavLst>
                                    </p:anim>
                                    <p:anim calcmode="lin" valueType="num">
                                      <p:cBhvr>
                                        <p:cTn id="86" dur="1000" fill="hold"/>
                                        <p:tgtEl>
                                          <p:spTgt spid="62"/>
                                        </p:tgtEl>
                                        <p:attrNameLst>
                                          <p:attrName>ppt_y</p:attrName>
                                        </p:attrNameLst>
                                      </p:cBhvr>
                                      <p:tavLst>
                                        <p:tav tm="0">
                                          <p:val>
                                            <p:strVal val="#ppt_y+.1"/>
                                          </p:val>
                                        </p:tav>
                                        <p:tav tm="100000">
                                          <p:val>
                                            <p:strVal val="#ppt_y"/>
                                          </p:val>
                                        </p:tav>
                                      </p:tavLst>
                                    </p:anim>
                                  </p:childTnLst>
                                </p:cTn>
                              </p:par>
                              <p:par>
                                <p:cTn id="87" presetID="1" presetClass="exit"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1000"/>
                                        <p:tgtEl>
                                          <p:spTgt spid="61"/>
                                        </p:tgtEl>
                                      </p:cBhvr>
                                    </p:animEffect>
                                    <p:anim calcmode="lin" valueType="num">
                                      <p:cBhvr>
                                        <p:cTn id="95" dur="1000" fill="hold"/>
                                        <p:tgtEl>
                                          <p:spTgt spid="61"/>
                                        </p:tgtEl>
                                        <p:attrNameLst>
                                          <p:attrName>ppt_x</p:attrName>
                                        </p:attrNameLst>
                                      </p:cBhvr>
                                      <p:tavLst>
                                        <p:tav tm="0">
                                          <p:val>
                                            <p:strVal val="#ppt_x"/>
                                          </p:val>
                                        </p:tav>
                                        <p:tav tm="100000">
                                          <p:val>
                                            <p:strVal val="#ppt_x"/>
                                          </p:val>
                                        </p:tav>
                                      </p:tavLst>
                                    </p:anim>
                                    <p:anim calcmode="lin" valueType="num">
                                      <p:cBhvr>
                                        <p:cTn id="96" dur="1000" fill="hold"/>
                                        <p:tgtEl>
                                          <p:spTgt spid="6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1000"/>
                                        <p:tgtEl>
                                          <p:spTgt spid="63"/>
                                        </p:tgtEl>
                                      </p:cBhvr>
                                    </p:animEffect>
                                    <p:anim calcmode="lin" valueType="num">
                                      <p:cBhvr>
                                        <p:cTn id="100" dur="1000" fill="hold"/>
                                        <p:tgtEl>
                                          <p:spTgt spid="63"/>
                                        </p:tgtEl>
                                        <p:attrNameLst>
                                          <p:attrName>ppt_x</p:attrName>
                                        </p:attrNameLst>
                                      </p:cBhvr>
                                      <p:tavLst>
                                        <p:tav tm="0">
                                          <p:val>
                                            <p:strVal val="#ppt_x"/>
                                          </p:val>
                                        </p:tav>
                                        <p:tav tm="100000">
                                          <p:val>
                                            <p:strVal val="#ppt_x"/>
                                          </p:val>
                                        </p:tav>
                                      </p:tavLst>
                                    </p:anim>
                                    <p:anim calcmode="lin" valueType="num">
                                      <p:cBhvr>
                                        <p:cTn id="101" dur="1000" fill="hold"/>
                                        <p:tgtEl>
                                          <p:spTgt spid="63"/>
                                        </p:tgtEl>
                                        <p:attrNameLst>
                                          <p:attrName>ppt_y</p:attrName>
                                        </p:attrNameLst>
                                      </p:cBhvr>
                                      <p:tavLst>
                                        <p:tav tm="0">
                                          <p:val>
                                            <p:strVal val="#ppt_y+.1"/>
                                          </p:val>
                                        </p:tav>
                                        <p:tav tm="100000">
                                          <p:val>
                                            <p:strVal val="#ppt_y"/>
                                          </p:val>
                                        </p:tav>
                                      </p:tavLst>
                                    </p:anim>
                                  </p:childTnLst>
                                </p:cTn>
                              </p:par>
                              <p:par>
                                <p:cTn id="102" presetID="1" presetClass="exit" presetSubtype="0" fill="hold" grpId="0" nodeType="withEffect">
                                  <p:stCondLst>
                                    <p:cond delay="0"/>
                                  </p:stCondLst>
                                  <p:childTnLst>
                                    <p:set>
                                      <p:cBhvr>
                                        <p:cTn id="103" dur="1" fill="hold">
                                          <p:stCondLst>
                                            <p:cond delay="0"/>
                                          </p:stCondLst>
                                        </p:cTn>
                                        <p:tgtEl>
                                          <p:spTgt spid="15"/>
                                        </p:tgtEl>
                                        <p:attrNameLst>
                                          <p:attrName>style.visibility</p:attrName>
                                        </p:attrNameLst>
                                      </p:cBhvr>
                                      <p:to>
                                        <p:strVal val="hidden"/>
                                      </p:to>
                                    </p:set>
                                  </p:childTnLst>
                                </p:cTn>
                              </p:par>
                              <p:par>
                                <p:cTn id="104" presetID="1" presetClass="exit" presetSubtype="0" fill="hold" grpId="0" nodeType="withEffect">
                                  <p:stCondLst>
                                    <p:cond delay="0"/>
                                  </p:stCondLst>
                                  <p:childTnLst>
                                    <p:set>
                                      <p:cBhvr>
                                        <p:cTn id="10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1000"/>
                                        <p:tgtEl>
                                          <p:spTgt spid="64"/>
                                        </p:tgtEl>
                                      </p:cBhvr>
                                    </p:animEffect>
                                    <p:anim calcmode="lin" valueType="num">
                                      <p:cBhvr>
                                        <p:cTn id="112" dur="1000" fill="hold"/>
                                        <p:tgtEl>
                                          <p:spTgt spid="64"/>
                                        </p:tgtEl>
                                        <p:attrNameLst>
                                          <p:attrName>ppt_x</p:attrName>
                                        </p:attrNameLst>
                                      </p:cBhvr>
                                      <p:tavLst>
                                        <p:tav tm="0">
                                          <p:val>
                                            <p:strVal val="#ppt_x"/>
                                          </p:val>
                                        </p:tav>
                                        <p:tav tm="100000">
                                          <p:val>
                                            <p:strVal val="#ppt_x"/>
                                          </p:val>
                                        </p:tav>
                                      </p:tavLst>
                                    </p:anim>
                                    <p:anim calcmode="lin" valueType="num">
                                      <p:cBhvr>
                                        <p:cTn id="113" dur="1000" fill="hold"/>
                                        <p:tgtEl>
                                          <p:spTgt spid="64"/>
                                        </p:tgtEl>
                                        <p:attrNameLst>
                                          <p:attrName>ppt_y</p:attrName>
                                        </p:attrNameLst>
                                      </p:cBhvr>
                                      <p:tavLst>
                                        <p:tav tm="0">
                                          <p:val>
                                            <p:strVal val="#ppt_y+.1"/>
                                          </p:val>
                                        </p:tav>
                                        <p:tav tm="100000">
                                          <p:val>
                                            <p:strVal val="#ppt_y"/>
                                          </p:val>
                                        </p:tav>
                                      </p:tavLst>
                                    </p:anim>
                                  </p:childTnLst>
                                </p:cTn>
                              </p:par>
                              <p:par>
                                <p:cTn id="114" presetID="1" presetClass="exit" presetSubtype="0" fill="hold" grpId="0" nodeType="withEffect">
                                  <p:stCondLst>
                                    <p:cond delay="0"/>
                                  </p:stCondLst>
                                  <p:childTnLst>
                                    <p:set>
                                      <p:cBhvr>
                                        <p:cTn id="11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6" restart="whenNotActive" fill="hold" evtFilter="cancelBubble" nodeType="interactiveSeq">
                <p:stCondLst>
                  <p:cond evt="onClick" delay="0">
                    <p:tgtEl>
                      <p:spTgt spid="20"/>
                    </p:tgtEl>
                  </p:cond>
                </p:stCondLst>
                <p:endSync evt="end" delay="0">
                  <p:rtn val="all"/>
                </p:endSync>
                <p:childTnLst>
                  <p:par>
                    <p:cTn id="117" fill="hold">
                      <p:stCondLst>
                        <p:cond delay="0"/>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1000"/>
                                        <p:tgtEl>
                                          <p:spTgt spid="65"/>
                                        </p:tgtEl>
                                      </p:cBhvr>
                                    </p:animEffect>
                                    <p:anim calcmode="lin" valueType="num">
                                      <p:cBhvr>
                                        <p:cTn id="122" dur="1000" fill="hold"/>
                                        <p:tgtEl>
                                          <p:spTgt spid="65"/>
                                        </p:tgtEl>
                                        <p:attrNameLst>
                                          <p:attrName>ppt_x</p:attrName>
                                        </p:attrNameLst>
                                      </p:cBhvr>
                                      <p:tavLst>
                                        <p:tav tm="0">
                                          <p:val>
                                            <p:strVal val="#ppt_x"/>
                                          </p:val>
                                        </p:tav>
                                        <p:tav tm="100000">
                                          <p:val>
                                            <p:strVal val="#ppt_x"/>
                                          </p:val>
                                        </p:tav>
                                      </p:tavLst>
                                    </p:anim>
                                    <p:anim calcmode="lin" valueType="num">
                                      <p:cBhvr>
                                        <p:cTn id="123" dur="1000" fill="hold"/>
                                        <p:tgtEl>
                                          <p:spTgt spid="65"/>
                                        </p:tgtEl>
                                        <p:attrNameLst>
                                          <p:attrName>ppt_y</p:attrName>
                                        </p:attrNameLst>
                                      </p:cBhvr>
                                      <p:tavLst>
                                        <p:tav tm="0">
                                          <p:val>
                                            <p:strVal val="#ppt_y+.1"/>
                                          </p:val>
                                        </p:tav>
                                        <p:tav tm="100000">
                                          <p:val>
                                            <p:strVal val="#ppt_y"/>
                                          </p:val>
                                        </p:tav>
                                      </p:tavLst>
                                    </p:anim>
                                  </p:childTnLst>
                                </p:cTn>
                              </p:par>
                              <p:par>
                                <p:cTn id="124" presetID="1" presetClass="exit" presetSubtype="0" fill="hold" grpId="0" nodeType="withEffect">
                                  <p:stCondLst>
                                    <p:cond delay="0"/>
                                  </p:stCondLst>
                                  <p:childTnLst>
                                    <p:set>
                                      <p:cBhvr>
                                        <p:cTn id="125"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1000"/>
                                        <p:tgtEl>
                                          <p:spTgt spid="66"/>
                                        </p:tgtEl>
                                      </p:cBhvr>
                                    </p:animEffect>
                                    <p:anim calcmode="lin" valueType="num">
                                      <p:cBhvr>
                                        <p:cTn id="132" dur="1000" fill="hold"/>
                                        <p:tgtEl>
                                          <p:spTgt spid="66"/>
                                        </p:tgtEl>
                                        <p:attrNameLst>
                                          <p:attrName>ppt_x</p:attrName>
                                        </p:attrNameLst>
                                      </p:cBhvr>
                                      <p:tavLst>
                                        <p:tav tm="0">
                                          <p:val>
                                            <p:strVal val="#ppt_x"/>
                                          </p:val>
                                        </p:tav>
                                        <p:tav tm="100000">
                                          <p:val>
                                            <p:strVal val="#ppt_x"/>
                                          </p:val>
                                        </p:tav>
                                      </p:tavLst>
                                    </p:anim>
                                    <p:anim calcmode="lin" valueType="num">
                                      <p:cBhvr>
                                        <p:cTn id="133" dur="1000" fill="hold"/>
                                        <p:tgtEl>
                                          <p:spTgt spid="66"/>
                                        </p:tgtEl>
                                        <p:attrNameLst>
                                          <p:attrName>ppt_y</p:attrName>
                                        </p:attrNameLst>
                                      </p:cBhvr>
                                      <p:tavLst>
                                        <p:tav tm="0">
                                          <p:val>
                                            <p:strVal val="#ppt_y+.1"/>
                                          </p:val>
                                        </p:tav>
                                        <p:tav tm="100000">
                                          <p:val>
                                            <p:strVal val="#ppt_y"/>
                                          </p:val>
                                        </p:tav>
                                      </p:tavLst>
                                    </p:anim>
                                  </p:childTnLst>
                                </p:cTn>
                              </p:par>
                              <p:par>
                                <p:cTn id="134" presetID="1" presetClass="exit" presetSubtype="0" fill="hold" grpId="0" nodeType="withEffect">
                                  <p:stCondLst>
                                    <p:cond delay="0"/>
                                  </p:stCondLst>
                                  <p:childTnLst>
                                    <p:set>
                                      <p:cBhvr>
                                        <p:cTn id="13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6" restart="whenNotActive" fill="hold" evtFilter="cancelBubble" nodeType="interactiveSeq">
                <p:stCondLst>
                  <p:cond evt="onClick" delay="0">
                    <p:tgtEl>
                      <p:spTgt spid="24"/>
                    </p:tgtEl>
                  </p:cond>
                </p:stCondLst>
                <p:endSync evt="end" delay="0">
                  <p:rtn val="all"/>
                </p:endSync>
                <p:childTnLst>
                  <p:par>
                    <p:cTn id="137" fill="hold">
                      <p:stCondLst>
                        <p:cond delay="0"/>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1000"/>
                                        <p:tgtEl>
                                          <p:spTgt spid="69"/>
                                        </p:tgtEl>
                                      </p:cBhvr>
                                    </p:animEffect>
                                    <p:anim calcmode="lin" valueType="num">
                                      <p:cBhvr>
                                        <p:cTn id="142" dur="1000" fill="hold"/>
                                        <p:tgtEl>
                                          <p:spTgt spid="69"/>
                                        </p:tgtEl>
                                        <p:attrNameLst>
                                          <p:attrName>ppt_x</p:attrName>
                                        </p:attrNameLst>
                                      </p:cBhvr>
                                      <p:tavLst>
                                        <p:tav tm="0">
                                          <p:val>
                                            <p:strVal val="#ppt_x"/>
                                          </p:val>
                                        </p:tav>
                                        <p:tav tm="100000">
                                          <p:val>
                                            <p:strVal val="#ppt_x"/>
                                          </p:val>
                                        </p:tav>
                                      </p:tavLst>
                                    </p:anim>
                                    <p:anim calcmode="lin" valueType="num">
                                      <p:cBhvr>
                                        <p:cTn id="143" dur="1000" fill="hold"/>
                                        <p:tgtEl>
                                          <p:spTgt spid="69"/>
                                        </p:tgtEl>
                                        <p:attrNameLst>
                                          <p:attrName>ppt_y</p:attrName>
                                        </p:attrNameLst>
                                      </p:cBhvr>
                                      <p:tavLst>
                                        <p:tav tm="0">
                                          <p:val>
                                            <p:strVal val="#ppt_y+.1"/>
                                          </p:val>
                                        </p:tav>
                                        <p:tav tm="100000">
                                          <p:val>
                                            <p:strVal val="#ppt_y"/>
                                          </p:val>
                                        </p:tav>
                                      </p:tavLst>
                                    </p:anim>
                                  </p:childTnLst>
                                </p:cTn>
                              </p:par>
                              <p:par>
                                <p:cTn id="144" presetID="1" presetClass="exit" presetSubtype="0" fill="hold" grpId="0" nodeType="withEffect">
                                  <p:stCondLst>
                                    <p:cond delay="0"/>
                                  </p:stCondLst>
                                  <p:childTnLst>
                                    <p:set>
                                      <p:cBhvr>
                                        <p:cTn id="14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6" restart="whenNotActive" fill="hold" evtFilter="cancelBubble" nodeType="interactiveSeq">
                <p:stCondLst>
                  <p:cond evt="onClick" delay="0">
                    <p:tgtEl>
                      <p:spTgt spid="25"/>
                    </p:tgtEl>
                  </p:cond>
                </p:stCondLst>
                <p:endSync evt="end" delay="0">
                  <p:rtn val="all"/>
                </p:endSync>
                <p:childTnLst>
                  <p:par>
                    <p:cTn id="147" fill="hold">
                      <p:stCondLst>
                        <p:cond delay="0"/>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70"/>
                                        </p:tgtEl>
                                        <p:attrNameLst>
                                          <p:attrName>style.visibility</p:attrName>
                                        </p:attrNameLst>
                                      </p:cBhvr>
                                      <p:to>
                                        <p:strVal val="visible"/>
                                      </p:to>
                                    </p:set>
                                    <p:animEffect transition="in" filter="fade">
                                      <p:cBhvr>
                                        <p:cTn id="151" dur="1000"/>
                                        <p:tgtEl>
                                          <p:spTgt spid="70"/>
                                        </p:tgtEl>
                                      </p:cBhvr>
                                    </p:animEffect>
                                    <p:anim calcmode="lin" valueType="num">
                                      <p:cBhvr>
                                        <p:cTn id="152" dur="1000" fill="hold"/>
                                        <p:tgtEl>
                                          <p:spTgt spid="70"/>
                                        </p:tgtEl>
                                        <p:attrNameLst>
                                          <p:attrName>ppt_x</p:attrName>
                                        </p:attrNameLst>
                                      </p:cBhvr>
                                      <p:tavLst>
                                        <p:tav tm="0">
                                          <p:val>
                                            <p:strVal val="#ppt_x"/>
                                          </p:val>
                                        </p:tav>
                                        <p:tav tm="100000">
                                          <p:val>
                                            <p:strVal val="#ppt_x"/>
                                          </p:val>
                                        </p:tav>
                                      </p:tavLst>
                                    </p:anim>
                                    <p:anim calcmode="lin" valueType="num">
                                      <p:cBhvr>
                                        <p:cTn id="153" dur="1000" fill="hold"/>
                                        <p:tgtEl>
                                          <p:spTgt spid="70"/>
                                        </p:tgtEl>
                                        <p:attrNameLst>
                                          <p:attrName>ppt_y</p:attrName>
                                        </p:attrNameLst>
                                      </p:cBhvr>
                                      <p:tavLst>
                                        <p:tav tm="0">
                                          <p:val>
                                            <p:strVal val="#ppt_y+.1"/>
                                          </p:val>
                                        </p:tav>
                                        <p:tav tm="100000">
                                          <p:val>
                                            <p:strVal val="#ppt_y"/>
                                          </p:val>
                                        </p:tav>
                                      </p:tavLst>
                                    </p:anim>
                                  </p:childTnLst>
                                </p:cTn>
                              </p:par>
                              <p:par>
                                <p:cTn id="154" presetID="1" presetClass="exit" presetSubtype="0" fill="hold" grpId="0" nodeType="withEffect">
                                  <p:stCondLst>
                                    <p:cond delay="0"/>
                                  </p:stCondLst>
                                  <p:childTnLst>
                                    <p:set>
                                      <p:cBhvr>
                                        <p:cTn id="155"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6" restart="whenNotActive" fill="hold" evtFilter="cancelBubble" nodeType="interactiveSeq">
                <p:stCondLst>
                  <p:cond evt="onClick" delay="0">
                    <p:tgtEl>
                      <p:spTgt spid="22"/>
                    </p:tgtEl>
                  </p:cond>
                </p:stCondLst>
                <p:endSync evt="end" delay="0">
                  <p:rtn val="all"/>
                </p:endSync>
                <p:childTnLst>
                  <p:par>
                    <p:cTn id="157" fill="hold">
                      <p:stCondLst>
                        <p:cond delay="0"/>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anim calcmode="lin" valueType="num">
                                      <p:cBhvr>
                                        <p:cTn id="162" dur="1000" fill="hold"/>
                                        <p:tgtEl>
                                          <p:spTgt spid="67"/>
                                        </p:tgtEl>
                                        <p:attrNameLst>
                                          <p:attrName>ppt_x</p:attrName>
                                        </p:attrNameLst>
                                      </p:cBhvr>
                                      <p:tavLst>
                                        <p:tav tm="0">
                                          <p:val>
                                            <p:strVal val="#ppt_x"/>
                                          </p:val>
                                        </p:tav>
                                        <p:tav tm="100000">
                                          <p:val>
                                            <p:strVal val="#ppt_x"/>
                                          </p:val>
                                        </p:tav>
                                      </p:tavLst>
                                    </p:anim>
                                    <p:anim calcmode="lin" valueType="num">
                                      <p:cBhvr>
                                        <p:cTn id="163" dur="1000" fill="hold"/>
                                        <p:tgtEl>
                                          <p:spTgt spid="67"/>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68"/>
                                        </p:tgtEl>
                                        <p:attrNameLst>
                                          <p:attrName>style.visibility</p:attrName>
                                        </p:attrNameLst>
                                      </p:cBhvr>
                                      <p:to>
                                        <p:strVal val="visible"/>
                                      </p:to>
                                    </p:set>
                                    <p:animEffect transition="in" filter="fade">
                                      <p:cBhvr>
                                        <p:cTn id="166" dur="1000"/>
                                        <p:tgtEl>
                                          <p:spTgt spid="68"/>
                                        </p:tgtEl>
                                      </p:cBhvr>
                                    </p:animEffect>
                                    <p:anim calcmode="lin" valueType="num">
                                      <p:cBhvr>
                                        <p:cTn id="167" dur="1000" fill="hold"/>
                                        <p:tgtEl>
                                          <p:spTgt spid="68"/>
                                        </p:tgtEl>
                                        <p:attrNameLst>
                                          <p:attrName>ppt_x</p:attrName>
                                        </p:attrNameLst>
                                      </p:cBhvr>
                                      <p:tavLst>
                                        <p:tav tm="0">
                                          <p:val>
                                            <p:strVal val="#ppt_x"/>
                                          </p:val>
                                        </p:tav>
                                        <p:tav tm="100000">
                                          <p:val>
                                            <p:strVal val="#ppt_x"/>
                                          </p:val>
                                        </p:tav>
                                      </p:tavLst>
                                    </p:anim>
                                    <p:anim calcmode="lin" valueType="num">
                                      <p:cBhvr>
                                        <p:cTn id="168" dur="1000" fill="hold"/>
                                        <p:tgtEl>
                                          <p:spTgt spid="68"/>
                                        </p:tgtEl>
                                        <p:attrNameLst>
                                          <p:attrName>ppt_y</p:attrName>
                                        </p:attrNameLst>
                                      </p:cBhvr>
                                      <p:tavLst>
                                        <p:tav tm="0">
                                          <p:val>
                                            <p:strVal val="#ppt_y+.1"/>
                                          </p:val>
                                        </p:tav>
                                        <p:tav tm="100000">
                                          <p:val>
                                            <p:strVal val="#ppt_y"/>
                                          </p:val>
                                        </p:tav>
                                      </p:tavLst>
                                    </p:anim>
                                  </p:childTnLst>
                                </p:cTn>
                              </p:par>
                              <p:par>
                                <p:cTn id="169" presetID="1" presetClass="exit" presetSubtype="0" fill="hold" grpId="0" nodeType="withEffect">
                                  <p:stCondLst>
                                    <p:cond delay="0"/>
                                  </p:stCondLst>
                                  <p:childTnLst>
                                    <p:set>
                                      <p:cBhvr>
                                        <p:cTn id="170" dur="1" fill="hold">
                                          <p:stCondLst>
                                            <p:cond delay="0"/>
                                          </p:stCondLst>
                                        </p:cTn>
                                        <p:tgtEl>
                                          <p:spTgt spid="22"/>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3" restart="whenNotActive" fill="hold" evtFilter="cancelBubble" nodeType="interactiveSeq">
                <p:stCondLst>
                  <p:cond evt="onClick" delay="0">
                    <p:tgtEl>
                      <p:spTgt spid="27"/>
                    </p:tgtEl>
                  </p:cond>
                </p:stCondLst>
                <p:endSync evt="end" delay="0">
                  <p:rtn val="all"/>
                </p:endSync>
                <p:childTnLst>
                  <p:par>
                    <p:cTn id="174" fill="hold">
                      <p:stCondLst>
                        <p:cond delay="0"/>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47"/>
                                        </p:tgtEl>
                                        <p:attrNameLst>
                                          <p:attrName>style.visibility</p:attrName>
                                        </p:attrNameLst>
                                      </p:cBhvr>
                                      <p:to>
                                        <p:strVal val="visible"/>
                                      </p:to>
                                    </p:set>
                                    <p:animEffect transition="in" filter="fade">
                                      <p:cBhvr>
                                        <p:cTn id="178" dur="1000"/>
                                        <p:tgtEl>
                                          <p:spTgt spid="47"/>
                                        </p:tgtEl>
                                      </p:cBhvr>
                                    </p:animEffect>
                                    <p:anim calcmode="lin" valueType="num">
                                      <p:cBhvr>
                                        <p:cTn id="179" dur="1000" fill="hold"/>
                                        <p:tgtEl>
                                          <p:spTgt spid="47"/>
                                        </p:tgtEl>
                                        <p:attrNameLst>
                                          <p:attrName>ppt_x</p:attrName>
                                        </p:attrNameLst>
                                      </p:cBhvr>
                                      <p:tavLst>
                                        <p:tav tm="0">
                                          <p:val>
                                            <p:strVal val="#ppt_x"/>
                                          </p:val>
                                        </p:tav>
                                        <p:tav tm="100000">
                                          <p:val>
                                            <p:strVal val="#ppt_x"/>
                                          </p:val>
                                        </p:tav>
                                      </p:tavLst>
                                    </p:anim>
                                    <p:anim calcmode="lin" valueType="num">
                                      <p:cBhvr>
                                        <p:cTn id="180" dur="1000" fill="hold"/>
                                        <p:tgtEl>
                                          <p:spTgt spid="47"/>
                                        </p:tgtEl>
                                        <p:attrNameLst>
                                          <p:attrName>ppt_y</p:attrName>
                                        </p:attrNameLst>
                                      </p:cBhvr>
                                      <p:tavLst>
                                        <p:tav tm="0">
                                          <p:val>
                                            <p:strVal val="#ppt_y+.1"/>
                                          </p:val>
                                        </p:tav>
                                        <p:tav tm="100000">
                                          <p:val>
                                            <p:strVal val="#ppt_y"/>
                                          </p:val>
                                        </p:tav>
                                      </p:tavLst>
                                    </p:anim>
                                  </p:childTnLst>
                                </p:cTn>
                              </p:par>
                              <p:par>
                                <p:cTn id="181" presetID="1" presetClass="exit" presetSubtype="0" fill="hold" grpId="0" nodeType="withEffect">
                                  <p:stCondLst>
                                    <p:cond delay="0"/>
                                  </p:stCondLst>
                                  <p:childTnLst>
                                    <p:set>
                                      <p:cBhvr>
                                        <p:cTn id="18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3" restart="whenNotActive" fill="hold" evtFilter="cancelBubble" nodeType="interactiveSeq">
                <p:stCondLst>
                  <p:cond evt="onClick" delay="0">
                    <p:tgtEl>
                      <p:spTgt spid="28"/>
                    </p:tgtEl>
                  </p:cond>
                </p:stCondLst>
                <p:endSync evt="end" delay="0">
                  <p:rtn val="all"/>
                </p:endSync>
                <p:childTnLst>
                  <p:par>
                    <p:cTn id="184" fill="hold">
                      <p:stCondLst>
                        <p:cond delay="0"/>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48"/>
                                        </p:tgtEl>
                                        <p:attrNameLst>
                                          <p:attrName>style.visibility</p:attrName>
                                        </p:attrNameLst>
                                      </p:cBhvr>
                                      <p:to>
                                        <p:strVal val="visible"/>
                                      </p:to>
                                    </p:set>
                                    <p:animEffect transition="in" filter="fade">
                                      <p:cBhvr>
                                        <p:cTn id="188" dur="1000"/>
                                        <p:tgtEl>
                                          <p:spTgt spid="48"/>
                                        </p:tgtEl>
                                      </p:cBhvr>
                                    </p:animEffect>
                                    <p:anim calcmode="lin" valueType="num">
                                      <p:cBhvr>
                                        <p:cTn id="189" dur="1000" fill="hold"/>
                                        <p:tgtEl>
                                          <p:spTgt spid="48"/>
                                        </p:tgtEl>
                                        <p:attrNameLst>
                                          <p:attrName>ppt_x</p:attrName>
                                        </p:attrNameLst>
                                      </p:cBhvr>
                                      <p:tavLst>
                                        <p:tav tm="0">
                                          <p:val>
                                            <p:strVal val="#ppt_x"/>
                                          </p:val>
                                        </p:tav>
                                        <p:tav tm="100000">
                                          <p:val>
                                            <p:strVal val="#ppt_x"/>
                                          </p:val>
                                        </p:tav>
                                      </p:tavLst>
                                    </p:anim>
                                    <p:anim calcmode="lin" valueType="num">
                                      <p:cBhvr>
                                        <p:cTn id="190" dur="1000" fill="hold"/>
                                        <p:tgtEl>
                                          <p:spTgt spid="48"/>
                                        </p:tgtEl>
                                        <p:attrNameLst>
                                          <p:attrName>ppt_y</p:attrName>
                                        </p:attrNameLst>
                                      </p:cBhvr>
                                      <p:tavLst>
                                        <p:tav tm="0">
                                          <p:val>
                                            <p:strVal val="#ppt_y+.1"/>
                                          </p:val>
                                        </p:tav>
                                        <p:tav tm="100000">
                                          <p:val>
                                            <p:strVal val="#ppt_y"/>
                                          </p:val>
                                        </p:tav>
                                      </p:tavLst>
                                    </p:anim>
                                  </p:childTnLst>
                                </p:cTn>
                              </p:par>
                              <p:par>
                                <p:cTn id="191" presetID="1" presetClass="exit" presetSubtype="0" fill="hold" grpId="0" nodeType="withEffect">
                                  <p:stCondLst>
                                    <p:cond delay="0"/>
                                  </p:stCondLst>
                                  <p:childTnLst>
                                    <p:set>
                                      <p:cBhvr>
                                        <p:cTn id="19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93" restart="whenNotActive" fill="hold" evtFilter="cancelBubble" nodeType="interactiveSeq">
                <p:stCondLst>
                  <p:cond evt="onClick" delay="0">
                    <p:tgtEl>
                      <p:spTgt spid="29"/>
                    </p:tgtEl>
                  </p:cond>
                </p:stCondLst>
                <p:endSync evt="end" delay="0">
                  <p:rtn val="all"/>
                </p:endSync>
                <p:childTnLst>
                  <p:par>
                    <p:cTn id="194" fill="hold">
                      <p:stCondLst>
                        <p:cond delay="0"/>
                      </p:stCondLst>
                      <p:childTnLst>
                        <p:par>
                          <p:cTn id="195" fill="hold">
                            <p:stCondLst>
                              <p:cond delay="0"/>
                            </p:stCondLst>
                            <p:childTnLst>
                              <p:par>
                                <p:cTn id="196" presetID="42" presetClass="entr" presetSubtype="0" fill="hold" grpId="0" nodeType="clickEffect">
                                  <p:stCondLst>
                                    <p:cond delay="0"/>
                                  </p:stCondLst>
                                  <p:childTnLst>
                                    <p:set>
                                      <p:cBhvr>
                                        <p:cTn id="197" dur="1" fill="hold">
                                          <p:stCondLst>
                                            <p:cond delay="0"/>
                                          </p:stCondLst>
                                        </p:cTn>
                                        <p:tgtEl>
                                          <p:spTgt spid="49"/>
                                        </p:tgtEl>
                                        <p:attrNameLst>
                                          <p:attrName>style.visibility</p:attrName>
                                        </p:attrNameLst>
                                      </p:cBhvr>
                                      <p:to>
                                        <p:strVal val="visible"/>
                                      </p:to>
                                    </p:set>
                                    <p:animEffect transition="in" filter="fade">
                                      <p:cBhvr>
                                        <p:cTn id="198" dur="1000"/>
                                        <p:tgtEl>
                                          <p:spTgt spid="49"/>
                                        </p:tgtEl>
                                      </p:cBhvr>
                                    </p:animEffect>
                                    <p:anim calcmode="lin" valueType="num">
                                      <p:cBhvr>
                                        <p:cTn id="199" dur="1000" fill="hold"/>
                                        <p:tgtEl>
                                          <p:spTgt spid="49"/>
                                        </p:tgtEl>
                                        <p:attrNameLst>
                                          <p:attrName>ppt_x</p:attrName>
                                        </p:attrNameLst>
                                      </p:cBhvr>
                                      <p:tavLst>
                                        <p:tav tm="0">
                                          <p:val>
                                            <p:strVal val="#ppt_x"/>
                                          </p:val>
                                        </p:tav>
                                        <p:tav tm="100000">
                                          <p:val>
                                            <p:strVal val="#ppt_x"/>
                                          </p:val>
                                        </p:tav>
                                      </p:tavLst>
                                    </p:anim>
                                    <p:anim calcmode="lin" valueType="num">
                                      <p:cBhvr>
                                        <p:cTn id="200" dur="1000" fill="hold"/>
                                        <p:tgtEl>
                                          <p:spTgt spid="49"/>
                                        </p:tgtEl>
                                        <p:attrNameLst>
                                          <p:attrName>ppt_y</p:attrName>
                                        </p:attrNameLst>
                                      </p:cBhvr>
                                      <p:tavLst>
                                        <p:tav tm="0">
                                          <p:val>
                                            <p:strVal val="#ppt_y+.1"/>
                                          </p:val>
                                        </p:tav>
                                        <p:tav tm="100000">
                                          <p:val>
                                            <p:strVal val="#ppt_y"/>
                                          </p:val>
                                        </p:tav>
                                      </p:tavLst>
                                    </p:anim>
                                  </p:childTnLst>
                                </p:cTn>
                              </p:par>
                              <p:par>
                                <p:cTn id="201" presetID="1" presetClass="exit" presetSubtype="0" fill="hold" grpId="0" nodeType="withEffect">
                                  <p:stCondLst>
                                    <p:cond delay="0"/>
                                  </p:stCondLst>
                                  <p:childTnLst>
                                    <p:set>
                                      <p:cBhvr>
                                        <p:cTn id="20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3" restart="whenNotActive" fill="hold" evtFilter="cancelBubble" nodeType="interactiveSeq">
                <p:stCondLst>
                  <p:cond evt="onClick" delay="0">
                    <p:tgtEl>
                      <p:spTgt spid="30"/>
                    </p:tgtEl>
                  </p:cond>
                </p:stCondLst>
                <p:endSync evt="end" delay="0">
                  <p:rtn val="all"/>
                </p:endSync>
                <p:childTnLst>
                  <p:par>
                    <p:cTn id="204" fill="hold">
                      <p:stCondLst>
                        <p:cond delay="0"/>
                      </p:stCondLst>
                      <p:childTnLst>
                        <p:par>
                          <p:cTn id="205" fill="hold">
                            <p:stCondLst>
                              <p:cond delay="0"/>
                            </p:stCondLst>
                            <p:childTnLst>
                              <p:par>
                                <p:cTn id="206" presetID="42" presetClass="entr" presetSubtype="0" fill="hold" grpId="0" nodeType="clickEffect">
                                  <p:stCondLst>
                                    <p:cond delay="0"/>
                                  </p:stCondLst>
                                  <p:childTnLst>
                                    <p:set>
                                      <p:cBhvr>
                                        <p:cTn id="207" dur="1" fill="hold">
                                          <p:stCondLst>
                                            <p:cond delay="0"/>
                                          </p:stCondLst>
                                        </p:cTn>
                                        <p:tgtEl>
                                          <p:spTgt spid="50"/>
                                        </p:tgtEl>
                                        <p:attrNameLst>
                                          <p:attrName>style.visibility</p:attrName>
                                        </p:attrNameLst>
                                      </p:cBhvr>
                                      <p:to>
                                        <p:strVal val="visible"/>
                                      </p:to>
                                    </p:set>
                                    <p:animEffect transition="in" filter="fade">
                                      <p:cBhvr>
                                        <p:cTn id="208" dur="1000"/>
                                        <p:tgtEl>
                                          <p:spTgt spid="50"/>
                                        </p:tgtEl>
                                      </p:cBhvr>
                                    </p:animEffect>
                                    <p:anim calcmode="lin" valueType="num">
                                      <p:cBhvr>
                                        <p:cTn id="209" dur="1000" fill="hold"/>
                                        <p:tgtEl>
                                          <p:spTgt spid="50"/>
                                        </p:tgtEl>
                                        <p:attrNameLst>
                                          <p:attrName>ppt_x</p:attrName>
                                        </p:attrNameLst>
                                      </p:cBhvr>
                                      <p:tavLst>
                                        <p:tav tm="0">
                                          <p:val>
                                            <p:strVal val="#ppt_x"/>
                                          </p:val>
                                        </p:tav>
                                        <p:tav tm="100000">
                                          <p:val>
                                            <p:strVal val="#ppt_x"/>
                                          </p:val>
                                        </p:tav>
                                      </p:tavLst>
                                    </p:anim>
                                    <p:anim calcmode="lin" valueType="num">
                                      <p:cBhvr>
                                        <p:cTn id="210" dur="1000" fill="hold"/>
                                        <p:tgtEl>
                                          <p:spTgt spid="50"/>
                                        </p:tgtEl>
                                        <p:attrNameLst>
                                          <p:attrName>ppt_y</p:attrName>
                                        </p:attrNameLst>
                                      </p:cBhvr>
                                      <p:tavLst>
                                        <p:tav tm="0">
                                          <p:val>
                                            <p:strVal val="#ppt_y+.1"/>
                                          </p:val>
                                        </p:tav>
                                        <p:tav tm="100000">
                                          <p:val>
                                            <p:strVal val="#ppt_y"/>
                                          </p:val>
                                        </p:tav>
                                      </p:tavLst>
                                    </p:anim>
                                  </p:childTnLst>
                                </p:cTn>
                              </p:par>
                              <p:par>
                                <p:cTn id="211" presetID="1" presetClass="exit" presetSubtype="0" fill="hold" grpId="0" nodeType="withEffect">
                                  <p:stCondLst>
                                    <p:cond delay="0"/>
                                  </p:stCondLst>
                                  <p:childTnLst>
                                    <p:set>
                                      <p:cBhvr>
                                        <p:cTn id="21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3" restart="whenNotActive" fill="hold" evtFilter="cancelBubble" nodeType="interactiveSeq">
                <p:stCondLst>
                  <p:cond evt="onClick" delay="0">
                    <p:tgtEl>
                      <p:spTgt spid="31"/>
                    </p:tgtEl>
                  </p:cond>
                </p:stCondLst>
                <p:endSync evt="end" delay="0">
                  <p:rtn val="all"/>
                </p:endSync>
                <p:childTnLst>
                  <p:par>
                    <p:cTn id="214" fill="hold">
                      <p:stCondLst>
                        <p:cond delay="0"/>
                      </p:stCondLst>
                      <p:childTnLst>
                        <p:par>
                          <p:cTn id="215" fill="hold">
                            <p:stCondLst>
                              <p:cond delay="0"/>
                            </p:stCondLst>
                            <p:childTnLst>
                              <p:par>
                                <p:cTn id="216" presetID="42" presetClass="entr" presetSubtype="0" fill="hold" grpId="0" nodeType="click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fade">
                                      <p:cBhvr>
                                        <p:cTn id="218" dur="1000"/>
                                        <p:tgtEl>
                                          <p:spTgt spid="51"/>
                                        </p:tgtEl>
                                      </p:cBhvr>
                                    </p:animEffect>
                                    <p:anim calcmode="lin" valueType="num">
                                      <p:cBhvr>
                                        <p:cTn id="219" dur="1000" fill="hold"/>
                                        <p:tgtEl>
                                          <p:spTgt spid="51"/>
                                        </p:tgtEl>
                                        <p:attrNameLst>
                                          <p:attrName>ppt_x</p:attrName>
                                        </p:attrNameLst>
                                      </p:cBhvr>
                                      <p:tavLst>
                                        <p:tav tm="0">
                                          <p:val>
                                            <p:strVal val="#ppt_x"/>
                                          </p:val>
                                        </p:tav>
                                        <p:tav tm="100000">
                                          <p:val>
                                            <p:strVal val="#ppt_x"/>
                                          </p:val>
                                        </p:tav>
                                      </p:tavLst>
                                    </p:anim>
                                    <p:anim calcmode="lin" valueType="num">
                                      <p:cBhvr>
                                        <p:cTn id="220" dur="1000" fill="hold"/>
                                        <p:tgtEl>
                                          <p:spTgt spid="51"/>
                                        </p:tgtEl>
                                        <p:attrNameLst>
                                          <p:attrName>ppt_y</p:attrName>
                                        </p:attrNameLst>
                                      </p:cBhvr>
                                      <p:tavLst>
                                        <p:tav tm="0">
                                          <p:val>
                                            <p:strVal val="#ppt_y+.1"/>
                                          </p:val>
                                        </p:tav>
                                        <p:tav tm="100000">
                                          <p:val>
                                            <p:strVal val="#ppt_y"/>
                                          </p:val>
                                        </p:tav>
                                      </p:tavLst>
                                    </p:anim>
                                  </p:childTnLst>
                                </p:cTn>
                              </p:par>
                              <p:par>
                                <p:cTn id="221" presetID="42" presetClass="entr" presetSubtype="0" fill="hold" grpId="0" nodeType="withEffect">
                                  <p:stCondLst>
                                    <p:cond delay="0"/>
                                  </p:stCondLst>
                                  <p:childTnLst>
                                    <p:set>
                                      <p:cBhvr>
                                        <p:cTn id="222" dur="1" fill="hold">
                                          <p:stCondLst>
                                            <p:cond delay="0"/>
                                          </p:stCondLst>
                                        </p:cTn>
                                        <p:tgtEl>
                                          <p:spTgt spid="52"/>
                                        </p:tgtEl>
                                        <p:attrNameLst>
                                          <p:attrName>style.visibility</p:attrName>
                                        </p:attrNameLst>
                                      </p:cBhvr>
                                      <p:to>
                                        <p:strVal val="visible"/>
                                      </p:to>
                                    </p:set>
                                    <p:animEffect transition="in" filter="fade">
                                      <p:cBhvr>
                                        <p:cTn id="223" dur="1000"/>
                                        <p:tgtEl>
                                          <p:spTgt spid="52"/>
                                        </p:tgtEl>
                                      </p:cBhvr>
                                    </p:animEffect>
                                    <p:anim calcmode="lin" valueType="num">
                                      <p:cBhvr>
                                        <p:cTn id="224" dur="1000" fill="hold"/>
                                        <p:tgtEl>
                                          <p:spTgt spid="52"/>
                                        </p:tgtEl>
                                        <p:attrNameLst>
                                          <p:attrName>ppt_x</p:attrName>
                                        </p:attrNameLst>
                                      </p:cBhvr>
                                      <p:tavLst>
                                        <p:tav tm="0">
                                          <p:val>
                                            <p:strVal val="#ppt_x"/>
                                          </p:val>
                                        </p:tav>
                                        <p:tav tm="100000">
                                          <p:val>
                                            <p:strVal val="#ppt_x"/>
                                          </p:val>
                                        </p:tav>
                                      </p:tavLst>
                                    </p:anim>
                                    <p:anim calcmode="lin" valueType="num">
                                      <p:cBhvr>
                                        <p:cTn id="225" dur="1000" fill="hold"/>
                                        <p:tgtEl>
                                          <p:spTgt spid="52"/>
                                        </p:tgtEl>
                                        <p:attrNameLst>
                                          <p:attrName>ppt_y</p:attrName>
                                        </p:attrNameLst>
                                      </p:cBhvr>
                                      <p:tavLst>
                                        <p:tav tm="0">
                                          <p:val>
                                            <p:strVal val="#ppt_y+.1"/>
                                          </p:val>
                                        </p:tav>
                                        <p:tav tm="100000">
                                          <p:val>
                                            <p:strVal val="#ppt_y"/>
                                          </p:val>
                                        </p:tav>
                                      </p:tavLst>
                                    </p:anim>
                                  </p:childTnLst>
                                </p:cTn>
                              </p:par>
                              <p:par>
                                <p:cTn id="226" presetID="1" presetClass="exit" presetSubtype="0" fill="hold" grpId="0" nodeType="withEffect">
                                  <p:stCondLst>
                                    <p:cond delay="0"/>
                                  </p:stCondLst>
                                  <p:childTnLst>
                                    <p:set>
                                      <p:cBhvr>
                                        <p:cTn id="227" dur="1" fill="hold">
                                          <p:stCondLst>
                                            <p:cond delay="0"/>
                                          </p:stCondLst>
                                        </p:cTn>
                                        <p:tgtEl>
                                          <p:spTgt spid="31"/>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30" restart="whenNotActive" fill="hold" evtFilter="cancelBubble" nodeType="interactiveSeq">
                <p:stCondLst>
                  <p:cond evt="onClick" delay="0">
                    <p:tgtEl>
                      <p:spTgt spid="35"/>
                    </p:tgtEl>
                  </p:cond>
                </p:stCondLst>
                <p:endSync evt="end" delay="0">
                  <p:rtn val="all"/>
                </p:endSync>
                <p:childTnLst>
                  <p:par>
                    <p:cTn id="231" fill="hold">
                      <p:stCondLst>
                        <p:cond delay="0"/>
                      </p:stCondLst>
                      <p:childTnLst>
                        <p:par>
                          <p:cTn id="232" fill="hold">
                            <p:stCondLst>
                              <p:cond delay="0"/>
                            </p:stCondLst>
                            <p:childTnLst>
                              <p:par>
                                <p:cTn id="233" presetID="42" presetClass="entr" presetSubtype="0" fill="hold" grpId="0" nodeType="clickEffect">
                                  <p:stCondLst>
                                    <p:cond delay="0"/>
                                  </p:stCondLst>
                                  <p:childTnLst>
                                    <p:set>
                                      <p:cBhvr>
                                        <p:cTn id="234" dur="1" fill="hold">
                                          <p:stCondLst>
                                            <p:cond delay="0"/>
                                          </p:stCondLst>
                                        </p:cTn>
                                        <p:tgtEl>
                                          <p:spTgt spid="43"/>
                                        </p:tgtEl>
                                        <p:attrNameLst>
                                          <p:attrName>style.visibility</p:attrName>
                                        </p:attrNameLst>
                                      </p:cBhvr>
                                      <p:to>
                                        <p:strVal val="visible"/>
                                      </p:to>
                                    </p:set>
                                    <p:animEffect transition="in" filter="fade">
                                      <p:cBhvr>
                                        <p:cTn id="235" dur="1000"/>
                                        <p:tgtEl>
                                          <p:spTgt spid="43"/>
                                        </p:tgtEl>
                                      </p:cBhvr>
                                    </p:animEffect>
                                    <p:anim calcmode="lin" valueType="num">
                                      <p:cBhvr>
                                        <p:cTn id="236" dur="1000" fill="hold"/>
                                        <p:tgtEl>
                                          <p:spTgt spid="43"/>
                                        </p:tgtEl>
                                        <p:attrNameLst>
                                          <p:attrName>ppt_x</p:attrName>
                                        </p:attrNameLst>
                                      </p:cBhvr>
                                      <p:tavLst>
                                        <p:tav tm="0">
                                          <p:val>
                                            <p:strVal val="#ppt_x"/>
                                          </p:val>
                                        </p:tav>
                                        <p:tav tm="100000">
                                          <p:val>
                                            <p:strVal val="#ppt_x"/>
                                          </p:val>
                                        </p:tav>
                                      </p:tavLst>
                                    </p:anim>
                                    <p:anim calcmode="lin" valueType="num">
                                      <p:cBhvr>
                                        <p:cTn id="237" dur="1000" fill="hold"/>
                                        <p:tgtEl>
                                          <p:spTgt spid="43"/>
                                        </p:tgtEl>
                                        <p:attrNameLst>
                                          <p:attrName>ppt_y</p:attrName>
                                        </p:attrNameLst>
                                      </p:cBhvr>
                                      <p:tavLst>
                                        <p:tav tm="0">
                                          <p:val>
                                            <p:strVal val="#ppt_y+.1"/>
                                          </p:val>
                                        </p:tav>
                                        <p:tav tm="100000">
                                          <p:val>
                                            <p:strVal val="#ppt_y"/>
                                          </p:val>
                                        </p:tav>
                                      </p:tavLst>
                                    </p:anim>
                                  </p:childTnLst>
                                </p:cTn>
                              </p:par>
                              <p:par>
                                <p:cTn id="238" presetID="1" presetClass="exit" presetSubtype="0" fill="hold" grpId="0" nodeType="withEffect">
                                  <p:stCondLst>
                                    <p:cond delay="0"/>
                                  </p:stCondLst>
                                  <p:childTnLst>
                                    <p:set>
                                      <p:cBhvr>
                                        <p:cTn id="23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40" restart="whenNotActive" fill="hold" evtFilter="cancelBubble" nodeType="interactiveSeq">
                <p:stCondLst>
                  <p:cond evt="onClick" delay="0">
                    <p:tgtEl>
                      <p:spTgt spid="34"/>
                    </p:tgtEl>
                  </p:cond>
                </p:stCondLst>
                <p:endSync evt="end" delay="0">
                  <p:rtn val="all"/>
                </p:endSync>
                <p:childTnLst>
                  <p:par>
                    <p:cTn id="241" fill="hold">
                      <p:stCondLst>
                        <p:cond delay="0"/>
                      </p:stCondLst>
                      <p:childTnLst>
                        <p:par>
                          <p:cTn id="242" fill="hold">
                            <p:stCondLst>
                              <p:cond delay="0"/>
                            </p:stCondLst>
                            <p:childTnLst>
                              <p:par>
                                <p:cTn id="243" presetID="42" presetClass="entr" presetSubtype="0" fill="hold" grpId="0" nodeType="clickEffect">
                                  <p:stCondLst>
                                    <p:cond delay="0"/>
                                  </p:stCondLst>
                                  <p:childTnLst>
                                    <p:set>
                                      <p:cBhvr>
                                        <p:cTn id="244" dur="1" fill="hold">
                                          <p:stCondLst>
                                            <p:cond delay="0"/>
                                          </p:stCondLst>
                                        </p:cTn>
                                        <p:tgtEl>
                                          <p:spTgt spid="42"/>
                                        </p:tgtEl>
                                        <p:attrNameLst>
                                          <p:attrName>style.visibility</p:attrName>
                                        </p:attrNameLst>
                                      </p:cBhvr>
                                      <p:to>
                                        <p:strVal val="visible"/>
                                      </p:to>
                                    </p:set>
                                    <p:animEffect transition="in" filter="fade">
                                      <p:cBhvr>
                                        <p:cTn id="245" dur="1000"/>
                                        <p:tgtEl>
                                          <p:spTgt spid="42"/>
                                        </p:tgtEl>
                                      </p:cBhvr>
                                    </p:animEffect>
                                    <p:anim calcmode="lin" valueType="num">
                                      <p:cBhvr>
                                        <p:cTn id="246" dur="1000" fill="hold"/>
                                        <p:tgtEl>
                                          <p:spTgt spid="42"/>
                                        </p:tgtEl>
                                        <p:attrNameLst>
                                          <p:attrName>ppt_x</p:attrName>
                                        </p:attrNameLst>
                                      </p:cBhvr>
                                      <p:tavLst>
                                        <p:tav tm="0">
                                          <p:val>
                                            <p:strVal val="#ppt_x"/>
                                          </p:val>
                                        </p:tav>
                                        <p:tav tm="100000">
                                          <p:val>
                                            <p:strVal val="#ppt_x"/>
                                          </p:val>
                                        </p:tav>
                                      </p:tavLst>
                                    </p:anim>
                                    <p:anim calcmode="lin" valueType="num">
                                      <p:cBhvr>
                                        <p:cTn id="247" dur="1000" fill="hold"/>
                                        <p:tgtEl>
                                          <p:spTgt spid="42"/>
                                        </p:tgtEl>
                                        <p:attrNameLst>
                                          <p:attrName>ppt_y</p:attrName>
                                        </p:attrNameLst>
                                      </p:cBhvr>
                                      <p:tavLst>
                                        <p:tav tm="0">
                                          <p:val>
                                            <p:strVal val="#ppt_y+.1"/>
                                          </p:val>
                                        </p:tav>
                                        <p:tav tm="100000">
                                          <p:val>
                                            <p:strVal val="#ppt_y"/>
                                          </p:val>
                                        </p:tav>
                                      </p:tavLst>
                                    </p:anim>
                                  </p:childTnLst>
                                </p:cTn>
                              </p:par>
                              <p:par>
                                <p:cTn id="248" presetID="1" presetClass="exit" presetSubtype="0" fill="hold" grpId="0" nodeType="withEffect">
                                  <p:stCondLst>
                                    <p:cond delay="0"/>
                                  </p:stCondLst>
                                  <p:childTnLst>
                                    <p:set>
                                      <p:cBhvr>
                                        <p:cTn id="249"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0" restart="whenNotActive" fill="hold" evtFilter="cancelBubble" nodeType="interactiveSeq">
                <p:stCondLst>
                  <p:cond evt="onClick" delay="0">
                    <p:tgtEl>
                      <p:spTgt spid="36"/>
                    </p:tgtEl>
                  </p:cond>
                </p:stCondLst>
                <p:endSync evt="end" delay="0">
                  <p:rtn val="all"/>
                </p:endSync>
                <p:childTnLst>
                  <p:par>
                    <p:cTn id="251" fill="hold">
                      <p:stCondLst>
                        <p:cond delay="0"/>
                      </p:stCondLst>
                      <p:childTnLst>
                        <p:par>
                          <p:cTn id="252" fill="hold">
                            <p:stCondLst>
                              <p:cond delay="0"/>
                            </p:stCondLst>
                            <p:childTnLst>
                              <p:par>
                                <p:cTn id="253" presetID="42" presetClass="entr" presetSubtype="0" fill="hold" grpId="0" nodeType="clickEffect">
                                  <p:stCondLst>
                                    <p:cond delay="0"/>
                                  </p:stCondLst>
                                  <p:childTnLst>
                                    <p:set>
                                      <p:cBhvr>
                                        <p:cTn id="254" dur="1" fill="hold">
                                          <p:stCondLst>
                                            <p:cond delay="0"/>
                                          </p:stCondLst>
                                        </p:cTn>
                                        <p:tgtEl>
                                          <p:spTgt spid="44"/>
                                        </p:tgtEl>
                                        <p:attrNameLst>
                                          <p:attrName>style.visibility</p:attrName>
                                        </p:attrNameLst>
                                      </p:cBhvr>
                                      <p:to>
                                        <p:strVal val="visible"/>
                                      </p:to>
                                    </p:set>
                                    <p:animEffect transition="in" filter="fade">
                                      <p:cBhvr>
                                        <p:cTn id="255" dur="1000"/>
                                        <p:tgtEl>
                                          <p:spTgt spid="44"/>
                                        </p:tgtEl>
                                      </p:cBhvr>
                                    </p:animEffect>
                                    <p:anim calcmode="lin" valueType="num">
                                      <p:cBhvr>
                                        <p:cTn id="256" dur="1000" fill="hold"/>
                                        <p:tgtEl>
                                          <p:spTgt spid="44"/>
                                        </p:tgtEl>
                                        <p:attrNameLst>
                                          <p:attrName>ppt_x</p:attrName>
                                        </p:attrNameLst>
                                      </p:cBhvr>
                                      <p:tavLst>
                                        <p:tav tm="0">
                                          <p:val>
                                            <p:strVal val="#ppt_x"/>
                                          </p:val>
                                        </p:tav>
                                        <p:tav tm="100000">
                                          <p:val>
                                            <p:strVal val="#ppt_x"/>
                                          </p:val>
                                        </p:tav>
                                      </p:tavLst>
                                    </p:anim>
                                    <p:anim calcmode="lin" valueType="num">
                                      <p:cBhvr>
                                        <p:cTn id="257" dur="1000" fill="hold"/>
                                        <p:tgtEl>
                                          <p:spTgt spid="44"/>
                                        </p:tgtEl>
                                        <p:attrNameLst>
                                          <p:attrName>ppt_y</p:attrName>
                                        </p:attrNameLst>
                                      </p:cBhvr>
                                      <p:tavLst>
                                        <p:tav tm="0">
                                          <p:val>
                                            <p:strVal val="#ppt_y+.1"/>
                                          </p:val>
                                        </p:tav>
                                        <p:tav tm="100000">
                                          <p:val>
                                            <p:strVal val="#ppt_y"/>
                                          </p:val>
                                        </p:tav>
                                      </p:tavLst>
                                    </p:anim>
                                  </p:childTnLst>
                                </p:cTn>
                              </p:par>
                              <p:par>
                                <p:cTn id="258" presetID="1" presetClass="exit" presetSubtype="0" fill="hold" grpId="0" nodeType="withEffect">
                                  <p:stCondLst>
                                    <p:cond delay="0"/>
                                  </p:stCondLst>
                                  <p:childTnLst>
                                    <p:set>
                                      <p:cBhvr>
                                        <p:cTn id="25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60" restart="whenNotActive" fill="hold" evtFilter="cancelBubble" nodeType="interactiveSeq">
                <p:stCondLst>
                  <p:cond evt="onClick" delay="0">
                    <p:tgtEl>
                      <p:spTgt spid="37"/>
                    </p:tgtEl>
                  </p:cond>
                </p:stCondLst>
                <p:endSync evt="end" delay="0">
                  <p:rtn val="all"/>
                </p:endSync>
                <p:childTnLst>
                  <p:par>
                    <p:cTn id="261" fill="hold">
                      <p:stCondLst>
                        <p:cond delay="0"/>
                      </p:stCondLst>
                      <p:childTnLst>
                        <p:par>
                          <p:cTn id="262" fill="hold">
                            <p:stCondLst>
                              <p:cond delay="0"/>
                            </p:stCondLst>
                            <p:childTnLst>
                              <p:par>
                                <p:cTn id="263" presetID="42" presetClass="entr" presetSubtype="0" fill="hold" grpId="0" nodeType="clickEffect">
                                  <p:stCondLst>
                                    <p:cond delay="0"/>
                                  </p:stCondLst>
                                  <p:childTnLst>
                                    <p:set>
                                      <p:cBhvr>
                                        <p:cTn id="264" dur="1" fill="hold">
                                          <p:stCondLst>
                                            <p:cond delay="0"/>
                                          </p:stCondLst>
                                        </p:cTn>
                                        <p:tgtEl>
                                          <p:spTgt spid="45"/>
                                        </p:tgtEl>
                                        <p:attrNameLst>
                                          <p:attrName>style.visibility</p:attrName>
                                        </p:attrNameLst>
                                      </p:cBhvr>
                                      <p:to>
                                        <p:strVal val="visible"/>
                                      </p:to>
                                    </p:set>
                                    <p:animEffect transition="in" filter="fade">
                                      <p:cBhvr>
                                        <p:cTn id="265" dur="1000"/>
                                        <p:tgtEl>
                                          <p:spTgt spid="45"/>
                                        </p:tgtEl>
                                      </p:cBhvr>
                                    </p:animEffect>
                                    <p:anim calcmode="lin" valueType="num">
                                      <p:cBhvr>
                                        <p:cTn id="266" dur="1000" fill="hold"/>
                                        <p:tgtEl>
                                          <p:spTgt spid="45"/>
                                        </p:tgtEl>
                                        <p:attrNameLst>
                                          <p:attrName>ppt_x</p:attrName>
                                        </p:attrNameLst>
                                      </p:cBhvr>
                                      <p:tavLst>
                                        <p:tav tm="0">
                                          <p:val>
                                            <p:strVal val="#ppt_x"/>
                                          </p:val>
                                        </p:tav>
                                        <p:tav tm="100000">
                                          <p:val>
                                            <p:strVal val="#ppt_x"/>
                                          </p:val>
                                        </p:tav>
                                      </p:tavLst>
                                    </p:anim>
                                    <p:anim calcmode="lin" valueType="num">
                                      <p:cBhvr>
                                        <p:cTn id="267" dur="1000" fill="hold"/>
                                        <p:tgtEl>
                                          <p:spTgt spid="45"/>
                                        </p:tgtEl>
                                        <p:attrNameLst>
                                          <p:attrName>ppt_y</p:attrName>
                                        </p:attrNameLst>
                                      </p:cBhvr>
                                      <p:tavLst>
                                        <p:tav tm="0">
                                          <p:val>
                                            <p:strVal val="#ppt_y+.1"/>
                                          </p:val>
                                        </p:tav>
                                        <p:tav tm="100000">
                                          <p:val>
                                            <p:strVal val="#ppt_y"/>
                                          </p:val>
                                        </p:tav>
                                      </p:tavLst>
                                    </p:anim>
                                  </p:childTnLst>
                                </p:cTn>
                              </p:par>
                              <p:par>
                                <p:cTn id="268" presetID="42" presetClass="entr" presetSubtype="0" fill="hold" grpId="0" nodeType="withEffect">
                                  <p:stCondLst>
                                    <p:cond delay="0"/>
                                  </p:stCondLst>
                                  <p:childTnLst>
                                    <p:set>
                                      <p:cBhvr>
                                        <p:cTn id="269" dur="1" fill="hold">
                                          <p:stCondLst>
                                            <p:cond delay="0"/>
                                          </p:stCondLst>
                                        </p:cTn>
                                        <p:tgtEl>
                                          <p:spTgt spid="46"/>
                                        </p:tgtEl>
                                        <p:attrNameLst>
                                          <p:attrName>style.visibility</p:attrName>
                                        </p:attrNameLst>
                                      </p:cBhvr>
                                      <p:to>
                                        <p:strVal val="visible"/>
                                      </p:to>
                                    </p:set>
                                    <p:animEffect transition="in" filter="fade">
                                      <p:cBhvr>
                                        <p:cTn id="270" dur="1000"/>
                                        <p:tgtEl>
                                          <p:spTgt spid="46"/>
                                        </p:tgtEl>
                                      </p:cBhvr>
                                    </p:animEffect>
                                    <p:anim calcmode="lin" valueType="num">
                                      <p:cBhvr>
                                        <p:cTn id="271" dur="1000" fill="hold"/>
                                        <p:tgtEl>
                                          <p:spTgt spid="46"/>
                                        </p:tgtEl>
                                        <p:attrNameLst>
                                          <p:attrName>ppt_x</p:attrName>
                                        </p:attrNameLst>
                                      </p:cBhvr>
                                      <p:tavLst>
                                        <p:tav tm="0">
                                          <p:val>
                                            <p:strVal val="#ppt_x"/>
                                          </p:val>
                                        </p:tav>
                                        <p:tav tm="100000">
                                          <p:val>
                                            <p:strVal val="#ppt_x"/>
                                          </p:val>
                                        </p:tav>
                                      </p:tavLst>
                                    </p:anim>
                                    <p:anim calcmode="lin" valueType="num">
                                      <p:cBhvr>
                                        <p:cTn id="272" dur="1000" fill="hold"/>
                                        <p:tgtEl>
                                          <p:spTgt spid="46"/>
                                        </p:tgtEl>
                                        <p:attrNameLst>
                                          <p:attrName>ppt_y</p:attrName>
                                        </p:attrNameLst>
                                      </p:cBhvr>
                                      <p:tavLst>
                                        <p:tav tm="0">
                                          <p:val>
                                            <p:strVal val="#ppt_y+.1"/>
                                          </p:val>
                                        </p:tav>
                                        <p:tav tm="100000">
                                          <p:val>
                                            <p:strVal val="#ppt_y"/>
                                          </p:val>
                                        </p:tav>
                                      </p:tavLst>
                                    </p:anim>
                                  </p:childTnLst>
                                </p:cTn>
                              </p:par>
                              <p:par>
                                <p:cTn id="273" presetID="1" presetClass="exit" presetSubtype="0" fill="hold" grpId="0" nodeType="withEffect">
                                  <p:stCondLst>
                                    <p:cond delay="0"/>
                                  </p:stCondLst>
                                  <p:childTnLst>
                                    <p:set>
                                      <p:cBhvr>
                                        <p:cTn id="274" dur="1" fill="hold">
                                          <p:stCondLst>
                                            <p:cond delay="0"/>
                                          </p:stCondLst>
                                        </p:cTn>
                                        <p:tgtEl>
                                          <p:spTgt spid="37"/>
                                        </p:tgtEl>
                                        <p:attrNameLst>
                                          <p:attrName>style.visibility</p:attrName>
                                        </p:attrNameLst>
                                      </p:cBhvr>
                                      <p:to>
                                        <p:strVal val="hidden"/>
                                      </p:to>
                                    </p:set>
                                  </p:childTnLst>
                                </p:cTn>
                              </p:par>
                              <p:par>
                                <p:cTn id="275" presetID="1" presetClass="exit" presetSubtype="0" fill="hold" grpId="0" nodeType="withEffect">
                                  <p:stCondLst>
                                    <p:cond delay="0"/>
                                  </p:stCondLst>
                                  <p:childTnLst>
                                    <p:set>
                                      <p:cBhvr>
                                        <p:cTn id="27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2651654" y="3272655"/>
            <a:ext cx="6786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112033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6047;p72"/>
          <p:cNvGrpSpPr/>
          <p:nvPr/>
        </p:nvGrpSpPr>
        <p:grpSpPr>
          <a:xfrm rot="20636303">
            <a:off x="1131102" y="4116578"/>
            <a:ext cx="1252403" cy="1159058"/>
            <a:chOff x="4919472" y="3395416"/>
            <a:chExt cx="470988" cy="471717"/>
          </a:xfrm>
        </p:grpSpPr>
        <p:sp>
          <p:nvSpPr>
            <p:cNvPr id="6" name="Google Shape;6048;p72"/>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7" name="Google Shape;6049;p72"/>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 name="Google Shape;6050;p72"/>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 name="Google Shape;6051;p72"/>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 name="Google Shape;6052;p72"/>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 name="Google Shape;6053;p72"/>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 name="Google Shape;6054;p72"/>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 name="Google Shape;6055;p72"/>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4" name="Google Shape;6056;p72"/>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5" name="Google Shape;6057;p72"/>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6" name="Google Shape;6058;p72"/>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7" name="Google Shape;6059;p72"/>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8" name="Google Shape;6060;p72"/>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9" name="Google Shape;6061;p72"/>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0" name="Google Shape;6062;p72"/>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21" name="Google Shape;1250;p36"/>
          <p:cNvSpPr/>
          <p:nvPr/>
        </p:nvSpPr>
        <p:spPr>
          <a:xfrm>
            <a:off x="2221628" y="1989764"/>
            <a:ext cx="7453538" cy="2675200"/>
          </a:xfrm>
          <a:prstGeom prst="roundRect">
            <a:avLst>
              <a:gd name="adj" fmla="val 355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22" name="Google Shape;3228;p64"/>
          <p:cNvGrpSpPr/>
          <p:nvPr/>
        </p:nvGrpSpPr>
        <p:grpSpPr>
          <a:xfrm rot="1279669">
            <a:off x="9495711" y="3192720"/>
            <a:ext cx="1399436" cy="1256718"/>
            <a:chOff x="8288946" y="888850"/>
            <a:chExt cx="471717" cy="459575"/>
          </a:xfrm>
        </p:grpSpPr>
        <p:sp>
          <p:nvSpPr>
            <p:cNvPr id="23" name="Google Shape;3229;p64"/>
            <p:cNvSpPr/>
            <p:nvPr/>
          </p:nvSpPr>
          <p:spPr>
            <a:xfrm>
              <a:off x="8288946" y="888850"/>
              <a:ext cx="471717" cy="459575"/>
            </a:xfrm>
            <a:custGeom>
              <a:avLst/>
              <a:gdLst/>
              <a:ahLst/>
              <a:cxnLst/>
              <a:rect l="l" t="t" r="r" b="b"/>
              <a:pathLst>
                <a:path w="15540" h="15140" extrusionOk="0">
                  <a:moveTo>
                    <a:pt x="6489" y="1"/>
                  </a:moveTo>
                  <a:cubicBezTo>
                    <a:pt x="5918" y="1"/>
                    <a:pt x="5404" y="353"/>
                    <a:pt x="5195" y="882"/>
                  </a:cubicBezTo>
                  <a:cubicBezTo>
                    <a:pt x="4909" y="1034"/>
                    <a:pt x="4690" y="1281"/>
                    <a:pt x="4571" y="1572"/>
                  </a:cubicBezTo>
                  <a:cubicBezTo>
                    <a:pt x="4252" y="1301"/>
                    <a:pt x="3843" y="1139"/>
                    <a:pt x="3400" y="1139"/>
                  </a:cubicBezTo>
                  <a:cubicBezTo>
                    <a:pt x="2404" y="1139"/>
                    <a:pt x="1595" y="1948"/>
                    <a:pt x="1595" y="2943"/>
                  </a:cubicBezTo>
                  <a:cubicBezTo>
                    <a:pt x="1595" y="3123"/>
                    <a:pt x="1624" y="3295"/>
                    <a:pt x="1672" y="3457"/>
                  </a:cubicBezTo>
                  <a:cubicBezTo>
                    <a:pt x="1633" y="3481"/>
                    <a:pt x="1600" y="3505"/>
                    <a:pt x="1567" y="3533"/>
                  </a:cubicBezTo>
                  <a:cubicBezTo>
                    <a:pt x="672" y="3729"/>
                    <a:pt x="0" y="4523"/>
                    <a:pt x="0" y="5476"/>
                  </a:cubicBezTo>
                  <a:lnTo>
                    <a:pt x="0" y="13150"/>
                  </a:lnTo>
                  <a:cubicBezTo>
                    <a:pt x="0" y="14245"/>
                    <a:pt x="895" y="15140"/>
                    <a:pt x="1995" y="15140"/>
                  </a:cubicBezTo>
                  <a:lnTo>
                    <a:pt x="7366" y="15140"/>
                  </a:lnTo>
                  <a:cubicBezTo>
                    <a:pt x="7504" y="15140"/>
                    <a:pt x="7636" y="15126"/>
                    <a:pt x="7770" y="15098"/>
                  </a:cubicBezTo>
                  <a:cubicBezTo>
                    <a:pt x="7904" y="15126"/>
                    <a:pt x="8042" y="15140"/>
                    <a:pt x="8174" y="15140"/>
                  </a:cubicBezTo>
                  <a:lnTo>
                    <a:pt x="13549" y="15140"/>
                  </a:lnTo>
                  <a:cubicBezTo>
                    <a:pt x="14650" y="15140"/>
                    <a:pt x="15540" y="14245"/>
                    <a:pt x="15540" y="13150"/>
                  </a:cubicBezTo>
                  <a:lnTo>
                    <a:pt x="15540" y="5476"/>
                  </a:lnTo>
                  <a:cubicBezTo>
                    <a:pt x="15540" y="4751"/>
                    <a:pt x="15149" y="4114"/>
                    <a:pt x="14564" y="3767"/>
                  </a:cubicBezTo>
                  <a:cubicBezTo>
                    <a:pt x="14744" y="3523"/>
                    <a:pt x="14845" y="3224"/>
                    <a:pt x="14845" y="2910"/>
                  </a:cubicBezTo>
                  <a:cubicBezTo>
                    <a:pt x="14845" y="2338"/>
                    <a:pt x="14511" y="1824"/>
                    <a:pt x="13993" y="1596"/>
                  </a:cubicBezTo>
                  <a:lnTo>
                    <a:pt x="13931" y="1567"/>
                  </a:lnTo>
                  <a:lnTo>
                    <a:pt x="13887" y="1457"/>
                  </a:lnTo>
                  <a:cubicBezTo>
                    <a:pt x="13683" y="891"/>
                    <a:pt x="13145" y="515"/>
                    <a:pt x="12549" y="515"/>
                  </a:cubicBezTo>
                  <a:cubicBezTo>
                    <a:pt x="12235" y="515"/>
                    <a:pt x="11940" y="620"/>
                    <a:pt x="11698" y="800"/>
                  </a:cubicBezTo>
                  <a:cubicBezTo>
                    <a:pt x="11417" y="429"/>
                    <a:pt x="10974" y="191"/>
                    <a:pt x="10479" y="191"/>
                  </a:cubicBezTo>
                  <a:cubicBezTo>
                    <a:pt x="9631" y="191"/>
                    <a:pt x="8946" y="877"/>
                    <a:pt x="8946" y="1724"/>
                  </a:cubicBezTo>
                  <a:cubicBezTo>
                    <a:pt x="8946" y="2244"/>
                    <a:pt x="9207" y="2705"/>
                    <a:pt x="9607" y="2980"/>
                  </a:cubicBezTo>
                  <a:cubicBezTo>
                    <a:pt x="9103" y="3009"/>
                    <a:pt x="8598" y="3062"/>
                    <a:pt x="8099" y="3134"/>
                  </a:cubicBezTo>
                  <a:cubicBezTo>
                    <a:pt x="8365" y="2872"/>
                    <a:pt x="8528" y="2510"/>
                    <a:pt x="8528" y="2119"/>
                  </a:cubicBezTo>
                  <a:cubicBezTo>
                    <a:pt x="8528" y="1600"/>
                    <a:pt x="8242" y="1124"/>
                    <a:pt x="7789" y="882"/>
                  </a:cubicBezTo>
                  <a:cubicBezTo>
                    <a:pt x="7579" y="353"/>
                    <a:pt x="7060" y="1"/>
                    <a:pt x="6489"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4" name="Google Shape;3230;p64"/>
            <p:cNvSpPr/>
            <p:nvPr/>
          </p:nvSpPr>
          <p:spPr>
            <a:xfrm>
              <a:off x="8522597" y="1044729"/>
              <a:ext cx="187928" cy="257835"/>
            </a:xfrm>
            <a:custGeom>
              <a:avLst/>
              <a:gdLst/>
              <a:ahLst/>
              <a:cxnLst/>
              <a:rect l="l" t="t" r="r" b="b"/>
              <a:pathLst>
                <a:path w="6191" h="8494" extrusionOk="0">
                  <a:moveTo>
                    <a:pt x="405" y="1"/>
                  </a:moveTo>
                  <a:cubicBezTo>
                    <a:pt x="182" y="1"/>
                    <a:pt x="1" y="181"/>
                    <a:pt x="1" y="405"/>
                  </a:cubicBezTo>
                  <a:lnTo>
                    <a:pt x="1" y="8089"/>
                  </a:lnTo>
                  <a:cubicBezTo>
                    <a:pt x="1" y="8313"/>
                    <a:pt x="182" y="8494"/>
                    <a:pt x="405"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5" name="Google Shape;3231;p64"/>
            <p:cNvSpPr/>
            <p:nvPr/>
          </p:nvSpPr>
          <p:spPr>
            <a:xfrm>
              <a:off x="8334723" y="1044729"/>
              <a:ext cx="187897" cy="257835"/>
            </a:xfrm>
            <a:custGeom>
              <a:avLst/>
              <a:gdLst/>
              <a:ahLst/>
              <a:cxnLst/>
              <a:rect l="l" t="t" r="r" b="b"/>
              <a:pathLst>
                <a:path w="6190" h="8494" extrusionOk="0">
                  <a:moveTo>
                    <a:pt x="406" y="1"/>
                  </a:moveTo>
                  <a:cubicBezTo>
                    <a:pt x="182" y="1"/>
                    <a:pt x="1" y="181"/>
                    <a:pt x="1" y="405"/>
                  </a:cubicBezTo>
                  <a:lnTo>
                    <a:pt x="1" y="8089"/>
                  </a:lnTo>
                  <a:cubicBezTo>
                    <a:pt x="1" y="8313"/>
                    <a:pt x="182" y="8494"/>
                    <a:pt x="406"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6" name="Google Shape;3232;p64"/>
            <p:cNvSpPr/>
            <p:nvPr/>
          </p:nvSpPr>
          <p:spPr>
            <a:xfrm>
              <a:off x="8357854" y="1025392"/>
              <a:ext cx="164767" cy="250520"/>
            </a:xfrm>
            <a:custGeom>
              <a:avLst/>
              <a:gdLst/>
              <a:ahLst/>
              <a:cxnLst/>
              <a:rect l="l" t="t" r="r" b="b"/>
              <a:pathLst>
                <a:path w="5428" h="8253" extrusionOk="0">
                  <a:moveTo>
                    <a:pt x="2715" y="1"/>
                  </a:moveTo>
                  <a:cubicBezTo>
                    <a:pt x="1901" y="1"/>
                    <a:pt x="1087" y="69"/>
                    <a:pt x="273" y="205"/>
                  </a:cubicBezTo>
                  <a:cubicBezTo>
                    <a:pt x="115" y="233"/>
                    <a:pt x="1" y="366"/>
                    <a:pt x="1" y="524"/>
                  </a:cubicBezTo>
                  <a:lnTo>
                    <a:pt x="1" y="7931"/>
                  </a:lnTo>
                  <a:cubicBezTo>
                    <a:pt x="1" y="8112"/>
                    <a:pt x="150" y="8253"/>
                    <a:pt x="323" y="8253"/>
                  </a:cubicBezTo>
                  <a:cubicBezTo>
                    <a:pt x="345" y="8253"/>
                    <a:pt x="368" y="8250"/>
                    <a:pt x="391" y="8245"/>
                  </a:cubicBezTo>
                  <a:cubicBezTo>
                    <a:pt x="1214" y="8079"/>
                    <a:pt x="2001" y="7998"/>
                    <a:pt x="2767" y="7998"/>
                  </a:cubicBezTo>
                  <a:cubicBezTo>
                    <a:pt x="3540" y="7998"/>
                    <a:pt x="4291" y="8081"/>
                    <a:pt x="5037" y="8241"/>
                  </a:cubicBezTo>
                  <a:cubicBezTo>
                    <a:pt x="5060" y="8245"/>
                    <a:pt x="5083" y="8248"/>
                    <a:pt x="5105" y="8248"/>
                  </a:cubicBezTo>
                  <a:cubicBezTo>
                    <a:pt x="5278" y="8248"/>
                    <a:pt x="5428" y="8108"/>
                    <a:pt x="5428" y="7926"/>
                  </a:cubicBezTo>
                  <a:lnTo>
                    <a:pt x="5428" y="524"/>
                  </a:lnTo>
                  <a:cubicBezTo>
                    <a:pt x="5428" y="366"/>
                    <a:pt x="5314" y="233"/>
                    <a:pt x="5162" y="205"/>
                  </a:cubicBezTo>
                  <a:cubicBezTo>
                    <a:pt x="4345" y="69"/>
                    <a:pt x="3530" y="1"/>
                    <a:pt x="27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7" name="Google Shape;3233;p64"/>
            <p:cNvSpPr/>
            <p:nvPr/>
          </p:nvSpPr>
          <p:spPr>
            <a:xfrm>
              <a:off x="8522597" y="1025392"/>
              <a:ext cx="164797" cy="250520"/>
            </a:xfrm>
            <a:custGeom>
              <a:avLst/>
              <a:gdLst/>
              <a:ahLst/>
              <a:cxnLst/>
              <a:rect l="l" t="t" r="r" b="b"/>
              <a:pathLst>
                <a:path w="5429" h="8253" extrusionOk="0">
                  <a:moveTo>
                    <a:pt x="2716" y="1"/>
                  </a:moveTo>
                  <a:cubicBezTo>
                    <a:pt x="1901" y="1"/>
                    <a:pt x="1087" y="69"/>
                    <a:pt x="273" y="205"/>
                  </a:cubicBezTo>
                  <a:cubicBezTo>
                    <a:pt x="115" y="233"/>
                    <a:pt x="1" y="366"/>
                    <a:pt x="1" y="524"/>
                  </a:cubicBezTo>
                  <a:lnTo>
                    <a:pt x="1" y="7931"/>
                  </a:lnTo>
                  <a:cubicBezTo>
                    <a:pt x="1" y="8112"/>
                    <a:pt x="150" y="8253"/>
                    <a:pt x="323" y="8253"/>
                  </a:cubicBezTo>
                  <a:cubicBezTo>
                    <a:pt x="346" y="8253"/>
                    <a:pt x="369" y="8250"/>
                    <a:pt x="392" y="8245"/>
                  </a:cubicBezTo>
                  <a:cubicBezTo>
                    <a:pt x="1214" y="8079"/>
                    <a:pt x="2001" y="7998"/>
                    <a:pt x="2767" y="7998"/>
                  </a:cubicBezTo>
                  <a:cubicBezTo>
                    <a:pt x="3540" y="7998"/>
                    <a:pt x="4292" y="8081"/>
                    <a:pt x="5038" y="8241"/>
                  </a:cubicBezTo>
                  <a:cubicBezTo>
                    <a:pt x="5060" y="8245"/>
                    <a:pt x="5083" y="8248"/>
                    <a:pt x="5105" y="8248"/>
                  </a:cubicBezTo>
                  <a:cubicBezTo>
                    <a:pt x="5278" y="8248"/>
                    <a:pt x="5428" y="8108"/>
                    <a:pt x="5428" y="7926"/>
                  </a:cubicBezTo>
                  <a:lnTo>
                    <a:pt x="5428" y="524"/>
                  </a:lnTo>
                  <a:cubicBezTo>
                    <a:pt x="5428" y="366"/>
                    <a:pt x="5314" y="233"/>
                    <a:pt x="5162" y="205"/>
                  </a:cubicBezTo>
                  <a:cubicBezTo>
                    <a:pt x="4346" y="69"/>
                    <a:pt x="3530" y="1"/>
                    <a:pt x="27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8" name="Google Shape;3234;p64"/>
            <p:cNvSpPr/>
            <p:nvPr/>
          </p:nvSpPr>
          <p:spPr>
            <a:xfrm>
              <a:off x="8334723" y="1029672"/>
              <a:ext cx="187897" cy="272891"/>
            </a:xfrm>
            <a:custGeom>
              <a:avLst/>
              <a:gdLst/>
              <a:ahLst/>
              <a:cxnLst/>
              <a:rect l="l" t="t" r="r" b="b"/>
              <a:pathLst>
                <a:path w="6190" h="8990" extrusionOk="0">
                  <a:moveTo>
                    <a:pt x="5485" y="1"/>
                  </a:moveTo>
                  <a:lnTo>
                    <a:pt x="5485" y="7014"/>
                  </a:lnTo>
                  <a:cubicBezTo>
                    <a:pt x="5485" y="7234"/>
                    <a:pt x="5309" y="7410"/>
                    <a:pt x="5091" y="7410"/>
                  </a:cubicBezTo>
                  <a:lnTo>
                    <a:pt x="400" y="7410"/>
                  </a:lnTo>
                  <a:cubicBezTo>
                    <a:pt x="182" y="7410"/>
                    <a:pt x="1" y="7234"/>
                    <a:pt x="1" y="7014"/>
                  </a:cubicBezTo>
                  <a:lnTo>
                    <a:pt x="1" y="8585"/>
                  </a:lnTo>
                  <a:cubicBezTo>
                    <a:pt x="1" y="8809"/>
                    <a:pt x="182" y="8990"/>
                    <a:pt x="406" y="8990"/>
                  </a:cubicBezTo>
                  <a:lnTo>
                    <a:pt x="5786" y="8990"/>
                  </a:lnTo>
                  <a:cubicBezTo>
                    <a:pt x="6009" y="8990"/>
                    <a:pt x="6190" y="8809"/>
                    <a:pt x="6190" y="8585"/>
                  </a:cubicBezTo>
                  <a:lnTo>
                    <a:pt x="6190" y="915"/>
                  </a:lnTo>
                  <a:cubicBezTo>
                    <a:pt x="6190" y="692"/>
                    <a:pt x="6009" y="1"/>
                    <a:pt x="5786"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9" name="Google Shape;3235;p64"/>
            <p:cNvSpPr/>
            <p:nvPr/>
          </p:nvSpPr>
          <p:spPr>
            <a:xfrm>
              <a:off x="8357854" y="1030006"/>
              <a:ext cx="164767" cy="245906"/>
            </a:xfrm>
            <a:custGeom>
              <a:avLst/>
              <a:gdLst/>
              <a:ahLst/>
              <a:cxnLst/>
              <a:rect l="l" t="t" r="r" b="b"/>
              <a:pathLst>
                <a:path w="5428" h="8101" extrusionOk="0">
                  <a:moveTo>
                    <a:pt x="4723" y="0"/>
                  </a:moveTo>
                  <a:lnTo>
                    <a:pt x="4723" y="7003"/>
                  </a:lnTo>
                  <a:cubicBezTo>
                    <a:pt x="4723" y="7223"/>
                    <a:pt x="4547" y="7399"/>
                    <a:pt x="4329" y="7399"/>
                  </a:cubicBezTo>
                  <a:lnTo>
                    <a:pt x="1" y="7399"/>
                  </a:lnTo>
                  <a:lnTo>
                    <a:pt x="1" y="7779"/>
                  </a:lnTo>
                  <a:cubicBezTo>
                    <a:pt x="1" y="7960"/>
                    <a:pt x="150" y="8101"/>
                    <a:pt x="320" y="8101"/>
                  </a:cubicBezTo>
                  <a:cubicBezTo>
                    <a:pt x="342" y="8101"/>
                    <a:pt x="364" y="8098"/>
                    <a:pt x="387" y="8093"/>
                  </a:cubicBezTo>
                  <a:cubicBezTo>
                    <a:pt x="1209" y="7927"/>
                    <a:pt x="1997" y="7846"/>
                    <a:pt x="2764" y="7846"/>
                  </a:cubicBezTo>
                  <a:cubicBezTo>
                    <a:pt x="3538" y="7846"/>
                    <a:pt x="4291" y="7929"/>
                    <a:pt x="5037" y="8089"/>
                  </a:cubicBezTo>
                  <a:cubicBezTo>
                    <a:pt x="5060" y="8093"/>
                    <a:pt x="5083" y="8096"/>
                    <a:pt x="5105" y="8096"/>
                  </a:cubicBezTo>
                  <a:cubicBezTo>
                    <a:pt x="5278" y="8096"/>
                    <a:pt x="5428" y="7956"/>
                    <a:pt x="5428" y="7774"/>
                  </a:cubicBezTo>
                  <a:lnTo>
                    <a:pt x="5428" y="895"/>
                  </a:lnTo>
                  <a:cubicBezTo>
                    <a:pt x="5428" y="719"/>
                    <a:pt x="5314" y="253"/>
                    <a:pt x="5157" y="62"/>
                  </a:cubicBezTo>
                  <a:cubicBezTo>
                    <a:pt x="5014" y="38"/>
                    <a:pt x="4866" y="19"/>
                    <a:pt x="4723"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0" name="Google Shape;3236;p64"/>
            <p:cNvSpPr/>
            <p:nvPr/>
          </p:nvSpPr>
          <p:spPr>
            <a:xfrm>
              <a:off x="8522597" y="1029399"/>
              <a:ext cx="187321" cy="273165"/>
            </a:xfrm>
            <a:custGeom>
              <a:avLst/>
              <a:gdLst/>
              <a:ahLst/>
              <a:cxnLst/>
              <a:rect l="l" t="t" r="r" b="b"/>
              <a:pathLst>
                <a:path w="6171" h="8999" extrusionOk="0">
                  <a:moveTo>
                    <a:pt x="4609" y="1"/>
                  </a:moveTo>
                  <a:lnTo>
                    <a:pt x="4652" y="7071"/>
                  </a:lnTo>
                  <a:cubicBezTo>
                    <a:pt x="4652" y="7261"/>
                    <a:pt x="4495" y="7419"/>
                    <a:pt x="4305" y="7419"/>
                  </a:cubicBezTo>
                  <a:lnTo>
                    <a:pt x="220" y="7419"/>
                  </a:lnTo>
                  <a:cubicBezTo>
                    <a:pt x="139" y="7419"/>
                    <a:pt x="63" y="7390"/>
                    <a:pt x="1" y="7342"/>
                  </a:cubicBezTo>
                  <a:lnTo>
                    <a:pt x="1" y="8594"/>
                  </a:lnTo>
                  <a:cubicBezTo>
                    <a:pt x="1" y="8818"/>
                    <a:pt x="182" y="8999"/>
                    <a:pt x="405" y="8999"/>
                  </a:cubicBezTo>
                  <a:lnTo>
                    <a:pt x="5766" y="8999"/>
                  </a:lnTo>
                  <a:cubicBezTo>
                    <a:pt x="5990" y="8999"/>
                    <a:pt x="6171" y="8818"/>
                    <a:pt x="6171" y="8594"/>
                  </a:cubicBezTo>
                  <a:lnTo>
                    <a:pt x="6171" y="915"/>
                  </a:lnTo>
                  <a:cubicBezTo>
                    <a:pt x="6171" y="691"/>
                    <a:pt x="5905" y="629"/>
                    <a:pt x="5562" y="339"/>
                  </a:cubicBezTo>
                  <a:cubicBezTo>
                    <a:pt x="5219" y="53"/>
                    <a:pt x="4609" y="1"/>
                    <a:pt x="46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1" name="Google Shape;3237;p64"/>
            <p:cNvSpPr/>
            <p:nvPr/>
          </p:nvSpPr>
          <p:spPr>
            <a:xfrm>
              <a:off x="8522597" y="1029551"/>
              <a:ext cx="164797" cy="246361"/>
            </a:xfrm>
            <a:custGeom>
              <a:avLst/>
              <a:gdLst/>
              <a:ahLst/>
              <a:cxnLst/>
              <a:rect l="l" t="t" r="r" b="b"/>
              <a:pathLst>
                <a:path w="5429" h="8116" extrusionOk="0">
                  <a:moveTo>
                    <a:pt x="4591" y="0"/>
                  </a:moveTo>
                  <a:lnTo>
                    <a:pt x="4633" y="7066"/>
                  </a:lnTo>
                  <a:cubicBezTo>
                    <a:pt x="4633" y="7256"/>
                    <a:pt x="4477" y="7414"/>
                    <a:pt x="4277" y="7414"/>
                  </a:cubicBezTo>
                  <a:lnTo>
                    <a:pt x="220" y="7414"/>
                  </a:lnTo>
                  <a:cubicBezTo>
                    <a:pt x="139" y="7414"/>
                    <a:pt x="63" y="7385"/>
                    <a:pt x="1" y="7337"/>
                  </a:cubicBezTo>
                  <a:lnTo>
                    <a:pt x="1" y="7794"/>
                  </a:lnTo>
                  <a:cubicBezTo>
                    <a:pt x="1" y="7975"/>
                    <a:pt x="150" y="8116"/>
                    <a:pt x="323" y="8116"/>
                  </a:cubicBezTo>
                  <a:cubicBezTo>
                    <a:pt x="346" y="8116"/>
                    <a:pt x="369" y="8113"/>
                    <a:pt x="392" y="8108"/>
                  </a:cubicBezTo>
                  <a:cubicBezTo>
                    <a:pt x="1214" y="7942"/>
                    <a:pt x="2001" y="7861"/>
                    <a:pt x="2767" y="7861"/>
                  </a:cubicBezTo>
                  <a:cubicBezTo>
                    <a:pt x="3540" y="7861"/>
                    <a:pt x="4292" y="7944"/>
                    <a:pt x="5038" y="8104"/>
                  </a:cubicBezTo>
                  <a:cubicBezTo>
                    <a:pt x="5060" y="8108"/>
                    <a:pt x="5083" y="8111"/>
                    <a:pt x="5105" y="8111"/>
                  </a:cubicBezTo>
                  <a:cubicBezTo>
                    <a:pt x="5278" y="8111"/>
                    <a:pt x="5428" y="7971"/>
                    <a:pt x="5428" y="7789"/>
                  </a:cubicBezTo>
                  <a:lnTo>
                    <a:pt x="5428" y="396"/>
                  </a:lnTo>
                  <a:cubicBezTo>
                    <a:pt x="5428" y="325"/>
                    <a:pt x="5404" y="257"/>
                    <a:pt x="5362" y="205"/>
                  </a:cubicBezTo>
                  <a:cubicBezTo>
                    <a:pt x="5147" y="101"/>
                    <a:pt x="4905" y="44"/>
                    <a:pt x="4752" y="20"/>
                  </a:cubicBezTo>
                  <a:cubicBezTo>
                    <a:pt x="4695" y="15"/>
                    <a:pt x="4643" y="5"/>
                    <a:pt x="4591"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2" name="Google Shape;3238;p64"/>
            <p:cNvSpPr/>
            <p:nvPr/>
          </p:nvSpPr>
          <p:spPr>
            <a:xfrm>
              <a:off x="8327225" y="1021203"/>
              <a:ext cx="390790" cy="288889"/>
            </a:xfrm>
            <a:custGeom>
              <a:avLst/>
              <a:gdLst/>
              <a:ahLst/>
              <a:cxnLst/>
              <a:rect l="l" t="t" r="r" b="b"/>
              <a:pathLst>
                <a:path w="12874" h="9517" extrusionOk="0">
                  <a:moveTo>
                    <a:pt x="3723" y="299"/>
                  </a:moveTo>
                  <a:cubicBezTo>
                    <a:pt x="4532" y="299"/>
                    <a:pt x="5342" y="366"/>
                    <a:pt x="6142" y="499"/>
                  </a:cubicBezTo>
                  <a:cubicBezTo>
                    <a:pt x="6228" y="514"/>
                    <a:pt x="6285" y="585"/>
                    <a:pt x="6285" y="666"/>
                  </a:cubicBezTo>
                  <a:lnTo>
                    <a:pt x="6285" y="1165"/>
                  </a:lnTo>
                  <a:cubicBezTo>
                    <a:pt x="5454" y="971"/>
                    <a:pt x="4619" y="873"/>
                    <a:pt x="3768" y="873"/>
                  </a:cubicBezTo>
                  <a:cubicBezTo>
                    <a:pt x="2918" y="873"/>
                    <a:pt x="2052" y="971"/>
                    <a:pt x="1162" y="1165"/>
                  </a:cubicBezTo>
                  <a:lnTo>
                    <a:pt x="1162" y="666"/>
                  </a:lnTo>
                  <a:cubicBezTo>
                    <a:pt x="1162" y="585"/>
                    <a:pt x="1224" y="514"/>
                    <a:pt x="1304" y="499"/>
                  </a:cubicBezTo>
                  <a:cubicBezTo>
                    <a:pt x="2110" y="366"/>
                    <a:pt x="2919" y="299"/>
                    <a:pt x="3723" y="299"/>
                  </a:cubicBezTo>
                  <a:close/>
                  <a:moveTo>
                    <a:pt x="9151" y="299"/>
                  </a:moveTo>
                  <a:cubicBezTo>
                    <a:pt x="9960" y="299"/>
                    <a:pt x="10770" y="366"/>
                    <a:pt x="11569" y="499"/>
                  </a:cubicBezTo>
                  <a:cubicBezTo>
                    <a:pt x="11655" y="514"/>
                    <a:pt x="11712" y="585"/>
                    <a:pt x="11712" y="666"/>
                  </a:cubicBezTo>
                  <a:lnTo>
                    <a:pt x="11712" y="1165"/>
                  </a:lnTo>
                  <a:cubicBezTo>
                    <a:pt x="10882" y="971"/>
                    <a:pt x="10046" y="873"/>
                    <a:pt x="9196" y="873"/>
                  </a:cubicBezTo>
                  <a:cubicBezTo>
                    <a:pt x="8345" y="873"/>
                    <a:pt x="7480" y="971"/>
                    <a:pt x="6589" y="1165"/>
                  </a:cubicBezTo>
                  <a:lnTo>
                    <a:pt x="6589" y="666"/>
                  </a:lnTo>
                  <a:cubicBezTo>
                    <a:pt x="6589" y="585"/>
                    <a:pt x="6652" y="514"/>
                    <a:pt x="6732" y="499"/>
                  </a:cubicBezTo>
                  <a:cubicBezTo>
                    <a:pt x="7537" y="366"/>
                    <a:pt x="8346" y="299"/>
                    <a:pt x="9151" y="299"/>
                  </a:cubicBezTo>
                  <a:close/>
                  <a:moveTo>
                    <a:pt x="3777" y="1179"/>
                  </a:moveTo>
                  <a:cubicBezTo>
                    <a:pt x="4625" y="1179"/>
                    <a:pt x="5457" y="1278"/>
                    <a:pt x="6285" y="1475"/>
                  </a:cubicBezTo>
                  <a:lnTo>
                    <a:pt x="6285" y="2189"/>
                  </a:lnTo>
                  <a:cubicBezTo>
                    <a:pt x="5459" y="1996"/>
                    <a:pt x="4629" y="1899"/>
                    <a:pt x="3783" y="1899"/>
                  </a:cubicBezTo>
                  <a:cubicBezTo>
                    <a:pt x="2928" y="1899"/>
                    <a:pt x="2058" y="1998"/>
                    <a:pt x="1162" y="2194"/>
                  </a:cubicBezTo>
                  <a:lnTo>
                    <a:pt x="1162" y="1480"/>
                  </a:lnTo>
                  <a:cubicBezTo>
                    <a:pt x="2057" y="1279"/>
                    <a:pt x="2925" y="1179"/>
                    <a:pt x="3777" y="1179"/>
                  </a:cubicBezTo>
                  <a:close/>
                  <a:moveTo>
                    <a:pt x="9205" y="1179"/>
                  </a:moveTo>
                  <a:cubicBezTo>
                    <a:pt x="10052" y="1179"/>
                    <a:pt x="10884" y="1278"/>
                    <a:pt x="11712" y="1475"/>
                  </a:cubicBezTo>
                  <a:lnTo>
                    <a:pt x="11712" y="2189"/>
                  </a:lnTo>
                  <a:cubicBezTo>
                    <a:pt x="10887" y="1996"/>
                    <a:pt x="10056" y="1899"/>
                    <a:pt x="9211" y="1899"/>
                  </a:cubicBezTo>
                  <a:cubicBezTo>
                    <a:pt x="8355" y="1899"/>
                    <a:pt x="7485" y="1998"/>
                    <a:pt x="6589" y="2194"/>
                  </a:cubicBezTo>
                  <a:lnTo>
                    <a:pt x="6589" y="1480"/>
                  </a:lnTo>
                  <a:cubicBezTo>
                    <a:pt x="7484" y="1279"/>
                    <a:pt x="8352" y="1179"/>
                    <a:pt x="9205" y="1179"/>
                  </a:cubicBezTo>
                  <a:close/>
                  <a:moveTo>
                    <a:pt x="3777" y="2203"/>
                  </a:moveTo>
                  <a:cubicBezTo>
                    <a:pt x="4625" y="2203"/>
                    <a:pt x="5457" y="2302"/>
                    <a:pt x="6285" y="2499"/>
                  </a:cubicBezTo>
                  <a:lnTo>
                    <a:pt x="6285" y="3222"/>
                  </a:lnTo>
                  <a:cubicBezTo>
                    <a:pt x="5457" y="3028"/>
                    <a:pt x="4625" y="2931"/>
                    <a:pt x="3778" y="2931"/>
                  </a:cubicBezTo>
                  <a:cubicBezTo>
                    <a:pt x="2924" y="2931"/>
                    <a:pt x="2056" y="3029"/>
                    <a:pt x="1162" y="3228"/>
                  </a:cubicBezTo>
                  <a:lnTo>
                    <a:pt x="1162" y="2503"/>
                  </a:lnTo>
                  <a:cubicBezTo>
                    <a:pt x="2057" y="2303"/>
                    <a:pt x="2925" y="2203"/>
                    <a:pt x="3777" y="2203"/>
                  </a:cubicBezTo>
                  <a:close/>
                  <a:moveTo>
                    <a:pt x="9205" y="2203"/>
                  </a:moveTo>
                  <a:cubicBezTo>
                    <a:pt x="10052" y="2203"/>
                    <a:pt x="10884" y="2302"/>
                    <a:pt x="11712" y="2499"/>
                  </a:cubicBezTo>
                  <a:lnTo>
                    <a:pt x="11712" y="3222"/>
                  </a:lnTo>
                  <a:cubicBezTo>
                    <a:pt x="10885" y="3028"/>
                    <a:pt x="10052" y="2931"/>
                    <a:pt x="9205" y="2931"/>
                  </a:cubicBezTo>
                  <a:cubicBezTo>
                    <a:pt x="8351" y="2931"/>
                    <a:pt x="7483" y="3029"/>
                    <a:pt x="6589" y="3228"/>
                  </a:cubicBezTo>
                  <a:lnTo>
                    <a:pt x="6589" y="2503"/>
                  </a:lnTo>
                  <a:cubicBezTo>
                    <a:pt x="7484" y="2303"/>
                    <a:pt x="8352" y="2203"/>
                    <a:pt x="9205" y="2203"/>
                  </a:cubicBezTo>
                  <a:close/>
                  <a:moveTo>
                    <a:pt x="3777" y="3236"/>
                  </a:moveTo>
                  <a:cubicBezTo>
                    <a:pt x="4625" y="3236"/>
                    <a:pt x="5457" y="3335"/>
                    <a:pt x="6285" y="3532"/>
                  </a:cubicBezTo>
                  <a:lnTo>
                    <a:pt x="6285" y="4270"/>
                  </a:lnTo>
                  <a:cubicBezTo>
                    <a:pt x="5454" y="4075"/>
                    <a:pt x="4619" y="3977"/>
                    <a:pt x="3768" y="3977"/>
                  </a:cubicBezTo>
                  <a:cubicBezTo>
                    <a:pt x="2918" y="3977"/>
                    <a:pt x="2052" y="4075"/>
                    <a:pt x="1162" y="4270"/>
                  </a:cubicBezTo>
                  <a:lnTo>
                    <a:pt x="1162" y="3536"/>
                  </a:lnTo>
                  <a:cubicBezTo>
                    <a:pt x="2057" y="3336"/>
                    <a:pt x="2925" y="3236"/>
                    <a:pt x="3777" y="3236"/>
                  </a:cubicBezTo>
                  <a:close/>
                  <a:moveTo>
                    <a:pt x="9205" y="3236"/>
                  </a:moveTo>
                  <a:cubicBezTo>
                    <a:pt x="10052" y="3236"/>
                    <a:pt x="10884" y="3335"/>
                    <a:pt x="11712" y="3532"/>
                  </a:cubicBezTo>
                  <a:lnTo>
                    <a:pt x="11712" y="4270"/>
                  </a:lnTo>
                  <a:cubicBezTo>
                    <a:pt x="10882" y="4075"/>
                    <a:pt x="10046" y="3977"/>
                    <a:pt x="9196" y="3977"/>
                  </a:cubicBezTo>
                  <a:cubicBezTo>
                    <a:pt x="8345" y="3977"/>
                    <a:pt x="7480" y="4075"/>
                    <a:pt x="6589" y="4270"/>
                  </a:cubicBezTo>
                  <a:lnTo>
                    <a:pt x="6589" y="3536"/>
                  </a:lnTo>
                  <a:cubicBezTo>
                    <a:pt x="7484" y="3336"/>
                    <a:pt x="8352" y="3236"/>
                    <a:pt x="9205" y="3236"/>
                  </a:cubicBezTo>
                  <a:close/>
                  <a:moveTo>
                    <a:pt x="3777" y="4280"/>
                  </a:moveTo>
                  <a:cubicBezTo>
                    <a:pt x="4625" y="4280"/>
                    <a:pt x="5457" y="4380"/>
                    <a:pt x="6285" y="4580"/>
                  </a:cubicBezTo>
                  <a:lnTo>
                    <a:pt x="6285" y="5270"/>
                  </a:lnTo>
                  <a:cubicBezTo>
                    <a:pt x="5460" y="5076"/>
                    <a:pt x="4630" y="4979"/>
                    <a:pt x="3785" y="4979"/>
                  </a:cubicBezTo>
                  <a:cubicBezTo>
                    <a:pt x="2929" y="4979"/>
                    <a:pt x="2058" y="5078"/>
                    <a:pt x="1162" y="5274"/>
                  </a:cubicBezTo>
                  <a:lnTo>
                    <a:pt x="1162" y="4584"/>
                  </a:lnTo>
                  <a:cubicBezTo>
                    <a:pt x="2057" y="4381"/>
                    <a:pt x="2925" y="4280"/>
                    <a:pt x="3777" y="4280"/>
                  </a:cubicBezTo>
                  <a:close/>
                  <a:moveTo>
                    <a:pt x="9205" y="4280"/>
                  </a:moveTo>
                  <a:cubicBezTo>
                    <a:pt x="10052" y="4280"/>
                    <a:pt x="10884" y="4380"/>
                    <a:pt x="11712" y="4580"/>
                  </a:cubicBezTo>
                  <a:lnTo>
                    <a:pt x="11712" y="5270"/>
                  </a:lnTo>
                  <a:cubicBezTo>
                    <a:pt x="10887" y="5076"/>
                    <a:pt x="10057" y="4979"/>
                    <a:pt x="9212" y="4979"/>
                  </a:cubicBezTo>
                  <a:cubicBezTo>
                    <a:pt x="8357" y="4979"/>
                    <a:pt x="7485" y="5078"/>
                    <a:pt x="6589" y="5274"/>
                  </a:cubicBezTo>
                  <a:lnTo>
                    <a:pt x="6589" y="4584"/>
                  </a:lnTo>
                  <a:cubicBezTo>
                    <a:pt x="7484" y="4381"/>
                    <a:pt x="8352" y="4280"/>
                    <a:pt x="9205" y="4280"/>
                  </a:cubicBezTo>
                  <a:close/>
                  <a:moveTo>
                    <a:pt x="3770" y="5284"/>
                  </a:moveTo>
                  <a:cubicBezTo>
                    <a:pt x="4620" y="5284"/>
                    <a:pt x="5454" y="5384"/>
                    <a:pt x="6285" y="5584"/>
                  </a:cubicBezTo>
                  <a:lnTo>
                    <a:pt x="6285" y="6303"/>
                  </a:lnTo>
                  <a:cubicBezTo>
                    <a:pt x="5457" y="6111"/>
                    <a:pt x="4624" y="6014"/>
                    <a:pt x="3776" y="6014"/>
                  </a:cubicBezTo>
                  <a:cubicBezTo>
                    <a:pt x="2923" y="6014"/>
                    <a:pt x="2055" y="6112"/>
                    <a:pt x="1162" y="6307"/>
                  </a:cubicBezTo>
                  <a:lnTo>
                    <a:pt x="1162" y="5584"/>
                  </a:lnTo>
                  <a:cubicBezTo>
                    <a:pt x="2055" y="5384"/>
                    <a:pt x="2920" y="5284"/>
                    <a:pt x="3770" y="5284"/>
                  </a:cubicBezTo>
                  <a:close/>
                  <a:moveTo>
                    <a:pt x="9197" y="5284"/>
                  </a:moveTo>
                  <a:cubicBezTo>
                    <a:pt x="10047" y="5284"/>
                    <a:pt x="10882" y="5384"/>
                    <a:pt x="11712" y="5584"/>
                  </a:cubicBezTo>
                  <a:lnTo>
                    <a:pt x="11712" y="6303"/>
                  </a:lnTo>
                  <a:cubicBezTo>
                    <a:pt x="10884" y="6111"/>
                    <a:pt x="10051" y="6014"/>
                    <a:pt x="9203" y="6014"/>
                  </a:cubicBezTo>
                  <a:cubicBezTo>
                    <a:pt x="8350" y="6014"/>
                    <a:pt x="7482" y="6112"/>
                    <a:pt x="6589" y="6307"/>
                  </a:cubicBezTo>
                  <a:lnTo>
                    <a:pt x="6589" y="5584"/>
                  </a:lnTo>
                  <a:cubicBezTo>
                    <a:pt x="7482" y="5384"/>
                    <a:pt x="8347" y="5284"/>
                    <a:pt x="9197" y="5284"/>
                  </a:cubicBezTo>
                  <a:close/>
                  <a:moveTo>
                    <a:pt x="3770" y="6317"/>
                  </a:moveTo>
                  <a:cubicBezTo>
                    <a:pt x="4620" y="6317"/>
                    <a:pt x="5454" y="6417"/>
                    <a:pt x="6285" y="6617"/>
                  </a:cubicBezTo>
                  <a:lnTo>
                    <a:pt x="6285" y="7293"/>
                  </a:lnTo>
                  <a:cubicBezTo>
                    <a:pt x="5454" y="7098"/>
                    <a:pt x="4619" y="7000"/>
                    <a:pt x="3768" y="7000"/>
                  </a:cubicBezTo>
                  <a:cubicBezTo>
                    <a:pt x="2918" y="7000"/>
                    <a:pt x="2052" y="7098"/>
                    <a:pt x="1162" y="7293"/>
                  </a:cubicBezTo>
                  <a:lnTo>
                    <a:pt x="1162" y="6617"/>
                  </a:lnTo>
                  <a:cubicBezTo>
                    <a:pt x="2055" y="6417"/>
                    <a:pt x="2920" y="6317"/>
                    <a:pt x="3770" y="6317"/>
                  </a:cubicBezTo>
                  <a:close/>
                  <a:moveTo>
                    <a:pt x="9197" y="6317"/>
                  </a:moveTo>
                  <a:cubicBezTo>
                    <a:pt x="10047" y="6317"/>
                    <a:pt x="10882" y="6417"/>
                    <a:pt x="11712" y="6617"/>
                  </a:cubicBezTo>
                  <a:lnTo>
                    <a:pt x="11712" y="7293"/>
                  </a:lnTo>
                  <a:cubicBezTo>
                    <a:pt x="10882" y="7098"/>
                    <a:pt x="10046" y="7000"/>
                    <a:pt x="9196" y="7000"/>
                  </a:cubicBezTo>
                  <a:cubicBezTo>
                    <a:pt x="8345" y="7000"/>
                    <a:pt x="7480" y="7098"/>
                    <a:pt x="6589" y="7293"/>
                  </a:cubicBezTo>
                  <a:lnTo>
                    <a:pt x="6589" y="6617"/>
                  </a:lnTo>
                  <a:cubicBezTo>
                    <a:pt x="7482" y="6417"/>
                    <a:pt x="8347" y="6317"/>
                    <a:pt x="9197" y="6317"/>
                  </a:cubicBezTo>
                  <a:close/>
                  <a:moveTo>
                    <a:pt x="9212" y="7305"/>
                  </a:moveTo>
                  <a:cubicBezTo>
                    <a:pt x="10057" y="7305"/>
                    <a:pt x="10886" y="7404"/>
                    <a:pt x="11712" y="7603"/>
                  </a:cubicBezTo>
                  <a:lnTo>
                    <a:pt x="11712" y="8055"/>
                  </a:lnTo>
                  <a:cubicBezTo>
                    <a:pt x="11712" y="8093"/>
                    <a:pt x="11702" y="8126"/>
                    <a:pt x="11684" y="8159"/>
                  </a:cubicBezTo>
                  <a:cubicBezTo>
                    <a:pt x="11648" y="8203"/>
                    <a:pt x="11596" y="8230"/>
                    <a:pt x="11541" y="8230"/>
                  </a:cubicBezTo>
                  <a:cubicBezTo>
                    <a:pt x="11530" y="8230"/>
                    <a:pt x="11519" y="8229"/>
                    <a:pt x="11508" y="8227"/>
                  </a:cubicBezTo>
                  <a:cubicBezTo>
                    <a:pt x="10744" y="8061"/>
                    <a:pt x="9980" y="7979"/>
                    <a:pt x="9205" y="7979"/>
                  </a:cubicBezTo>
                  <a:cubicBezTo>
                    <a:pt x="8418" y="7979"/>
                    <a:pt x="7619" y="8063"/>
                    <a:pt x="6795" y="8231"/>
                  </a:cubicBezTo>
                  <a:cubicBezTo>
                    <a:pt x="6785" y="8233"/>
                    <a:pt x="6775" y="8234"/>
                    <a:pt x="6765" y="8234"/>
                  </a:cubicBezTo>
                  <a:cubicBezTo>
                    <a:pt x="6726" y="8234"/>
                    <a:pt x="6686" y="8220"/>
                    <a:pt x="6652" y="8192"/>
                  </a:cubicBezTo>
                  <a:cubicBezTo>
                    <a:pt x="6613" y="8164"/>
                    <a:pt x="6589" y="8117"/>
                    <a:pt x="6589" y="8064"/>
                  </a:cubicBezTo>
                  <a:lnTo>
                    <a:pt x="6589" y="8060"/>
                  </a:lnTo>
                  <a:lnTo>
                    <a:pt x="6589" y="7607"/>
                  </a:lnTo>
                  <a:cubicBezTo>
                    <a:pt x="7487" y="7406"/>
                    <a:pt x="8357" y="7305"/>
                    <a:pt x="9212" y="7305"/>
                  </a:cubicBezTo>
                  <a:close/>
                  <a:moveTo>
                    <a:pt x="3785" y="7305"/>
                  </a:moveTo>
                  <a:cubicBezTo>
                    <a:pt x="4630" y="7305"/>
                    <a:pt x="5459" y="7404"/>
                    <a:pt x="6285" y="7603"/>
                  </a:cubicBezTo>
                  <a:lnTo>
                    <a:pt x="6285" y="8055"/>
                  </a:lnTo>
                  <a:cubicBezTo>
                    <a:pt x="6285" y="8093"/>
                    <a:pt x="6275" y="8126"/>
                    <a:pt x="6256" y="8159"/>
                  </a:cubicBezTo>
                  <a:cubicBezTo>
                    <a:pt x="6220" y="8203"/>
                    <a:pt x="6168" y="8230"/>
                    <a:pt x="6114" y="8230"/>
                  </a:cubicBezTo>
                  <a:cubicBezTo>
                    <a:pt x="6103" y="8230"/>
                    <a:pt x="6092" y="8229"/>
                    <a:pt x="6081" y="8227"/>
                  </a:cubicBezTo>
                  <a:cubicBezTo>
                    <a:pt x="5317" y="8061"/>
                    <a:pt x="4553" y="7979"/>
                    <a:pt x="3777" y="7979"/>
                  </a:cubicBezTo>
                  <a:cubicBezTo>
                    <a:pt x="2991" y="7979"/>
                    <a:pt x="2192" y="8063"/>
                    <a:pt x="1367" y="8231"/>
                  </a:cubicBezTo>
                  <a:cubicBezTo>
                    <a:pt x="1357" y="8234"/>
                    <a:pt x="1346" y="8235"/>
                    <a:pt x="1335" y="8235"/>
                  </a:cubicBezTo>
                  <a:cubicBezTo>
                    <a:pt x="1282" y="8235"/>
                    <a:pt x="1227" y="8207"/>
                    <a:pt x="1196" y="8159"/>
                  </a:cubicBezTo>
                  <a:cubicBezTo>
                    <a:pt x="1172" y="8131"/>
                    <a:pt x="1162" y="8098"/>
                    <a:pt x="1162" y="8060"/>
                  </a:cubicBezTo>
                  <a:lnTo>
                    <a:pt x="1162" y="7607"/>
                  </a:lnTo>
                  <a:cubicBezTo>
                    <a:pt x="2060" y="7406"/>
                    <a:pt x="2930" y="7305"/>
                    <a:pt x="3785" y="7305"/>
                  </a:cubicBezTo>
                  <a:close/>
                  <a:moveTo>
                    <a:pt x="858" y="1023"/>
                  </a:moveTo>
                  <a:lnTo>
                    <a:pt x="858" y="8045"/>
                  </a:lnTo>
                  <a:cubicBezTo>
                    <a:pt x="858" y="8164"/>
                    <a:pt x="895" y="8278"/>
                    <a:pt x="977" y="8364"/>
                  </a:cubicBezTo>
                  <a:cubicBezTo>
                    <a:pt x="1067" y="8469"/>
                    <a:pt x="1196" y="8526"/>
                    <a:pt x="1333" y="8526"/>
                  </a:cubicBezTo>
                  <a:cubicBezTo>
                    <a:pt x="1362" y="8526"/>
                    <a:pt x="1396" y="8526"/>
                    <a:pt x="1429" y="8517"/>
                  </a:cubicBezTo>
                  <a:cubicBezTo>
                    <a:pt x="2227" y="8354"/>
                    <a:pt x="3000" y="8273"/>
                    <a:pt x="3762" y="8273"/>
                  </a:cubicBezTo>
                  <a:cubicBezTo>
                    <a:pt x="4518" y="8273"/>
                    <a:pt x="5262" y="8353"/>
                    <a:pt x="6004" y="8512"/>
                  </a:cubicBezTo>
                  <a:cubicBezTo>
                    <a:pt x="6039" y="8518"/>
                    <a:pt x="6075" y="8522"/>
                    <a:pt x="6109" y="8522"/>
                  </a:cubicBezTo>
                  <a:cubicBezTo>
                    <a:pt x="6130" y="8522"/>
                    <a:pt x="6151" y="8520"/>
                    <a:pt x="6171" y="8517"/>
                  </a:cubicBezTo>
                  <a:lnTo>
                    <a:pt x="6171" y="8849"/>
                  </a:lnTo>
                  <a:cubicBezTo>
                    <a:pt x="6171" y="8935"/>
                    <a:pt x="6103" y="9002"/>
                    <a:pt x="6018" y="9002"/>
                  </a:cubicBezTo>
                  <a:lnTo>
                    <a:pt x="667" y="9002"/>
                  </a:lnTo>
                  <a:cubicBezTo>
                    <a:pt x="586" y="9002"/>
                    <a:pt x="515" y="8935"/>
                    <a:pt x="515" y="8849"/>
                  </a:cubicBezTo>
                  <a:lnTo>
                    <a:pt x="515" y="1176"/>
                  </a:lnTo>
                  <a:cubicBezTo>
                    <a:pt x="515" y="1090"/>
                    <a:pt x="586" y="1023"/>
                    <a:pt x="667" y="1023"/>
                  </a:cubicBezTo>
                  <a:close/>
                  <a:moveTo>
                    <a:pt x="12207" y="1023"/>
                  </a:moveTo>
                  <a:cubicBezTo>
                    <a:pt x="12293" y="1023"/>
                    <a:pt x="12359" y="1090"/>
                    <a:pt x="12359" y="1176"/>
                  </a:cubicBezTo>
                  <a:lnTo>
                    <a:pt x="12359" y="8849"/>
                  </a:lnTo>
                  <a:cubicBezTo>
                    <a:pt x="12359" y="8935"/>
                    <a:pt x="12293" y="9002"/>
                    <a:pt x="12207" y="9002"/>
                  </a:cubicBezTo>
                  <a:lnTo>
                    <a:pt x="6837" y="9002"/>
                  </a:lnTo>
                  <a:cubicBezTo>
                    <a:pt x="6756" y="9002"/>
                    <a:pt x="6685" y="8935"/>
                    <a:pt x="6685" y="8849"/>
                  </a:cubicBezTo>
                  <a:lnTo>
                    <a:pt x="6685" y="8521"/>
                  </a:lnTo>
                  <a:cubicBezTo>
                    <a:pt x="6709" y="8526"/>
                    <a:pt x="6732" y="8526"/>
                    <a:pt x="6756" y="8526"/>
                  </a:cubicBezTo>
                  <a:cubicBezTo>
                    <a:pt x="6784" y="8526"/>
                    <a:pt x="6817" y="8526"/>
                    <a:pt x="6852" y="8517"/>
                  </a:cubicBezTo>
                  <a:cubicBezTo>
                    <a:pt x="7649" y="8354"/>
                    <a:pt x="8423" y="8273"/>
                    <a:pt x="9185" y="8273"/>
                  </a:cubicBezTo>
                  <a:cubicBezTo>
                    <a:pt x="9941" y="8273"/>
                    <a:pt x="10684" y="8353"/>
                    <a:pt x="11427" y="8512"/>
                  </a:cubicBezTo>
                  <a:cubicBezTo>
                    <a:pt x="11458" y="8519"/>
                    <a:pt x="11491" y="8522"/>
                    <a:pt x="11523" y="8522"/>
                  </a:cubicBezTo>
                  <a:cubicBezTo>
                    <a:pt x="11631" y="8522"/>
                    <a:pt x="11738" y="8486"/>
                    <a:pt x="11822" y="8416"/>
                  </a:cubicBezTo>
                  <a:cubicBezTo>
                    <a:pt x="11936" y="8326"/>
                    <a:pt x="11998" y="8192"/>
                    <a:pt x="11998" y="8050"/>
                  </a:cubicBezTo>
                  <a:lnTo>
                    <a:pt x="11998" y="1023"/>
                  </a:lnTo>
                  <a:close/>
                  <a:moveTo>
                    <a:pt x="3728" y="1"/>
                  </a:moveTo>
                  <a:cubicBezTo>
                    <a:pt x="2904" y="1"/>
                    <a:pt x="2081" y="69"/>
                    <a:pt x="1262" y="205"/>
                  </a:cubicBezTo>
                  <a:cubicBezTo>
                    <a:pt x="1082" y="233"/>
                    <a:pt x="943" y="361"/>
                    <a:pt x="886" y="528"/>
                  </a:cubicBezTo>
                  <a:lnTo>
                    <a:pt x="662" y="528"/>
                  </a:lnTo>
                  <a:cubicBezTo>
                    <a:pt x="296" y="528"/>
                    <a:pt x="1" y="823"/>
                    <a:pt x="1" y="1185"/>
                  </a:cubicBezTo>
                  <a:lnTo>
                    <a:pt x="1" y="8860"/>
                  </a:lnTo>
                  <a:cubicBezTo>
                    <a:pt x="1" y="9221"/>
                    <a:pt x="296" y="9517"/>
                    <a:pt x="662" y="9517"/>
                  </a:cubicBezTo>
                  <a:lnTo>
                    <a:pt x="6033" y="9517"/>
                  </a:lnTo>
                  <a:cubicBezTo>
                    <a:pt x="6184" y="9517"/>
                    <a:pt x="6327" y="9464"/>
                    <a:pt x="6437" y="9378"/>
                  </a:cubicBezTo>
                  <a:cubicBezTo>
                    <a:pt x="6551" y="9464"/>
                    <a:pt x="6690" y="9517"/>
                    <a:pt x="6841" y="9517"/>
                  </a:cubicBezTo>
                  <a:lnTo>
                    <a:pt x="12216" y="9517"/>
                  </a:lnTo>
                  <a:cubicBezTo>
                    <a:pt x="12578" y="9517"/>
                    <a:pt x="12873" y="9221"/>
                    <a:pt x="12873" y="8860"/>
                  </a:cubicBezTo>
                  <a:lnTo>
                    <a:pt x="12873" y="1185"/>
                  </a:lnTo>
                  <a:cubicBezTo>
                    <a:pt x="12873" y="823"/>
                    <a:pt x="12578" y="528"/>
                    <a:pt x="12216" y="528"/>
                  </a:cubicBezTo>
                  <a:lnTo>
                    <a:pt x="11988" y="528"/>
                  </a:lnTo>
                  <a:cubicBezTo>
                    <a:pt x="11936" y="361"/>
                    <a:pt x="11793" y="233"/>
                    <a:pt x="11616" y="205"/>
                  </a:cubicBezTo>
                  <a:cubicBezTo>
                    <a:pt x="10798" y="69"/>
                    <a:pt x="9973" y="1"/>
                    <a:pt x="9149" y="1"/>
                  </a:cubicBezTo>
                  <a:cubicBezTo>
                    <a:pt x="8325" y="1"/>
                    <a:pt x="7501" y="69"/>
                    <a:pt x="6685" y="205"/>
                  </a:cubicBezTo>
                  <a:cubicBezTo>
                    <a:pt x="6589" y="218"/>
                    <a:pt x="6503" y="262"/>
                    <a:pt x="6437" y="323"/>
                  </a:cubicBezTo>
                  <a:cubicBezTo>
                    <a:pt x="6371" y="262"/>
                    <a:pt x="6290" y="218"/>
                    <a:pt x="6195" y="205"/>
                  </a:cubicBezTo>
                  <a:cubicBezTo>
                    <a:pt x="5376" y="69"/>
                    <a:pt x="4552" y="1"/>
                    <a:pt x="3728"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3" name="Google Shape;3239;p64"/>
            <p:cNvSpPr/>
            <p:nvPr/>
          </p:nvSpPr>
          <p:spPr>
            <a:xfrm>
              <a:off x="8375643" y="965985"/>
              <a:ext cx="28655" cy="28625"/>
            </a:xfrm>
            <a:custGeom>
              <a:avLst/>
              <a:gdLst/>
              <a:ahLst/>
              <a:cxnLst/>
              <a:rect l="l" t="t" r="r" b="b"/>
              <a:pathLst>
                <a:path w="944" h="943" extrusionOk="0">
                  <a:moveTo>
                    <a:pt x="472" y="0"/>
                  </a:moveTo>
                  <a:cubicBezTo>
                    <a:pt x="210" y="0"/>
                    <a:pt x="1" y="209"/>
                    <a:pt x="1" y="471"/>
                  </a:cubicBezTo>
                  <a:cubicBezTo>
                    <a:pt x="1" y="728"/>
                    <a:pt x="210" y="943"/>
                    <a:pt x="472" y="943"/>
                  </a:cubicBezTo>
                  <a:cubicBezTo>
                    <a:pt x="729" y="943"/>
                    <a:pt x="943" y="728"/>
                    <a:pt x="943" y="471"/>
                  </a:cubicBezTo>
                  <a:cubicBezTo>
                    <a:pt x="943" y="209"/>
                    <a:pt x="729" y="0"/>
                    <a:pt x="472"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4" name="Google Shape;3240;p64"/>
            <p:cNvSpPr/>
            <p:nvPr/>
          </p:nvSpPr>
          <p:spPr>
            <a:xfrm>
              <a:off x="8598791" y="937207"/>
              <a:ext cx="12142" cy="12051"/>
            </a:xfrm>
            <a:custGeom>
              <a:avLst/>
              <a:gdLst/>
              <a:ahLst/>
              <a:cxnLst/>
              <a:rect l="l" t="t" r="r" b="b"/>
              <a:pathLst>
                <a:path w="400" h="397" extrusionOk="0">
                  <a:moveTo>
                    <a:pt x="200" y="1"/>
                  </a:moveTo>
                  <a:cubicBezTo>
                    <a:pt x="90" y="1"/>
                    <a:pt x="0" y="91"/>
                    <a:pt x="0" y="201"/>
                  </a:cubicBezTo>
                  <a:cubicBezTo>
                    <a:pt x="0" y="310"/>
                    <a:pt x="90" y="396"/>
                    <a:pt x="200" y="396"/>
                  </a:cubicBezTo>
                  <a:cubicBezTo>
                    <a:pt x="310" y="396"/>
                    <a:pt x="400" y="310"/>
                    <a:pt x="400" y="201"/>
                  </a:cubicBezTo>
                  <a:cubicBezTo>
                    <a:pt x="400" y="91"/>
                    <a:pt x="310" y="1"/>
                    <a:pt x="20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5" name="Google Shape;3241;p64"/>
            <p:cNvSpPr/>
            <p:nvPr/>
          </p:nvSpPr>
          <p:spPr>
            <a:xfrm>
              <a:off x="8462067" y="931349"/>
              <a:ext cx="43499" cy="47931"/>
            </a:xfrm>
            <a:custGeom>
              <a:avLst/>
              <a:gdLst/>
              <a:ahLst/>
              <a:cxnLst/>
              <a:rect l="l" t="t" r="r" b="b"/>
              <a:pathLst>
                <a:path w="1433" h="1579" extrusionOk="0">
                  <a:moveTo>
                    <a:pt x="717" y="0"/>
                  </a:moveTo>
                  <a:cubicBezTo>
                    <a:pt x="691" y="0"/>
                    <a:pt x="664" y="17"/>
                    <a:pt x="652" y="51"/>
                  </a:cubicBezTo>
                  <a:lnTo>
                    <a:pt x="496" y="498"/>
                  </a:lnTo>
                  <a:cubicBezTo>
                    <a:pt x="486" y="517"/>
                    <a:pt x="472" y="532"/>
                    <a:pt x="457" y="541"/>
                  </a:cubicBezTo>
                  <a:lnTo>
                    <a:pt x="57" y="722"/>
                  </a:lnTo>
                  <a:cubicBezTo>
                    <a:pt x="0" y="746"/>
                    <a:pt x="0" y="836"/>
                    <a:pt x="57" y="860"/>
                  </a:cubicBezTo>
                  <a:lnTo>
                    <a:pt x="457" y="1040"/>
                  </a:lnTo>
                  <a:cubicBezTo>
                    <a:pt x="472" y="1046"/>
                    <a:pt x="486" y="1064"/>
                    <a:pt x="496" y="1084"/>
                  </a:cubicBezTo>
                  <a:lnTo>
                    <a:pt x="652" y="1532"/>
                  </a:lnTo>
                  <a:cubicBezTo>
                    <a:pt x="664" y="1563"/>
                    <a:pt x="691" y="1578"/>
                    <a:pt x="717" y="1578"/>
                  </a:cubicBezTo>
                  <a:cubicBezTo>
                    <a:pt x="743" y="1578"/>
                    <a:pt x="770" y="1563"/>
                    <a:pt x="782" y="1532"/>
                  </a:cubicBezTo>
                  <a:lnTo>
                    <a:pt x="938" y="1084"/>
                  </a:lnTo>
                  <a:cubicBezTo>
                    <a:pt x="947" y="1064"/>
                    <a:pt x="958" y="1046"/>
                    <a:pt x="976" y="1040"/>
                  </a:cubicBezTo>
                  <a:lnTo>
                    <a:pt x="1376" y="860"/>
                  </a:lnTo>
                  <a:cubicBezTo>
                    <a:pt x="1433" y="836"/>
                    <a:pt x="1433" y="746"/>
                    <a:pt x="1376" y="722"/>
                  </a:cubicBezTo>
                  <a:lnTo>
                    <a:pt x="976" y="541"/>
                  </a:lnTo>
                  <a:cubicBezTo>
                    <a:pt x="958" y="532"/>
                    <a:pt x="947" y="517"/>
                    <a:pt x="938" y="498"/>
                  </a:cubicBezTo>
                  <a:lnTo>
                    <a:pt x="782" y="51"/>
                  </a:lnTo>
                  <a:cubicBezTo>
                    <a:pt x="770" y="17"/>
                    <a:pt x="743" y="0"/>
                    <a:pt x="717"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6" name="Google Shape;3242;p64"/>
            <p:cNvSpPr/>
            <p:nvPr/>
          </p:nvSpPr>
          <p:spPr>
            <a:xfrm>
              <a:off x="8637951" y="946952"/>
              <a:ext cx="59557" cy="64626"/>
            </a:xfrm>
            <a:custGeom>
              <a:avLst/>
              <a:gdLst/>
              <a:ahLst/>
              <a:cxnLst/>
              <a:rect l="l" t="t" r="r" b="b"/>
              <a:pathLst>
                <a:path w="1962" h="2129" extrusionOk="0">
                  <a:moveTo>
                    <a:pt x="980" y="1"/>
                  </a:moveTo>
                  <a:cubicBezTo>
                    <a:pt x="945" y="1"/>
                    <a:pt x="909" y="22"/>
                    <a:pt x="895" y="65"/>
                  </a:cubicBezTo>
                  <a:lnTo>
                    <a:pt x="677" y="669"/>
                  </a:lnTo>
                  <a:cubicBezTo>
                    <a:pt x="666" y="698"/>
                    <a:pt x="648" y="717"/>
                    <a:pt x="624" y="726"/>
                  </a:cubicBezTo>
                  <a:lnTo>
                    <a:pt x="77" y="970"/>
                  </a:lnTo>
                  <a:cubicBezTo>
                    <a:pt x="0" y="1003"/>
                    <a:pt x="0" y="1126"/>
                    <a:pt x="77" y="1161"/>
                  </a:cubicBezTo>
                  <a:lnTo>
                    <a:pt x="624" y="1403"/>
                  </a:lnTo>
                  <a:cubicBezTo>
                    <a:pt x="648" y="1412"/>
                    <a:pt x="666" y="1431"/>
                    <a:pt x="677" y="1460"/>
                  </a:cubicBezTo>
                  <a:lnTo>
                    <a:pt x="895" y="2064"/>
                  </a:lnTo>
                  <a:cubicBezTo>
                    <a:pt x="909" y="2107"/>
                    <a:pt x="945" y="2129"/>
                    <a:pt x="980" y="2129"/>
                  </a:cubicBezTo>
                  <a:cubicBezTo>
                    <a:pt x="1016" y="2129"/>
                    <a:pt x="1052" y="2107"/>
                    <a:pt x="1066" y="2064"/>
                  </a:cubicBezTo>
                  <a:lnTo>
                    <a:pt x="1286" y="1460"/>
                  </a:lnTo>
                  <a:cubicBezTo>
                    <a:pt x="1295" y="1431"/>
                    <a:pt x="1314" y="1412"/>
                    <a:pt x="1338" y="1403"/>
                  </a:cubicBezTo>
                  <a:lnTo>
                    <a:pt x="1885" y="1161"/>
                  </a:lnTo>
                  <a:cubicBezTo>
                    <a:pt x="1962" y="1126"/>
                    <a:pt x="1962" y="1003"/>
                    <a:pt x="1885" y="970"/>
                  </a:cubicBezTo>
                  <a:lnTo>
                    <a:pt x="1338" y="726"/>
                  </a:lnTo>
                  <a:cubicBezTo>
                    <a:pt x="1314" y="717"/>
                    <a:pt x="1295" y="698"/>
                    <a:pt x="1286" y="669"/>
                  </a:cubicBezTo>
                  <a:lnTo>
                    <a:pt x="1066" y="65"/>
                  </a:lnTo>
                  <a:cubicBezTo>
                    <a:pt x="1052" y="22"/>
                    <a:pt x="1016" y="1"/>
                    <a:pt x="98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grpSp>
        <p:nvGrpSpPr>
          <p:cNvPr id="37" name="Google Shape;6013;p72"/>
          <p:cNvGrpSpPr/>
          <p:nvPr/>
        </p:nvGrpSpPr>
        <p:grpSpPr>
          <a:xfrm>
            <a:off x="4326434" y="5325419"/>
            <a:ext cx="1202117" cy="1152717"/>
            <a:chOff x="3240443" y="3395537"/>
            <a:chExt cx="452077" cy="469137"/>
          </a:xfrm>
        </p:grpSpPr>
        <p:sp>
          <p:nvSpPr>
            <p:cNvPr id="38"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9"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0"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1"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2"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3"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4"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5"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6"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7"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8"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9"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0"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1"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2"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3"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4"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5"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6"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7"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8"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60" name="Rectangle 59"/>
          <p:cNvSpPr/>
          <p:nvPr/>
        </p:nvSpPr>
        <p:spPr>
          <a:xfrm>
            <a:off x="3468985" y="643921"/>
            <a:ext cx="3071610"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1 WARM UP</a:t>
            </a:r>
            <a:endParaRPr lang="en-US" sz="4400" b="1" dirty="0">
              <a:solidFill>
                <a:srgbClr val="FFCC00"/>
              </a:solidFill>
              <a:latin typeface="Myriad Pro" panose="020B0503030403020204" pitchFamily="34" charset="0"/>
            </a:endParaRPr>
          </a:p>
        </p:txBody>
      </p:sp>
      <p:sp>
        <p:nvSpPr>
          <p:cNvPr id="61" name="TextBox 60"/>
          <p:cNvSpPr txBox="1"/>
          <p:nvPr/>
        </p:nvSpPr>
        <p:spPr>
          <a:xfrm>
            <a:off x="2256018" y="2819819"/>
            <a:ext cx="7503977" cy="830997"/>
          </a:xfrm>
          <a:prstGeom prst="rect">
            <a:avLst/>
          </a:prstGeom>
          <a:noFill/>
        </p:spPr>
        <p:txBody>
          <a:bodyPr wrap="none" rtlCol="0">
            <a:spAutoFit/>
          </a:bodyPr>
          <a:lstStyle/>
          <a:p>
            <a:r>
              <a:rPr lang="en-US" sz="4800" b="1" dirty="0">
                <a:ln w="12700">
                  <a:solidFill>
                    <a:srgbClr val="00B0F0"/>
                  </a:solidFill>
                  <a:prstDash val="solid"/>
                </a:ln>
                <a:solidFill>
                  <a:srgbClr val="0070C0"/>
                </a:solidFill>
                <a:effectLst>
                  <a:outerShdw dist="38100" dir="2640000" algn="bl" rotWithShape="0">
                    <a:schemeClr val="accent1"/>
                  </a:outerShdw>
                </a:effectLst>
                <a:latin typeface="Comic Sans MS" panose="030F0702030302020204" pitchFamily="66" charset="0"/>
              </a:rPr>
              <a:t>Finding a diamond game.</a:t>
            </a:r>
          </a:p>
        </p:txBody>
      </p:sp>
      <p:pic>
        <p:nvPicPr>
          <p:cNvPr id="62" name="Picture 6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58441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7748" y="3441526"/>
            <a:ext cx="9769021" cy="1200329"/>
          </a:xfrm>
          <a:prstGeom prst="rect">
            <a:avLst/>
          </a:prstGeom>
          <a:noFill/>
        </p:spPr>
        <p:txBody>
          <a:bodyPr wrap="none" rtlCol="0">
            <a:prstTxWarp prst="textChevron">
              <a:avLst/>
            </a:prstTxWarp>
            <a:spAutoFit/>
          </a:bodyPr>
          <a:lstStyle/>
          <a:p>
            <a:r>
              <a:rPr lang="en-US" sz="7200" b="1" dirty="0">
                <a:ln>
                  <a:solidFill>
                    <a:schemeClr val="tx1"/>
                  </a:solidFill>
                </a:ln>
                <a:solidFill>
                  <a:srgbClr val="0070C0"/>
                </a:solidFill>
                <a:effectLst>
                  <a:glow rad="101600">
                    <a:schemeClr val="bg1">
                      <a:alpha val="60000"/>
                    </a:schemeClr>
                  </a:glow>
                </a:effectLst>
                <a:latin typeface="Comic Sans MS" panose="030F0702030302020204" pitchFamily="66" charset="0"/>
              </a:rPr>
              <a:t>FINDING DIAMOND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692" y="280455"/>
            <a:ext cx="3495675" cy="2762250"/>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428800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4EE91C14-2C01-428A-83D0-DDC9BB86CB6A}"/>
              </a:ext>
            </a:extLst>
          </p:cNvPr>
          <p:cNvSpPr/>
          <p:nvPr/>
        </p:nvSpPr>
        <p:spPr bwMode="auto">
          <a:xfrm>
            <a:off x="166309" y="5916169"/>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Title 5">
            <a:extLst>
              <a:ext uri="{FF2B5EF4-FFF2-40B4-BE49-F238E27FC236}">
                <a16:creationId xmlns:a16="http://schemas.microsoft.com/office/drawing/2014/main" id="{4020114E-AA49-4104-8838-0387E041F724}"/>
              </a:ext>
            </a:extLst>
          </p:cNvPr>
          <p:cNvSpPr txBox="1">
            <a:spLocks/>
          </p:cNvSpPr>
          <p:nvPr/>
        </p:nvSpPr>
        <p:spPr>
          <a:xfrm>
            <a:off x="-322230" y="5916169"/>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7" name="Picture 16"/>
          <p:cNvPicPr>
            <a:picLocks noChangeAspect="1"/>
          </p:cNvPicPr>
          <p:nvPr/>
        </p:nvPicPr>
        <p:blipFill>
          <a:blip r:embed="rId5"/>
          <a:stretch>
            <a:fillRect/>
          </a:stretch>
        </p:blipFill>
        <p:spPr>
          <a:xfrm>
            <a:off x="452079" y="3852271"/>
            <a:ext cx="1814940" cy="1951630"/>
          </a:xfrm>
          <a:prstGeom prst="rect">
            <a:avLst/>
          </a:prstGeom>
        </p:spPr>
      </p:pic>
      <p:pic>
        <p:nvPicPr>
          <p:cNvPr id="6" name="Picture 5">
            <a:hlinkClick r:id="rId6" action="ppaction://hlinksldjump"/>
          </p:cNvPr>
          <p:cNvPicPr>
            <a:picLocks noChangeAspect="1"/>
          </p:cNvPicPr>
          <p:nvPr/>
        </p:nvPicPr>
        <p:blipFill>
          <a:blip r:embed="rId7"/>
          <a:stretch>
            <a:fillRect/>
          </a:stretch>
        </p:blipFill>
        <p:spPr>
          <a:xfrm>
            <a:off x="3340439" y="4296114"/>
            <a:ext cx="2145978" cy="2414225"/>
          </a:xfrm>
          <a:prstGeom prst="rect">
            <a:avLst/>
          </a:prstGeom>
        </p:spPr>
      </p:pic>
      <p:pic>
        <p:nvPicPr>
          <p:cNvPr id="7" name="Picture 6">
            <a:hlinkClick r:id="rId8" action="ppaction://hlinksldjump"/>
          </p:cNvPr>
          <p:cNvPicPr>
            <a:picLocks noChangeAspect="1"/>
          </p:cNvPicPr>
          <p:nvPr/>
        </p:nvPicPr>
        <p:blipFill>
          <a:blip r:embed="rId9"/>
          <a:stretch>
            <a:fillRect/>
          </a:stretch>
        </p:blipFill>
        <p:spPr>
          <a:xfrm>
            <a:off x="7370580" y="4296114"/>
            <a:ext cx="1956986" cy="2353260"/>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34323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4" name="Children Yay! Sound Effect.wav"/>
                                        </p:tgtEl>
                                      </p:cMediaNode>
                                    </p:audio>
                                  </p:subTnLst>
                                </p:cTn>
                              </p:par>
                              <p:par>
                                <p:cTn id="46" presetID="1" presetClass="exit" presetSubtype="0" fill="hold"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16950182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4">
            <a:extLst>
              <a:ext uri="{FF2B5EF4-FFF2-40B4-BE49-F238E27FC236}">
                <a16:creationId xmlns:a16="http://schemas.microsoft.com/office/drawing/2014/main" id="{4EE91C14-2C01-428A-83D0-DDC9BB86CB6A}"/>
              </a:ext>
            </a:extLst>
          </p:cNvPr>
          <p:cNvSpPr/>
          <p:nvPr/>
        </p:nvSpPr>
        <p:spPr bwMode="auto">
          <a:xfrm>
            <a:off x="166309" y="5916169"/>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5" name="Title 5">
            <a:extLst>
              <a:ext uri="{FF2B5EF4-FFF2-40B4-BE49-F238E27FC236}">
                <a16:creationId xmlns:a16="http://schemas.microsoft.com/office/drawing/2014/main" id="{4020114E-AA49-4104-8838-0387E041F724}"/>
              </a:ext>
            </a:extLst>
          </p:cNvPr>
          <p:cNvSpPr txBox="1">
            <a:spLocks/>
          </p:cNvSpPr>
          <p:nvPr/>
        </p:nvSpPr>
        <p:spPr>
          <a:xfrm>
            <a:off x="-322230" y="5916169"/>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7" name="Picture 16"/>
          <p:cNvPicPr>
            <a:picLocks noChangeAspect="1"/>
          </p:cNvPicPr>
          <p:nvPr/>
        </p:nvPicPr>
        <p:blipFill>
          <a:blip r:embed="rId6"/>
          <a:stretch>
            <a:fillRect/>
          </a:stretch>
        </p:blipFill>
        <p:spPr>
          <a:xfrm>
            <a:off x="532956" y="3429003"/>
            <a:ext cx="2295525" cy="2381250"/>
          </a:xfrm>
          <a:prstGeom prst="rect">
            <a:avLst/>
          </a:prstGeom>
        </p:spPr>
      </p:pic>
      <p:pic>
        <p:nvPicPr>
          <p:cNvPr id="2" name="Picture 1">
            <a:hlinkClick r:id="rId7" action="ppaction://hlinksldjump"/>
          </p:cNvPr>
          <p:cNvPicPr>
            <a:picLocks noChangeAspect="1"/>
          </p:cNvPicPr>
          <p:nvPr/>
        </p:nvPicPr>
        <p:blipFill>
          <a:blip r:embed="rId8"/>
          <a:stretch>
            <a:fillRect/>
          </a:stretch>
        </p:blipFill>
        <p:spPr>
          <a:xfrm>
            <a:off x="4963675" y="2325919"/>
            <a:ext cx="1390008" cy="1725318"/>
          </a:xfrm>
          <a:prstGeom prst="rect">
            <a:avLst/>
          </a:prstGeom>
        </p:spPr>
      </p:pic>
      <p:pic>
        <p:nvPicPr>
          <p:cNvPr id="3" name="Picture 2">
            <a:hlinkClick r:id="rId9" action="ppaction://hlinksldjump"/>
          </p:cNvPr>
          <p:cNvPicPr>
            <a:picLocks noChangeAspect="1"/>
          </p:cNvPicPr>
          <p:nvPr/>
        </p:nvPicPr>
        <p:blipFill>
          <a:blip r:embed="rId10"/>
          <a:stretch>
            <a:fillRect/>
          </a:stretch>
        </p:blipFill>
        <p:spPr>
          <a:xfrm>
            <a:off x="4963675" y="4079601"/>
            <a:ext cx="2462997" cy="883997"/>
          </a:xfrm>
          <a:prstGeom prst="rect">
            <a:avLst/>
          </a:prstGeom>
        </p:spPr>
      </p:pic>
      <p:pic>
        <p:nvPicPr>
          <p:cNvPr id="10" name="Picture 9">
            <a:hlinkClick r:id="rId9" action="ppaction://hlinksldjump"/>
          </p:cNvPr>
          <p:cNvPicPr>
            <a:picLocks noChangeAspect="1"/>
          </p:cNvPicPr>
          <p:nvPr/>
        </p:nvPicPr>
        <p:blipFill>
          <a:blip r:embed="rId11"/>
          <a:stretch>
            <a:fillRect/>
          </a:stretch>
        </p:blipFill>
        <p:spPr>
          <a:xfrm>
            <a:off x="5272734" y="5275392"/>
            <a:ext cx="4005419" cy="786452"/>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343033938"/>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2"/>
                                        </p:tgtEl>
                                        <p:attrNameLst>
                                          <p:attrName>r</p:attrName>
                                        </p:attrNameLst>
                                      </p:cBhvr>
                                    </p:animRot>
                                    <p:animRot by="-240000">
                                      <p:cBhvr>
                                        <p:cTn id="47" dur="200" fill="hold">
                                          <p:stCondLst>
                                            <p:cond delay="200"/>
                                          </p:stCondLst>
                                        </p:cTn>
                                        <p:tgtEl>
                                          <p:spTgt spid="2"/>
                                        </p:tgtEl>
                                        <p:attrNameLst>
                                          <p:attrName>r</p:attrName>
                                        </p:attrNameLst>
                                      </p:cBhvr>
                                    </p:animRot>
                                    <p:animRot by="240000">
                                      <p:cBhvr>
                                        <p:cTn id="48" dur="200" fill="hold">
                                          <p:stCondLst>
                                            <p:cond delay="400"/>
                                          </p:stCondLst>
                                        </p:cTn>
                                        <p:tgtEl>
                                          <p:spTgt spid="2"/>
                                        </p:tgtEl>
                                        <p:attrNameLst>
                                          <p:attrName>r</p:attrName>
                                        </p:attrNameLst>
                                      </p:cBhvr>
                                    </p:animRot>
                                    <p:animRot by="-240000">
                                      <p:cBhvr>
                                        <p:cTn id="49" dur="200" fill="hold">
                                          <p:stCondLst>
                                            <p:cond delay="600"/>
                                          </p:stCondLst>
                                        </p:cTn>
                                        <p:tgtEl>
                                          <p:spTgt spid="2"/>
                                        </p:tgtEl>
                                        <p:attrNameLst>
                                          <p:attrName>r</p:attrName>
                                        </p:attrNameLst>
                                      </p:cBhvr>
                                    </p:animRot>
                                    <p:animRot by="120000">
                                      <p:cBhvr>
                                        <p:cTn id="50" dur="200" fill="hold">
                                          <p:stCondLst>
                                            <p:cond delay="800"/>
                                          </p:stCondLst>
                                        </p:cTn>
                                        <p:tgtEl>
                                          <p:spTgt spid="2"/>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5" name="Children Yay! Sound Effect.wav"/>
                                        </p:tgtEl>
                                      </p:cMediaNode>
                                    </p:audio>
                                  </p:subTnLst>
                                </p:cTn>
                              </p:par>
                              <p:par>
                                <p:cTn id="51" presetID="1" presetClass="exit" presetSubtype="0" fill="hold"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1888875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
            <a:extLst>
              <a:ext uri="{FF2B5EF4-FFF2-40B4-BE49-F238E27FC236}">
                <a16:creationId xmlns:a16="http://schemas.microsoft.com/office/drawing/2014/main" id="{4EE91C14-2C01-428A-83D0-DDC9BB86CB6A}"/>
              </a:ext>
            </a:extLst>
          </p:cNvPr>
          <p:cNvSpPr/>
          <p:nvPr/>
        </p:nvSpPr>
        <p:spPr bwMode="auto">
          <a:xfrm>
            <a:off x="8841077" y="5994517"/>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5">
            <a:extLst>
              <a:ext uri="{FF2B5EF4-FFF2-40B4-BE49-F238E27FC236}">
                <a16:creationId xmlns:a16="http://schemas.microsoft.com/office/drawing/2014/main" id="{4020114E-AA49-4104-8838-0387E041F724}"/>
              </a:ext>
            </a:extLst>
          </p:cNvPr>
          <p:cNvSpPr txBox="1">
            <a:spLocks/>
          </p:cNvSpPr>
          <p:nvPr/>
        </p:nvSpPr>
        <p:spPr>
          <a:xfrm>
            <a:off x="8352538" y="5994517"/>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5" name="Picture 14"/>
          <p:cNvPicPr>
            <a:picLocks noChangeAspect="1"/>
          </p:cNvPicPr>
          <p:nvPr/>
        </p:nvPicPr>
        <p:blipFill>
          <a:blip r:embed="rId6"/>
          <a:stretch>
            <a:fillRect/>
          </a:stretch>
        </p:blipFill>
        <p:spPr>
          <a:xfrm>
            <a:off x="9456820" y="3943280"/>
            <a:ext cx="1950265" cy="1966450"/>
          </a:xfrm>
          <a:prstGeom prst="rect">
            <a:avLst/>
          </a:prstGeom>
        </p:spPr>
      </p:pic>
      <p:pic>
        <p:nvPicPr>
          <p:cNvPr id="4" name="Picture 3">
            <a:hlinkClick r:id="rId7" action="ppaction://hlinksldjump"/>
          </p:cNvPr>
          <p:cNvPicPr>
            <a:picLocks noChangeAspect="1"/>
          </p:cNvPicPr>
          <p:nvPr/>
        </p:nvPicPr>
        <p:blipFill>
          <a:blip r:embed="rId8"/>
          <a:stretch>
            <a:fillRect/>
          </a:stretch>
        </p:blipFill>
        <p:spPr>
          <a:xfrm>
            <a:off x="4930933" y="5444002"/>
            <a:ext cx="2402032" cy="1499746"/>
          </a:xfrm>
          <a:prstGeom prst="rect">
            <a:avLst/>
          </a:prstGeom>
        </p:spPr>
      </p:pic>
      <p:pic>
        <p:nvPicPr>
          <p:cNvPr id="5" name="Picture 4">
            <a:hlinkClick r:id="rId9" action="ppaction://hlinksldjump"/>
          </p:cNvPr>
          <p:cNvPicPr>
            <a:picLocks noChangeAspect="1"/>
          </p:cNvPicPr>
          <p:nvPr/>
        </p:nvPicPr>
        <p:blipFill>
          <a:blip r:embed="rId10"/>
          <a:stretch>
            <a:fillRect/>
          </a:stretch>
        </p:blipFill>
        <p:spPr>
          <a:xfrm>
            <a:off x="3422821" y="4054701"/>
            <a:ext cx="1774090" cy="1743607"/>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96286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5" name="Children Yay! Sound Effect.wav"/>
                                        </p:tgtEl>
                                      </p:cMediaNode>
                                    </p:audio>
                                  </p:subTnLst>
                                </p:cTn>
                              </p:par>
                              <p:par>
                                <p:cTn id="41" presetID="1" presetClass="exit" presetSubtype="0" fill="hold" nodeType="with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9.Unit 6 - Fun time and Project"/>
  <p:tag name="ISPRING_LMS_API_VERSION" val="SCORM 2004 (2nd edition)"/>
  <p:tag name="ISPRING_ULTRA_SCORM_COURSE_ID" val="CD9BA9F5-8D2F-4A45-BAF4-8B33A4A8AB2E"/>
  <p:tag name="ISPRING_CMI5_LAUNCH_METHOD" val="any window"/>
  <p:tag name="ISPRINGCLOUDFOLDERID" val="1"/>
  <p:tag name="ISPRINGONLINEFOLDERID" val="1"/>
  <p:tag name="ISPRING_ULTRA_SCORM_SLIDE_COUNT" val="21"/>
  <p:tag name="ISPRING_SCORM_RATE_SLIDES" val="0"/>
  <p:tag name="ISPRING_SCORM_PASSING_SCORE" val="0.000000"/>
  <p:tag name="ISPRING_CURRENT_PLAYER_ID" val="universal"/>
  <p:tag name="ISPRING_PRESENTATION_TITLE" val="79.Unit 6 - Fun time and Project"/>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CdFR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AnRU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CdFR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AJ0VF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CdFR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AJ0VF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CdFRVe8ZnLmYAAABoAAAAHAAAAHVuaXZlcnNhbC9sb2NhbF9zZXR0aW5ncy54bWyzsa/IzVEoSy0qzszPs1Uy1DNQUkjNS85PycxLt1UKDXHTtVBSKC5JzEtJzMnPS7VVystXUrC347LJyU9OzAlOLSkBKixWKMhJrEwtCknNBTJKUv0Sc4EqQzxd/RRcXTxDlPTtuABQSwMEFAACAAgAA3RU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AN0VFWhbY9iTAAAAGsAAAAbAAAAdW5pdmVyc2FsL3VuaXZlcnNhbC5wbmcueG1ss7GvyM1RKEstKs7Mz7NVMtQzULK34+WyKShKLctMLVeoAIoBBSFASaHSVsnECMEtz0wpyQCpMDBBCGakZqZnlNgqWRhZwAX1gWYCAFBLAQIAABQAAgAIAIxeVlE2YVgCRwMAAOEJAAAUAAAAAAAAAAEAAAAAAAAAAAB1bml2ZXJzYWwvcGxheWVyLnhtbFBLAQIAABQAAgAIAAJ0VFWcXjIIFAYAADcXAAAdAAAAAAAAAAEAAAAAAHkDAAB1bml2ZXJzYWwvY29tbW9uX21lc3NhZ2VzLmxuZ1BLAQIAABQAAgAIAAJ0VFUVHmAbowAAAH8BAAAuAAAAAAAAAAEAAAAAAMgJAAB1bml2ZXJzYWwvcGxheWJhY2tfYW5kX25hdmlnYXRpb25fc2V0dGluZ3MueG1sUEsBAgAAFAACAAgAAnRUVaenV+h8BAAAbxcAACcAAAAAAAAAAQAAAAAAtwoAAHVuaXZlcnNhbC9mbGFzaF9wdWJsaXNoaW5nX3NldHRpbmdzLnhtbFBLAQIAABQAAgAIAAJ0VFXlX+THbQMAAKEMAAAhAAAAAAAAAAEAAAAAAHgPAAB1bml2ZXJzYWwvZmxhc2hfc2tpbl9zZXR0aW5ncy54bWxQSwECAAAUAAIACAACdFRVF9vd2HcEAAD5FgAAJgAAAAAAAAABAAAAAAAkEwAAdW5pdmVyc2FsL2h0bWxfcHVibGlzaGluZ19zZXR0aW5ncy54bWxQSwECAAAUAAIACAACdFRVJR/xB6oBAABoBgAAHwAAAAAAAAABAAAAAADfFwAAdW5pdmVyc2FsL2h0bWxfc2tpbl9zZXR0aW5ncy5qc1BLAQIAABQAAgAIAAJ0VFV7xmcuZgAAAGgAAAAcAAAAAAAAAAEAAAAAAMYZAAB1bml2ZXJzYWwvbG9jYWxfc2V0dGluZ3MueG1sUEsBAgAAFAACAAgAA3RUVRbuq+5BBgAAWxwAABcAAAAAAAAAAAAAAAAAZhoAAHVuaXZlcnNhbC91bml2ZXJzYWwucG5nUEsBAgAAFAACAAgAA3RU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D:\\Myschool\\Sach dien tu tieng anh Wonderful world 3\\Hoc lieu tieng anh 3 Wonderful world\\Giáo án và Bài giảng điện tử chạy demo\\GIAO AN VA BAI GIANG WW3\\BAI GIANG PPT WW3 CHUAN\\bai loi&quot;],[&quot;\uFFFD\uFFFD|x{7070F873-55FB-4E49-8DA2-6F658BF36F6A}&quot;,&quot;C:\\Users\\Admin\\Desktop\\BAI GIANG PPT WW3 CHUAN 08-9-2022\\Unit 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336183B6-17AB-444B-B983-A8B66CA7657D}:281"/>
</p:tagLst>
</file>

<file path=ppt/tags/tag11.xml><?xml version="1.0" encoding="utf-8"?>
<p:tagLst xmlns:a="http://schemas.openxmlformats.org/drawingml/2006/main" xmlns:r="http://schemas.openxmlformats.org/officeDocument/2006/relationships" xmlns:p="http://schemas.openxmlformats.org/presentationml/2006/main">
  <p:tag name="GENSWF_SLIDE_UID" val="{D3C8C283-A479-473A-AE20-F94750035C94}:291"/>
</p:tagLst>
</file>

<file path=ppt/tags/tag12.xml><?xml version="1.0" encoding="utf-8"?>
<p:tagLst xmlns:a="http://schemas.openxmlformats.org/drawingml/2006/main" xmlns:r="http://schemas.openxmlformats.org/officeDocument/2006/relationships" xmlns:p="http://schemas.openxmlformats.org/presentationml/2006/main">
  <p:tag name="GENSWF_SLIDE_UID" val="{9F2A7B55-1633-468E-B8EE-710D58808150}:284"/>
</p:tagLst>
</file>

<file path=ppt/tags/tag13.xml><?xml version="1.0" encoding="utf-8"?>
<p:tagLst xmlns:a="http://schemas.openxmlformats.org/drawingml/2006/main" xmlns:r="http://schemas.openxmlformats.org/officeDocument/2006/relationships" xmlns:p="http://schemas.openxmlformats.org/presentationml/2006/main">
  <p:tag name="GENSWF_SLIDE_UID" val="{CBDD7EB0-FD40-4746-BADC-D590287ECA73}:292"/>
</p:tagLst>
</file>

<file path=ppt/tags/tag14.xml><?xml version="1.0" encoding="utf-8"?>
<p:tagLst xmlns:a="http://schemas.openxmlformats.org/drawingml/2006/main" xmlns:r="http://schemas.openxmlformats.org/officeDocument/2006/relationships" xmlns:p="http://schemas.openxmlformats.org/presentationml/2006/main">
  <p:tag name="GENSWF_SLIDE_UID" val="{A823BAD3-B4F6-4E22-AEA7-024166188493}:285"/>
</p:tagLst>
</file>

<file path=ppt/tags/tag15.xml><?xml version="1.0" encoding="utf-8"?>
<p:tagLst xmlns:a="http://schemas.openxmlformats.org/drawingml/2006/main" xmlns:r="http://schemas.openxmlformats.org/officeDocument/2006/relationships" xmlns:p="http://schemas.openxmlformats.org/presentationml/2006/main">
  <p:tag name="GENSWF_SLIDE_UID" val="{4CC7ABA8-42F8-446C-84F7-F78439B9F625}:293"/>
</p:tagLst>
</file>

<file path=ppt/tags/tag16.xml><?xml version="1.0" encoding="utf-8"?>
<p:tagLst xmlns:a="http://schemas.openxmlformats.org/drawingml/2006/main" xmlns:r="http://schemas.openxmlformats.org/officeDocument/2006/relationships" xmlns:p="http://schemas.openxmlformats.org/presentationml/2006/main">
  <p:tag name="GENSWF_SLIDE_UID" val="{76D24E99-C10E-461F-90FF-6ECD42BF41F1}:286"/>
</p:tagLst>
</file>

<file path=ppt/tags/tag17.xml><?xml version="1.0" encoding="utf-8"?>
<p:tagLst xmlns:a="http://schemas.openxmlformats.org/drawingml/2006/main" xmlns:r="http://schemas.openxmlformats.org/officeDocument/2006/relationships" xmlns:p="http://schemas.openxmlformats.org/presentationml/2006/main">
  <p:tag name="GENSWF_SLIDE_UID" val="{8C91D768-7194-4092-8BFE-C64CD9EADEDB}:294"/>
</p:tagLst>
</file>

<file path=ppt/tags/tag18.xml><?xml version="1.0" encoding="utf-8"?>
<p:tagLst xmlns:a="http://schemas.openxmlformats.org/drawingml/2006/main" xmlns:r="http://schemas.openxmlformats.org/officeDocument/2006/relationships" xmlns:p="http://schemas.openxmlformats.org/presentationml/2006/main">
  <p:tag name="GENSWF_SLIDE_UID" val="{DBC44722-63F5-4A94-B319-8116AF6E2C52}:287"/>
</p:tagLst>
</file>

<file path=ppt/tags/tag19.xml><?xml version="1.0" encoding="utf-8"?>
<p:tagLst xmlns:a="http://schemas.openxmlformats.org/drawingml/2006/main" xmlns:r="http://schemas.openxmlformats.org/officeDocument/2006/relationships" xmlns:p="http://schemas.openxmlformats.org/presentationml/2006/main">
  <p:tag name="GENSWF_SLIDE_UID" val="{CE492DAE-7524-4866-B028-29C98B64D469}:295"/>
</p:tagLst>
</file>

<file path=ppt/tags/tag2.xml><?xml version="1.0" encoding="utf-8"?>
<p:tagLst xmlns:a="http://schemas.openxmlformats.org/drawingml/2006/main" xmlns:r="http://schemas.openxmlformats.org/officeDocument/2006/relationships" xmlns:p="http://schemas.openxmlformats.org/presentationml/2006/main">
  <p:tag name="GENSWF_SLIDE_UID" val="{F9DEF02B-DBAF-4891-85AB-21656AB7B779}:439"/>
</p:tagLst>
</file>

<file path=ppt/tags/tag20.xml><?xml version="1.0" encoding="utf-8"?>
<p:tagLst xmlns:a="http://schemas.openxmlformats.org/drawingml/2006/main" xmlns:r="http://schemas.openxmlformats.org/officeDocument/2006/relationships" xmlns:p="http://schemas.openxmlformats.org/presentationml/2006/main">
  <p:tag name="GENSWF_SLIDE_UID" val="{4158F9F9-867C-4A67-B2DB-77B5DCC3952B}:288"/>
</p:tagLst>
</file>

<file path=ppt/tags/tag21.xml><?xml version="1.0" encoding="utf-8"?>
<p:tagLst xmlns:a="http://schemas.openxmlformats.org/drawingml/2006/main" xmlns:r="http://schemas.openxmlformats.org/officeDocument/2006/relationships" xmlns:p="http://schemas.openxmlformats.org/presentationml/2006/main">
  <p:tag name="GENSWF_SLIDE_UID" val="{E6D995B4-FAE3-4C97-9FC4-B8798884E739}:296"/>
</p:tagLst>
</file>

<file path=ppt/tags/tag22.xml><?xml version="1.0" encoding="utf-8"?>
<p:tagLst xmlns:a="http://schemas.openxmlformats.org/drawingml/2006/main" xmlns:r="http://schemas.openxmlformats.org/officeDocument/2006/relationships" xmlns:p="http://schemas.openxmlformats.org/presentationml/2006/main">
  <p:tag name="GENSWF_SLIDE_UID" val="{75742B65-CC76-4D57-A993-98BAE3F522F2}:283"/>
</p:tagLst>
</file>

<file path=ppt/tags/tag23.xml><?xml version="1.0" encoding="utf-8"?>
<p:tagLst xmlns:a="http://schemas.openxmlformats.org/drawingml/2006/main" xmlns:r="http://schemas.openxmlformats.org/officeDocument/2006/relationships" xmlns:p="http://schemas.openxmlformats.org/presentationml/2006/main">
  <p:tag name="GENSWF_SLIDE_UID" val="{47002E30-A781-43F3-AADB-BCEC06D70B26}:263"/>
</p:tagLst>
</file>

<file path=ppt/tags/tag24.xml><?xml version="1.0" encoding="utf-8"?>
<p:tagLst xmlns:a="http://schemas.openxmlformats.org/drawingml/2006/main" xmlns:r="http://schemas.openxmlformats.org/officeDocument/2006/relationships" xmlns:p="http://schemas.openxmlformats.org/presentationml/2006/main">
  <p:tag name="GENSWF_SLIDE_UID" val="{5150C540-6870-4A8E-B134-E5714F4C514E}:265"/>
</p:tagLst>
</file>

<file path=ppt/tags/tag25.xml><?xml version="1.0" encoding="utf-8"?>
<p:tagLst xmlns:a="http://schemas.openxmlformats.org/drawingml/2006/main" xmlns:r="http://schemas.openxmlformats.org/officeDocument/2006/relationships" xmlns:p="http://schemas.openxmlformats.org/presentationml/2006/main">
  <p:tag name="GENSWF_SLIDE_UID" val="{BC482351-EF3C-46AF-BFF0-C8C43A31036B}:264"/>
</p:tagLst>
</file>

<file path=ppt/tags/tag26.xml><?xml version="1.0" encoding="utf-8"?>
<p:tagLst xmlns:a="http://schemas.openxmlformats.org/drawingml/2006/main" xmlns:r="http://schemas.openxmlformats.org/officeDocument/2006/relationships" xmlns:p="http://schemas.openxmlformats.org/presentationml/2006/main">
  <p:tag name="GENSWF_SLIDE_UID" val="{B4EC7658-9757-4AD4-A719-5AB9B8AE2F4B}:276"/>
</p:tagLst>
</file>

<file path=ppt/tags/tag27.xml><?xml version="1.0" encoding="utf-8"?>
<p:tagLst xmlns:a="http://schemas.openxmlformats.org/drawingml/2006/main" xmlns:r="http://schemas.openxmlformats.org/officeDocument/2006/relationships" xmlns:p="http://schemas.openxmlformats.org/presentationml/2006/main">
  <p:tag name="GENSWF_SLIDE_UID" val="{9411DC53-E1F3-4360-B923-9C04520FA9DC}:277"/>
</p:tagLst>
</file>

<file path=ppt/tags/tag28.xml><?xml version="1.0" encoding="utf-8"?>
<p:tagLst xmlns:a="http://schemas.openxmlformats.org/drawingml/2006/main" xmlns:r="http://schemas.openxmlformats.org/officeDocument/2006/relationships" xmlns:p="http://schemas.openxmlformats.org/presentationml/2006/main">
  <p:tag name="GENSWF_SLIDE_UID" val="{CA687303-B5A4-4904-89AC-4093ECBB371B}:275"/>
</p:tagLst>
</file>

<file path=ppt/tags/tag29.xml><?xml version="1.0" encoding="utf-8"?>
<p:tagLst xmlns:a="http://schemas.openxmlformats.org/drawingml/2006/main" xmlns:r="http://schemas.openxmlformats.org/officeDocument/2006/relationships" xmlns:p="http://schemas.openxmlformats.org/presentationml/2006/main">
  <p:tag name="GENSWF_SLIDE_UID" val="{1A0910CB-9267-416D-8105-3A53FF283186}:274"/>
</p:tagLst>
</file>

<file path=ppt/tags/tag3.xml><?xml version="1.0" encoding="utf-8"?>
<p:tagLst xmlns:a="http://schemas.openxmlformats.org/drawingml/2006/main" xmlns:r="http://schemas.openxmlformats.org/officeDocument/2006/relationships" xmlns:p="http://schemas.openxmlformats.org/presentationml/2006/main">
  <p:tag name="GENSWF_SLIDE_UID" val="{5D0FF40F-CD26-408C-B3CD-8B0C7AD7AFA7}: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4BB2FF76-A32A-4C29-A943-5964DD2A7ADC}:258"/>
</p:tagLst>
</file>

<file path=ppt/tags/tag4.xml><?xml version="1.0" encoding="utf-8"?>
<p:tagLst xmlns:a="http://schemas.openxmlformats.org/drawingml/2006/main" xmlns:r="http://schemas.openxmlformats.org/officeDocument/2006/relationships" xmlns:p="http://schemas.openxmlformats.org/presentationml/2006/main">
  <p:tag name="GENSWF_SLIDE_UID" val="{DEC20894-5E81-4C30-809C-5E2EFC8CE8ED}:262"/>
</p:tagLst>
</file>

<file path=ppt/tags/tag5.xml><?xml version="1.0" encoding="utf-8"?>
<p:tagLst xmlns:a="http://schemas.openxmlformats.org/drawingml/2006/main" xmlns:r="http://schemas.openxmlformats.org/officeDocument/2006/relationships" xmlns:p="http://schemas.openxmlformats.org/presentationml/2006/main">
  <p:tag name="GENSWF_SLIDE_UID" val="{22A3883E-426A-4F17-9CB4-44EB099C4CAB}:279"/>
</p:tagLst>
</file>

<file path=ppt/tags/tag6.xml><?xml version="1.0" encoding="utf-8"?>
<p:tagLst xmlns:a="http://schemas.openxmlformats.org/drawingml/2006/main" xmlns:r="http://schemas.openxmlformats.org/officeDocument/2006/relationships" xmlns:p="http://schemas.openxmlformats.org/presentationml/2006/main">
  <p:tag name="GENSWF_SLIDE_UID" val="{DD17E63F-46E8-4C72-89CA-68A811B520D7}:278"/>
</p:tagLst>
</file>

<file path=ppt/tags/tag7.xml><?xml version="1.0" encoding="utf-8"?>
<p:tagLst xmlns:a="http://schemas.openxmlformats.org/drawingml/2006/main" xmlns:r="http://schemas.openxmlformats.org/officeDocument/2006/relationships" xmlns:p="http://schemas.openxmlformats.org/presentationml/2006/main">
  <p:tag name="GENSWF_SLIDE_UID" val="{5394FC9F-6819-4DA0-850D-98ECC6FC1437}:289"/>
</p:tagLst>
</file>

<file path=ppt/tags/tag8.xml><?xml version="1.0" encoding="utf-8"?>
<p:tagLst xmlns:a="http://schemas.openxmlformats.org/drawingml/2006/main" xmlns:r="http://schemas.openxmlformats.org/officeDocument/2006/relationships" xmlns:p="http://schemas.openxmlformats.org/presentationml/2006/main">
  <p:tag name="GENSWF_SLIDE_UID" val="{47679916-7210-48C9-B87D-3313EC1DFC15}:280"/>
</p:tagLst>
</file>

<file path=ppt/tags/tag9.xml><?xml version="1.0" encoding="utf-8"?>
<p:tagLst xmlns:a="http://schemas.openxmlformats.org/drawingml/2006/main" xmlns:r="http://schemas.openxmlformats.org/officeDocument/2006/relationships" xmlns:p="http://schemas.openxmlformats.org/presentationml/2006/main">
  <p:tag name="GENSWF_SLIDE_UID" val="{012AD503-D929-4EA4-AB16-4AD29489EEA7}:290"/>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Pre-K: Identify Basic Colors and Explore Color Mixing by Slidesgo">
  <a:themeElements>
    <a:clrScheme name="Simple Light">
      <a:dk1>
        <a:srgbClr val="000000"/>
      </a:dk1>
      <a:lt1>
        <a:srgbClr val="FFFFFF"/>
      </a:lt1>
      <a:dk2>
        <a:srgbClr val="E0E0E0"/>
      </a:dk2>
      <a:lt2>
        <a:srgbClr val="FFFDEA"/>
      </a:lt2>
      <a:accent1>
        <a:srgbClr val="F3DF4E"/>
      </a:accent1>
      <a:accent2>
        <a:srgbClr val="54CEEA"/>
      </a:accent2>
      <a:accent3>
        <a:srgbClr val="26E288"/>
      </a:accent3>
      <a:accent4>
        <a:srgbClr val="F6A049"/>
      </a:accent4>
      <a:accent5>
        <a:srgbClr val="FC595D"/>
      </a:accent5>
      <a:accent6>
        <a:srgbClr val="9658F3"/>
      </a:accent6>
      <a:hlink>
        <a:srgbClr val="F6A0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5.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1857</TotalTime>
  <Words>904</Words>
  <Application>Microsoft Office PowerPoint</Application>
  <PresentationFormat>Widescreen</PresentationFormat>
  <Paragraphs>269</Paragraphs>
  <Slides>29</Slides>
  <Notes>29</Notes>
  <HiddenSlides>8</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29</vt:i4>
      </vt:variant>
    </vt:vector>
  </HeadingPairs>
  <TitlesOfParts>
    <vt:vector size="51" baseType="lpstr">
      <vt:lpstr>Arial</vt:lpstr>
      <vt:lpstr>Bebas Neue</vt:lpstr>
      <vt:lpstr>Calibri</vt:lpstr>
      <vt:lpstr>Chelsea Market</vt:lpstr>
      <vt:lpstr>Comic Sans MS</vt:lpstr>
      <vt:lpstr>Life Savers</vt:lpstr>
      <vt:lpstr>Life Savers ExtraBold</vt:lpstr>
      <vt:lpstr>Myriad Pro</vt:lpstr>
      <vt:lpstr>Nunito</vt:lpstr>
      <vt:lpstr>PT Sans</vt:lpstr>
      <vt:lpstr>Questrial</vt:lpstr>
      <vt:lpstr>Quicksand</vt:lpstr>
      <vt:lpstr>Quicksand SemiBold</vt:lpstr>
      <vt:lpstr>Roboto</vt:lpstr>
      <vt:lpstr>Roboto Condensed Light</vt:lpstr>
      <vt:lpstr>Times New Roman</vt:lpstr>
      <vt:lpstr>Twinkl</vt:lpstr>
      <vt:lpstr>Science Subject for Elementary - 3rd Grade: Physical, Life, and Earth by Slidesgo</vt:lpstr>
      <vt:lpstr>P.E. Subject for Middle School - 6th Grade: Sports &amp; Games by Slidesgo</vt:lpstr>
      <vt:lpstr>Science Subject for Pre-K: Identify Basic Colors and Explore Color Mixing by Slidesgo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79.Unit 6 - Fun time and Project</dc:title>
  <dc:creator>Le Thi Phep</dc:creator>
  <cp:lastModifiedBy>tien pham</cp:lastModifiedBy>
  <cp:revision>56</cp:revision>
  <dcterms:created xsi:type="dcterms:W3CDTF">2022-03-31T04:10:35Z</dcterms:created>
  <dcterms:modified xsi:type="dcterms:W3CDTF">2022-10-20T07:33:01Z</dcterms:modified>
</cp:coreProperties>
</file>