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60" r:id="rId2"/>
  </p:sldMasterIdLst>
  <p:notesMasterIdLst>
    <p:notesMasterId r:id="rId74"/>
  </p:notesMasterIdLst>
  <p:sldIdLst>
    <p:sldId id="278" r:id="rId3"/>
    <p:sldId id="342" r:id="rId4"/>
    <p:sldId id="261" r:id="rId5"/>
    <p:sldId id="279" r:id="rId6"/>
    <p:sldId id="306" r:id="rId7"/>
    <p:sldId id="343" r:id="rId8"/>
    <p:sldId id="307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285" r:id="rId43"/>
    <p:sldId id="377" r:id="rId44"/>
    <p:sldId id="303" r:id="rId45"/>
    <p:sldId id="378" r:id="rId46"/>
    <p:sldId id="380" r:id="rId47"/>
    <p:sldId id="381" r:id="rId48"/>
    <p:sldId id="382" r:id="rId49"/>
    <p:sldId id="383" r:id="rId50"/>
    <p:sldId id="384" r:id="rId51"/>
    <p:sldId id="281" r:id="rId52"/>
    <p:sldId id="385" r:id="rId53"/>
    <p:sldId id="293" r:id="rId54"/>
    <p:sldId id="294" r:id="rId55"/>
    <p:sldId id="295" r:id="rId56"/>
    <p:sldId id="296" r:id="rId57"/>
    <p:sldId id="298" r:id="rId58"/>
    <p:sldId id="300" r:id="rId59"/>
    <p:sldId id="297" r:id="rId60"/>
    <p:sldId id="299" r:id="rId61"/>
    <p:sldId id="301" r:id="rId62"/>
    <p:sldId id="284" r:id="rId63"/>
    <p:sldId id="292" r:id="rId64"/>
    <p:sldId id="386" r:id="rId65"/>
    <p:sldId id="387" r:id="rId66"/>
    <p:sldId id="302" r:id="rId67"/>
    <p:sldId id="388" r:id="rId68"/>
    <p:sldId id="389" r:id="rId69"/>
    <p:sldId id="283" r:id="rId70"/>
    <p:sldId id="267" r:id="rId71"/>
    <p:sldId id="390" r:id="rId72"/>
    <p:sldId id="286" r:id="rId73"/>
  </p:sldIdLst>
  <p:sldSz cx="12192000" cy="6858000"/>
  <p:notesSz cx="6858000" cy="9144000"/>
  <p:custDataLst>
    <p:tags r:id="rId7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09"/>
    <a:srgbClr val="007130"/>
    <a:srgbClr val="B4DDEA"/>
    <a:srgbClr val="8CD0D3"/>
    <a:srgbClr val="E49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30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17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56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16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2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639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78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728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77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643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9115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105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75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57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552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8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28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94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4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82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59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29FD14-1109-4B2D-9782-D7F8113A1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/>
          <a:stretch/>
        </p:blipFill>
        <p:spPr>
          <a:xfrm>
            <a:off x="-88900" y="-50005"/>
            <a:ext cx="12369800" cy="695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63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7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slide" Target="slide22.xml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4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24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image" Target="../media/image16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Relationship Id="rId14" Type="http://schemas.openxmlformats.org/officeDocument/2006/relationships/image" Target="../media/image46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7" Type="http://schemas.openxmlformats.org/officeDocument/2006/relationships/image" Target="../media/image21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Relationship Id="rId14" Type="http://schemas.openxmlformats.org/officeDocument/2006/relationships/image" Target="../media/image46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29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7" Type="http://schemas.openxmlformats.org/officeDocument/2006/relationships/image" Target="../media/image22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28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image" Target="../media/image33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Relationship Id="rId14" Type="http://schemas.openxmlformats.org/officeDocument/2006/relationships/image" Target="../media/image46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image" Target="../media/image53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Relationship Id="rId14" Type="http://schemas.openxmlformats.org/officeDocument/2006/relationships/image" Target="../media/image46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18" Type="http://schemas.openxmlformats.org/officeDocument/2006/relationships/image" Target="../media/image55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7" Type="http://schemas.openxmlformats.org/officeDocument/2006/relationships/image" Target="../media/image54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6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image" Target="../media/image58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Relationship Id="rId14" Type="http://schemas.openxmlformats.org/officeDocument/2006/relationships/image" Target="../media/image46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5.png"/><Relationship Id="rId1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openxmlformats.org/officeDocument/2006/relationships/image" Target="../media/image44.png"/><Relationship Id="rId17" Type="http://schemas.openxmlformats.org/officeDocument/2006/relationships/image" Target="../media/image59.png"/><Relationship Id="rId2" Type="http://schemas.openxmlformats.org/officeDocument/2006/relationships/audio" Target="../media/audio3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7.png"/><Relationship Id="rId5" Type="http://schemas.openxmlformats.org/officeDocument/2006/relationships/image" Target="../media/image40.png"/><Relationship Id="rId15" Type="http://schemas.openxmlformats.org/officeDocument/2006/relationships/image" Target="../media/image46.tiff"/><Relationship Id="rId10" Type="http://schemas.openxmlformats.org/officeDocument/2006/relationships/image" Target="../media/image49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6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11" Type="http://schemas.openxmlformats.org/officeDocument/2006/relationships/image" Target="../media/image65.png"/><Relationship Id="rId5" Type="http://schemas.openxmlformats.org/officeDocument/2006/relationships/audio" Target="../media/audio8.wav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slide" Target="slide6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slide" Target="slide15.xml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slide" Target="slide6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18" Type="http://schemas.openxmlformats.org/officeDocument/2006/relationships/image" Target="../media/image73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07/relationships/hdphoto" Target="../media/hdphoto1.wdp"/><Relationship Id="rId18" Type="http://schemas.openxmlformats.org/officeDocument/2006/relationships/image" Target="../media/image73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91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90.png"/><Relationship Id="rId5" Type="http://schemas.openxmlformats.org/officeDocument/2006/relationships/image" Target="../media/image81.png"/><Relationship Id="rId15" Type="http://schemas.openxmlformats.org/officeDocument/2006/relationships/image" Target="../media/image93.png"/><Relationship Id="rId10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81.png"/><Relationship Id="rId10" Type="http://schemas.microsoft.com/office/2007/relationships/hdphoto" Target="../media/hdphoto1.wdp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67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32C6CE6-2825-4A4A-9675-D15CE75EF86D}"/>
              </a:ext>
            </a:extLst>
          </p:cNvPr>
          <p:cNvGrpSpPr/>
          <p:nvPr/>
        </p:nvGrpSpPr>
        <p:grpSpPr>
          <a:xfrm flipH="1">
            <a:off x="2176104" y="1128713"/>
            <a:ext cx="7801690" cy="3223172"/>
            <a:chOff x="2625208" y="812224"/>
            <a:chExt cx="6983301" cy="288506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274ABBD-43B4-46DB-9891-646DFDE6E41A}"/>
                </a:ext>
              </a:extLst>
            </p:cNvPr>
            <p:cNvGrpSpPr/>
            <p:nvPr/>
          </p:nvGrpSpPr>
          <p:grpSpPr>
            <a:xfrm>
              <a:off x="2625208" y="812224"/>
              <a:ext cx="6903484" cy="2885064"/>
              <a:chOff x="3176010" y="-2031495"/>
              <a:chExt cx="5801880" cy="242468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25FA7D5-CF03-492D-B899-293F77B46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110" y="-1917195"/>
                <a:ext cx="5763780" cy="231038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25831A5-8960-4E0E-9873-776FB9848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010" y="-2031495"/>
                <a:ext cx="5763780" cy="2310389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5A1943-71A1-46F2-A303-DCE0A47F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394" y="1125538"/>
              <a:ext cx="1277115" cy="123749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F0FF663-9AAA-4779-A190-FB6425D6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737" y="2067979"/>
              <a:ext cx="710730" cy="930545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CF786B54-056A-4EEB-9F9D-71B502D840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>
            <a:off x="598864" y="3438525"/>
            <a:ext cx="5857402" cy="3715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C7E101-C091-463D-AC1B-C548AD4F22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65" y="3898847"/>
            <a:ext cx="3597485" cy="281327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7EEAE92-CD9E-4BF3-8787-0A0484E089C1}"/>
              </a:ext>
            </a:extLst>
          </p:cNvPr>
          <p:cNvSpPr txBox="1"/>
          <p:nvPr/>
        </p:nvSpPr>
        <p:spPr>
          <a:xfrm>
            <a:off x="3049308" y="1250129"/>
            <a:ext cx="6569088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  <a:ea typeface="百变马丁" panose="02010601030101010101" pitchFamily="2" charset="-122"/>
              </a:rPr>
              <a:t>Unit 11: </a:t>
            </a:r>
          </a:p>
          <a:p>
            <a:pPr algn="ctr">
              <a:defRPr/>
            </a:pPr>
            <a:r>
              <a:rPr lang="en-US" altLang="zh-CN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  <a:ea typeface="百变马丁" panose="02010601030101010101" pitchFamily="2" charset="-122"/>
              </a:rPr>
              <a:t>What </a:t>
            </a:r>
            <a:r>
              <a:rPr lang="vi-VN" altLang="zh-CN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  <a:ea typeface="百变马丁" panose="02010601030101010101" pitchFamily="2" charset="-122"/>
              </a:rPr>
              <a:t>time is it</a:t>
            </a:r>
            <a:r>
              <a:rPr lang="en-US" altLang="zh-CN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  <a:ea typeface="百变马丁" panose="02010601030101010101" pitchFamily="2" charset="-122"/>
              </a:rPr>
              <a:t>?</a:t>
            </a:r>
          </a:p>
          <a:p>
            <a:pPr algn="ctr">
              <a:defRPr/>
            </a:pPr>
            <a:endParaRPr lang="en-US" altLang="zh-CN" sz="5400" dirty="0">
              <a:solidFill>
                <a:schemeClr val="accent6">
                  <a:lumMod val="60000"/>
                  <a:lumOff val="40000"/>
                </a:schemeClr>
              </a:solidFill>
              <a:latin typeface="#9Slide03 AllRoundGothic" panose="020B0703020202020104" pitchFamily="34" charset="0"/>
              <a:ea typeface="百变马丁" panose="02010601030101010101" pitchFamily="2" charset="-122"/>
            </a:endParaRPr>
          </a:p>
        </p:txBody>
      </p:sp>
      <p:pic>
        <p:nvPicPr>
          <p:cNvPr id="14" name="5c44c091b8da2">
            <a:hlinkClick r:id="" action="ppaction://media"/>
            <a:extLst>
              <a:ext uri="{FF2B5EF4-FFF2-40B4-BE49-F238E27FC236}">
                <a16:creationId xmlns:a16="http://schemas.microsoft.com/office/drawing/2014/main" id="{A6DB189A-178B-4297-B111-9DC3AC1EF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42067" y="-476250"/>
            <a:ext cx="609600" cy="609600"/>
          </a:xfrm>
          <a:prstGeom prst="rect">
            <a:avLst/>
          </a:prstGeom>
        </p:spPr>
      </p:pic>
      <p:sp>
        <p:nvSpPr>
          <p:cNvPr id="15" name="文本框 12">
            <a:extLst>
              <a:ext uri="{FF2B5EF4-FFF2-40B4-BE49-F238E27FC236}">
                <a16:creationId xmlns:a16="http://schemas.microsoft.com/office/drawing/2014/main" id="{670F1863-D427-47E2-AE1C-3549AFE0CCD6}"/>
              </a:ext>
            </a:extLst>
          </p:cNvPr>
          <p:cNvSpPr txBox="1"/>
          <p:nvPr/>
        </p:nvSpPr>
        <p:spPr>
          <a:xfrm>
            <a:off x="4745577" y="3576995"/>
            <a:ext cx="2245774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000" dirty="0">
                <a:latin typeface="#9Slide03 AllRoundGothic" panose="020B0703020202020104" pitchFamily="34" charset="0"/>
                <a:ea typeface="百变马丁" panose="02010601030101010101" pitchFamily="2" charset="-122"/>
              </a:rPr>
              <a:t>Lesson 1</a:t>
            </a:r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D2E074C0-63DC-4D8F-BABD-1A5F071089B2}"/>
              </a:ext>
            </a:extLst>
          </p:cNvPr>
          <p:cNvSpPr txBox="1"/>
          <p:nvPr/>
        </p:nvSpPr>
        <p:spPr>
          <a:xfrm>
            <a:off x="4314825" y="4105277"/>
            <a:ext cx="2971801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000" dirty="0">
                <a:latin typeface="#9Slide03 AllRoundGothic" panose="020B0703020202020104" pitchFamily="34" charset="0"/>
                <a:ea typeface="百变马丁" panose="02010601030101010101" pitchFamily="2" charset="-122"/>
              </a:rPr>
              <a:t>Teacher: Ngoc </a:t>
            </a:r>
            <a:r>
              <a:rPr lang="en-US" altLang="zh-CN" sz="2000" dirty="0" err="1">
                <a:latin typeface="#9Slide03 AllRoundGothic" panose="020B0703020202020104" pitchFamily="34" charset="0"/>
                <a:ea typeface="百变马丁" panose="02010601030101010101" pitchFamily="2" charset="-122"/>
              </a:rPr>
              <a:t>Khue</a:t>
            </a:r>
            <a:endParaRPr lang="en-US" altLang="zh-CN" sz="2000" dirty="0">
              <a:latin typeface="#9Slide03 AllRoundGothic" panose="020B0703020202020104" pitchFamily="34" charset="0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396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1654406" y="16202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5505398" y="1620291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Thirteen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432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5386707" y="15877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1595" r="8299"/>
          <a:stretch/>
        </p:blipFill>
        <p:spPr>
          <a:xfrm>
            <a:off x="1718136" y="1587791"/>
            <a:ext cx="1566252" cy="12553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0" y="1620435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Seventeen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16158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5310979" y="1606153"/>
            <a:ext cx="1566252" cy="12553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8885149" y="1556807"/>
            <a:ext cx="1257089" cy="13046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1667609" y="1576022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Nineteen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9395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8734792" y="1558623"/>
            <a:ext cx="1601914" cy="1345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67949" y="1458867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5429271" y="1497924"/>
            <a:ext cx="1478055" cy="1240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Eighteen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128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Sixteen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1642901" y="1670948"/>
            <a:ext cx="1544133" cy="1266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5293455" y="1471283"/>
            <a:ext cx="1494037" cy="1318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1179" r="12219"/>
          <a:stretch/>
        </p:blipFill>
        <p:spPr>
          <a:xfrm>
            <a:off x="8613400" y="1575152"/>
            <a:ext cx="1549517" cy="1295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9378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92" r="9031"/>
          <a:stretch/>
        </p:blipFill>
        <p:spPr>
          <a:xfrm>
            <a:off x="1593752" y="1216152"/>
            <a:ext cx="1478055" cy="124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487" r="19979"/>
          <a:stretch/>
        </p:blipFill>
        <p:spPr>
          <a:xfrm>
            <a:off x="5470908" y="1183851"/>
            <a:ext cx="1257089" cy="1304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9127099" y="1163327"/>
            <a:ext cx="1601914" cy="134572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33450" y="468952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1193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1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22728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97" r="13892"/>
          <a:stretch/>
        </p:blipFill>
        <p:spPr>
          <a:xfrm>
            <a:off x="1601451" y="1080657"/>
            <a:ext cx="1462657" cy="1374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377" r="8198" b="3593"/>
          <a:stretch/>
        </p:blipFill>
        <p:spPr>
          <a:xfrm>
            <a:off x="5336636" y="1134624"/>
            <a:ext cx="1544133" cy="12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179" r="12219"/>
          <a:stretch/>
        </p:blipFill>
        <p:spPr>
          <a:xfrm>
            <a:off x="9153297" y="1119839"/>
            <a:ext cx="1549517" cy="129581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57250" y="296160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9477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0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33148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65" r="9692"/>
          <a:stretch/>
        </p:blipFill>
        <p:spPr>
          <a:xfrm>
            <a:off x="9181037" y="1163955"/>
            <a:ext cx="1494037" cy="1318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95583" y="1189927"/>
            <a:ext cx="1494717" cy="1266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1549654" y="1195385"/>
            <a:ext cx="1566252" cy="125533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13555" y="377352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11193" y="46307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508830" y="37544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261464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857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0169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5481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30793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/ˈfɪfti/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779" y="4996703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8651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/ˈsevnti/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1523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4396" y="48435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1125161" y="820944"/>
            <a:ext cx="1506165" cy="109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92" y="820944"/>
            <a:ext cx="1807602" cy="109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16" r="6988"/>
          <a:stretch/>
        </p:blipFill>
        <p:spPr>
          <a:xfrm>
            <a:off x="1018481" y="3749200"/>
            <a:ext cx="1476963" cy="109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65" r="4999"/>
          <a:stretch/>
        </p:blipFill>
        <p:spPr>
          <a:xfrm>
            <a:off x="9290333" y="3793309"/>
            <a:ext cx="1530159" cy="1049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989" y="3712754"/>
            <a:ext cx="1786403" cy="112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586" r="6811"/>
          <a:stretch/>
        </p:blipFill>
        <p:spPr>
          <a:xfrm>
            <a:off x="6649261" y="653758"/>
            <a:ext cx="1739108" cy="1259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333" y="3712754"/>
            <a:ext cx="1838668" cy="119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0801" r="5412"/>
          <a:stretch/>
        </p:blipFill>
        <p:spPr>
          <a:xfrm>
            <a:off x="9484462" y="538782"/>
            <a:ext cx="1702743" cy="1374670"/>
          </a:xfrm>
          <a:prstGeom prst="rect">
            <a:avLst/>
          </a:prstGeom>
        </p:spPr>
      </p:pic>
      <p:sp>
        <p:nvSpPr>
          <p:cNvPr id="11" name="Arrow: Down 10">
            <a:hlinkClick r:id="rId10" action="ppaction://hlinksldjump"/>
            <a:extLst>
              <a:ext uri="{FF2B5EF4-FFF2-40B4-BE49-F238E27FC236}">
                <a16:creationId xmlns:a16="http://schemas.microsoft.com/office/drawing/2014/main" id="{DDA3A540-AA3B-450E-9414-AC4CC7C89B74}"/>
              </a:ext>
            </a:extLst>
          </p:cNvPr>
          <p:cNvSpPr/>
          <p:nvPr/>
        </p:nvSpPr>
        <p:spPr>
          <a:xfrm>
            <a:off x="11044951" y="6095999"/>
            <a:ext cx="425047" cy="39745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8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6631911" y="1660039"/>
            <a:ext cx="1515885" cy="109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97" r="5340"/>
          <a:stretch/>
        </p:blipFill>
        <p:spPr>
          <a:xfrm>
            <a:off x="1105466" y="1626610"/>
            <a:ext cx="1552961" cy="1099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86" r="6811"/>
          <a:stretch/>
        </p:blipFill>
        <p:spPr>
          <a:xfrm>
            <a:off x="9491266" y="1684098"/>
            <a:ext cx="1462175" cy="105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01" r="5412"/>
          <a:stretch/>
        </p:blipFill>
        <p:spPr>
          <a:xfrm>
            <a:off x="3872804" y="1626610"/>
            <a:ext cx="1431600" cy="11557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7" idx="0"/>
          </p:cNvCxnSpPr>
          <p:nvPr/>
        </p:nvCxnSpPr>
        <p:spPr>
          <a:xfrm>
            <a:off x="2155680" y="3293040"/>
            <a:ext cx="2552415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8" idx="0"/>
          </p:cNvCxnSpPr>
          <p:nvPr/>
        </p:nvCxnSpPr>
        <p:spPr>
          <a:xfrm>
            <a:off x="4954453" y="3293040"/>
            <a:ext cx="257895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  <a:endCxn id="9" idx="0"/>
          </p:cNvCxnSpPr>
          <p:nvPr/>
        </p:nvCxnSpPr>
        <p:spPr>
          <a:xfrm>
            <a:off x="7753226" y="3293040"/>
            <a:ext cx="2605493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6" idx="0"/>
          </p:cNvCxnSpPr>
          <p:nvPr/>
        </p:nvCxnSpPr>
        <p:spPr>
          <a:xfrm flipH="1">
            <a:off x="1882783" y="3293040"/>
            <a:ext cx="79628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418387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1;p30">
            <a:extLst>
              <a:ext uri="{FF2B5EF4-FFF2-40B4-BE49-F238E27FC236}">
                <a16:creationId xmlns:a16="http://schemas.microsoft.com/office/drawing/2014/main" id="{36FE2DC8-858D-45B1-9D18-C5E8A1BCEBA3}"/>
              </a:ext>
            </a:extLst>
          </p:cNvPr>
          <p:cNvSpPr/>
          <p:nvPr/>
        </p:nvSpPr>
        <p:spPr>
          <a:xfrm>
            <a:off x="3328599" y="1154971"/>
            <a:ext cx="5534801" cy="208367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defRPr/>
            </a:pPr>
            <a:endParaRPr sz="2400">
              <a:solidFill>
                <a:sysClr val="windowText" lastClr="000000"/>
              </a:solidFill>
            </a:endParaRPr>
          </a:p>
        </p:txBody>
      </p:sp>
      <p:sp>
        <p:nvSpPr>
          <p:cNvPr id="3" name="Google Shape;5169;p49">
            <a:extLst>
              <a:ext uri="{FF2B5EF4-FFF2-40B4-BE49-F238E27FC236}">
                <a16:creationId xmlns:a16="http://schemas.microsoft.com/office/drawing/2014/main" id="{8DAD0D6A-2659-4EA0-9AFD-4673EC5E77DB}"/>
              </a:ext>
            </a:extLst>
          </p:cNvPr>
          <p:cNvSpPr txBox="1">
            <a:spLocks/>
          </p:cNvSpPr>
          <p:nvPr/>
        </p:nvSpPr>
        <p:spPr>
          <a:xfrm>
            <a:off x="4422517" y="559669"/>
            <a:ext cx="3037840" cy="595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3733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4" name="Google Shape;5170;p49">
            <a:extLst>
              <a:ext uri="{FF2B5EF4-FFF2-40B4-BE49-F238E27FC236}">
                <a16:creationId xmlns:a16="http://schemas.microsoft.com/office/drawing/2014/main" id="{E1BC4E01-FBF2-4A5D-BFCA-D28DD84448F9}"/>
              </a:ext>
            </a:extLst>
          </p:cNvPr>
          <p:cNvSpPr txBox="1">
            <a:spLocks/>
          </p:cNvSpPr>
          <p:nvPr/>
        </p:nvSpPr>
        <p:spPr>
          <a:xfrm>
            <a:off x="1627323" y="1422896"/>
            <a:ext cx="9770702" cy="161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topics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Time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and answer questions about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using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What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is it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I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t’s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5169;p49">
            <a:extLst>
              <a:ext uri="{FF2B5EF4-FFF2-40B4-BE49-F238E27FC236}">
                <a16:creationId xmlns:a16="http://schemas.microsoft.com/office/drawing/2014/main" id="{A6E89CC8-A18B-4EED-8B8B-FE9CF8996DEC}"/>
              </a:ext>
            </a:extLst>
          </p:cNvPr>
          <p:cNvSpPr txBox="1">
            <a:spLocks/>
          </p:cNvSpPr>
          <p:nvPr/>
        </p:nvSpPr>
        <p:spPr>
          <a:xfrm>
            <a:off x="3219963" y="3304772"/>
            <a:ext cx="5738800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6" name="Google Shape;5170;p49">
            <a:extLst>
              <a:ext uri="{FF2B5EF4-FFF2-40B4-BE49-F238E27FC236}">
                <a16:creationId xmlns:a16="http://schemas.microsoft.com/office/drawing/2014/main" id="{4D2C308E-6276-4B13-BCD5-5FEAEFD05ACF}"/>
              </a:ext>
            </a:extLst>
          </p:cNvPr>
          <p:cNvSpPr txBox="1">
            <a:spLocks/>
          </p:cNvSpPr>
          <p:nvPr/>
        </p:nvSpPr>
        <p:spPr>
          <a:xfrm>
            <a:off x="1551152" y="3852685"/>
            <a:ext cx="9923044" cy="172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457178" indent="-457178" algn="l">
              <a:lnSpc>
                <a:spcPct val="200000"/>
              </a:lnSpc>
              <a:buFontTx/>
              <a:buChar char="-"/>
              <a:defRPr/>
            </a:pP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liên quan đến chủ đề Thời gian.</a:t>
            </a:r>
          </a:p>
          <a:p>
            <a:pPr marL="457178" indent="-457178" algn="l">
              <a:lnSpc>
                <a:spcPct val="200000"/>
              </a:lnSpc>
              <a:buFontTx/>
              <a:buChar char="-"/>
              <a:defRPr/>
            </a:pPr>
            <a:r>
              <a:rPr lang="vi-VN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xem bây giờ là mấy giờ với mẫu câu: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is it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I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t’s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sz="24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820;p30">
            <a:extLst>
              <a:ext uri="{FF2B5EF4-FFF2-40B4-BE49-F238E27FC236}">
                <a16:creationId xmlns:a16="http://schemas.microsoft.com/office/drawing/2014/main" id="{F55F7EEF-2FDC-438F-959E-332E67E91D76}"/>
              </a:ext>
            </a:extLst>
          </p:cNvPr>
          <p:cNvGrpSpPr/>
          <p:nvPr/>
        </p:nvGrpSpPr>
        <p:grpSpPr>
          <a:xfrm>
            <a:off x="3054760" y="3852685"/>
            <a:ext cx="5808640" cy="212543"/>
            <a:chOff x="4345425" y="2172343"/>
            <a:chExt cx="800750" cy="15940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Google Shape;821;p30">
              <a:extLst>
                <a:ext uri="{FF2B5EF4-FFF2-40B4-BE49-F238E27FC236}">
                  <a16:creationId xmlns:a16="http://schemas.microsoft.com/office/drawing/2014/main" id="{09CED286-6389-4273-811D-AA696C00C84D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822;p30">
              <a:extLst>
                <a:ext uri="{FF2B5EF4-FFF2-40B4-BE49-F238E27FC236}">
                  <a16:creationId xmlns:a16="http://schemas.microsoft.com/office/drawing/2014/main" id="{2E7CE045-422A-45C9-B110-540664F5ABD3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defRPr/>
              </a:pPr>
              <a:endParaRPr sz="24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0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</p:txBody>
      </p:sp>
      <p:cxnSp>
        <p:nvCxnSpPr>
          <p:cNvPr id="24" name="Straight Arrow Connector 23"/>
          <p:cNvCxnSpPr>
            <a:stCxn id="18" idx="3"/>
            <a:endCxn id="8" idx="0"/>
          </p:cNvCxnSpPr>
          <p:nvPr/>
        </p:nvCxnSpPr>
        <p:spPr>
          <a:xfrm>
            <a:off x="2155680" y="3293040"/>
            <a:ext cx="5377727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9" idx="0"/>
          </p:cNvCxnSpPr>
          <p:nvPr/>
        </p:nvCxnSpPr>
        <p:spPr>
          <a:xfrm>
            <a:off x="4954453" y="3293040"/>
            <a:ext cx="5404266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</p:cNvCxnSpPr>
          <p:nvPr/>
        </p:nvCxnSpPr>
        <p:spPr>
          <a:xfrm flipH="1">
            <a:off x="1909322" y="3293040"/>
            <a:ext cx="58439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7" idx="0"/>
          </p:cNvCxnSpPr>
          <p:nvPr/>
        </p:nvCxnSpPr>
        <p:spPr>
          <a:xfrm flipH="1">
            <a:off x="4708095" y="3293040"/>
            <a:ext cx="5137492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8916" r="6988"/>
          <a:stretch/>
        </p:blipFill>
        <p:spPr>
          <a:xfrm>
            <a:off x="3969613" y="1597912"/>
            <a:ext cx="1476963" cy="1093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9665" r="4999"/>
          <a:stretch/>
        </p:blipFill>
        <p:spPr>
          <a:xfrm>
            <a:off x="6768327" y="1619966"/>
            <a:ext cx="1530159" cy="10491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91" y="1601743"/>
            <a:ext cx="1786403" cy="1129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40" y="1546699"/>
            <a:ext cx="1838668" cy="11956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17752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23056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23056"/>
            <a:ext cx="12634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23056"/>
            <a:ext cx="23439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28405" y="2478594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30612" y="2478594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one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478594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twenty-one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8405" y="5454102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52251" y="5454102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twenty-two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529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49950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44623" y="2505488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67294" y="2505488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four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505488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thirty-four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82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23971" y="5454102"/>
            <a:ext cx="12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forty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9471" y="5454102"/>
            <a:ext cx="137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three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forty-three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636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4767" y="795258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5568" y="304682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4767" y="5298390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1934" y="4933172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2735" y="227297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45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82008" y="333593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Look and say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0305" y="5511569"/>
            <a:ext cx="2743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0305" y="979622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fifteen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0305" y="3245596"/>
            <a:ext cx="3023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twenty-five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0183" y="2457639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forty-five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0183" y="5117837"/>
            <a:ext cx="2507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fifty-five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370" y="1921041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0305" y="2112609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5568" y="4172607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0305" y="4378583"/>
            <a:ext cx="164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3537" y="942875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60183" y="1127540"/>
            <a:ext cx="163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2735" y="3603073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60183" y="3787738"/>
            <a:ext cx="1221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</a:t>
            </a:r>
          </a:p>
        </p:txBody>
      </p:sp>
      <p:sp>
        <p:nvSpPr>
          <p:cNvPr id="2" name="Arrow: Down 1">
            <a:hlinkClick r:id="rId2" action="ppaction://hlinksldjump"/>
            <a:extLst>
              <a:ext uri="{FF2B5EF4-FFF2-40B4-BE49-F238E27FC236}">
                <a16:creationId xmlns:a16="http://schemas.microsoft.com/office/drawing/2014/main" id="{331DA899-D70F-45AD-8BE2-B532B3642DB7}"/>
              </a:ext>
            </a:extLst>
          </p:cNvPr>
          <p:cNvSpPr/>
          <p:nvPr/>
        </p:nvSpPr>
        <p:spPr>
          <a:xfrm>
            <a:off x="11107233" y="6009515"/>
            <a:ext cx="490975" cy="48920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4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14" grpId="0"/>
      <p:bldP spid="15" grpId="0"/>
      <p:bldP spid="19" grpId="0"/>
      <p:bldP spid="21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848" y="-37174"/>
            <a:ext cx="12558848" cy="6895174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54" y="4955217"/>
            <a:ext cx="2700762" cy="101812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973302" y="205217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265346" y="205217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682683" y="205217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356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a.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Thirteen  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Twelve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Eleven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are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14487" r="19979"/>
          <a:stretch/>
        </p:blipFill>
        <p:spPr>
          <a:xfrm>
            <a:off x="2154515" y="484846"/>
            <a:ext cx="928903" cy="9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Twoteen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lve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old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2377" r="8198" b="3593"/>
          <a:stretch/>
        </p:blipFill>
        <p:spPr>
          <a:xfrm>
            <a:off x="2120257" y="497909"/>
            <a:ext cx="1141008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Fifteen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Fourteen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Fiveteen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you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197" r="13892"/>
          <a:stretch/>
        </p:blipFill>
        <p:spPr>
          <a:xfrm>
            <a:off x="2178279" y="412797"/>
            <a:ext cx="1080804" cy="1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Threeteen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Thirteen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Thirty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old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431" r="11044"/>
          <a:stretch/>
        </p:blipFill>
        <p:spPr>
          <a:xfrm>
            <a:off x="2182554" y="481780"/>
            <a:ext cx="1104493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Thirteen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Twelve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Thirty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are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0413" y="420723"/>
            <a:ext cx="1622855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EC18FBB7-FF31-4FFA-9821-BC1CBE8747FC}"/>
              </a:ext>
            </a:extLst>
          </p:cNvPr>
          <p:cNvSpPr txBox="1"/>
          <p:nvPr/>
        </p:nvSpPr>
        <p:spPr>
          <a:xfrm>
            <a:off x="3671860" y="2381312"/>
            <a:ext cx="226721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New words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68647E9-F2C6-47BB-A3F0-DA315E572213}"/>
              </a:ext>
            </a:extLst>
          </p:cNvPr>
          <p:cNvSpPr txBox="1"/>
          <p:nvPr/>
        </p:nvSpPr>
        <p:spPr>
          <a:xfrm>
            <a:off x="3671860" y="4397437"/>
            <a:ext cx="177609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Practice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784FB16-EA33-4A03-929E-033AAD2292A5}"/>
              </a:ext>
            </a:extLst>
          </p:cNvPr>
          <p:cNvSpPr txBox="1"/>
          <p:nvPr/>
        </p:nvSpPr>
        <p:spPr>
          <a:xfrm>
            <a:off x="8093075" y="2381312"/>
            <a:ext cx="2917825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dirty="0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Model sentence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35F5F07-B8C5-40FE-A41F-ED86BD76F972}"/>
              </a:ext>
            </a:extLst>
          </p:cNvPr>
          <p:cNvSpPr txBox="1"/>
          <p:nvPr/>
        </p:nvSpPr>
        <p:spPr>
          <a:xfrm>
            <a:off x="8093075" y="4397437"/>
            <a:ext cx="230632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800" dirty="0" err="1">
                <a:solidFill>
                  <a:schemeClr val="accent2">
                    <a:lumMod val="75000"/>
                  </a:schemeClr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Homelink</a:t>
            </a:r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D5D5129-0A3B-4C4F-BCE3-BE87A752110C}"/>
              </a:ext>
            </a:extLst>
          </p:cNvPr>
          <p:cNvGrpSpPr/>
          <p:nvPr/>
        </p:nvGrpSpPr>
        <p:grpSpPr>
          <a:xfrm>
            <a:off x="1792605" y="2215666"/>
            <a:ext cx="1776095" cy="1297472"/>
            <a:chOff x="1792605" y="2215666"/>
            <a:chExt cx="1776095" cy="129747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2F348A92-7542-4EC3-A955-77E9206DE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605" y="2215666"/>
              <a:ext cx="1776095" cy="1297472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FD9C2FE6-2D0F-4A63-846E-C907D98E8A2A}"/>
                </a:ext>
              </a:extLst>
            </p:cNvPr>
            <p:cNvSpPr txBox="1"/>
            <p:nvPr/>
          </p:nvSpPr>
          <p:spPr>
            <a:xfrm>
              <a:off x="2133272" y="2381312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华康POP2体W9" panose="040B0909000000000000" pitchFamily="81" charset="-122"/>
                  <a:ea typeface="华康POP2体W9" panose="040B0909000000000000" pitchFamily="81" charset="-122"/>
                </a:rPr>
                <a:t>01</a:t>
              </a:r>
              <a:endParaRPr lang="zh-CN" altLang="en-US" sz="4800" b="1" dirty="0">
                <a:solidFill>
                  <a:srgbClr val="FF9409"/>
                </a:solidFill>
                <a:latin typeface="华康POP2体W9" panose="040B0909000000000000" pitchFamily="81" charset="-122"/>
                <a:ea typeface="华康POP2体W9" panose="040B0909000000000000" pitchFamily="81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61CDF80C-30AE-4A88-AB2E-5538F50E97EB}"/>
              </a:ext>
            </a:extLst>
          </p:cNvPr>
          <p:cNvGrpSpPr/>
          <p:nvPr/>
        </p:nvGrpSpPr>
        <p:grpSpPr>
          <a:xfrm>
            <a:off x="1792605" y="4237574"/>
            <a:ext cx="1776095" cy="1297472"/>
            <a:chOff x="1792605" y="4237574"/>
            <a:chExt cx="1776095" cy="129747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306793E-FE53-4519-8AA8-6082003C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2605" y="4237574"/>
              <a:ext cx="1776095" cy="1297472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44CD8DF-5F69-4DC4-AB78-EB5EF0D04ACE}"/>
                </a:ext>
              </a:extLst>
            </p:cNvPr>
            <p:cNvSpPr txBox="1"/>
            <p:nvPr/>
          </p:nvSpPr>
          <p:spPr>
            <a:xfrm>
              <a:off x="2133272" y="4391067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华康POP2体W9" panose="040B0909000000000000" pitchFamily="81" charset="-122"/>
                  <a:ea typeface="华康POP2体W9" panose="040B0909000000000000" pitchFamily="81" charset="-122"/>
                </a:rPr>
                <a:t>03</a:t>
              </a:r>
              <a:endParaRPr lang="zh-CN" altLang="en-US" sz="4800" b="1" dirty="0">
                <a:solidFill>
                  <a:srgbClr val="FF9409"/>
                </a:solidFill>
                <a:latin typeface="华康POP2体W9" panose="040B0909000000000000" pitchFamily="81" charset="-122"/>
                <a:ea typeface="华康POP2体W9" panose="040B0909000000000000" pitchFamily="81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FD26005-59F8-4E92-A738-E301D4F99B32}"/>
              </a:ext>
            </a:extLst>
          </p:cNvPr>
          <p:cNvGrpSpPr/>
          <p:nvPr/>
        </p:nvGrpSpPr>
        <p:grpSpPr>
          <a:xfrm>
            <a:off x="6212205" y="2215666"/>
            <a:ext cx="1776095" cy="1297472"/>
            <a:chOff x="6212205" y="2215666"/>
            <a:chExt cx="1776095" cy="129747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96C2AC2-6828-426D-9A7E-0F139258E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205" y="2215666"/>
              <a:ext cx="1776095" cy="129747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85F8F2A9-7B24-47E4-8046-7888FFB9AD5B}"/>
                </a:ext>
              </a:extLst>
            </p:cNvPr>
            <p:cNvSpPr txBox="1"/>
            <p:nvPr/>
          </p:nvSpPr>
          <p:spPr>
            <a:xfrm>
              <a:off x="6536099" y="2381312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华康POP2体W9" panose="040B0909000000000000" pitchFamily="81" charset="-122"/>
                  <a:ea typeface="华康POP2体W9" panose="040B0909000000000000" pitchFamily="81" charset="-122"/>
                </a:rPr>
                <a:t>02</a:t>
              </a:r>
              <a:endParaRPr lang="zh-CN" altLang="en-US" sz="4800" b="1" dirty="0">
                <a:solidFill>
                  <a:srgbClr val="FF9409"/>
                </a:solidFill>
                <a:latin typeface="华康POP2体W9" panose="040B0909000000000000" pitchFamily="81" charset="-122"/>
                <a:ea typeface="华康POP2体W9" panose="040B0909000000000000" pitchFamily="81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7E51597-D404-401F-A21A-0FDDCD3E6767}"/>
              </a:ext>
            </a:extLst>
          </p:cNvPr>
          <p:cNvGrpSpPr/>
          <p:nvPr/>
        </p:nvGrpSpPr>
        <p:grpSpPr>
          <a:xfrm>
            <a:off x="6212205" y="4237574"/>
            <a:ext cx="1776095" cy="1297472"/>
            <a:chOff x="6212205" y="4237574"/>
            <a:chExt cx="1776095" cy="129747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5969708-FFD7-4500-94B2-13AB1825E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205" y="4237574"/>
              <a:ext cx="1776095" cy="1297472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3A31D06-4FE1-42E3-A4A9-ACE6EA038965}"/>
                </a:ext>
              </a:extLst>
            </p:cNvPr>
            <p:cNvSpPr txBox="1"/>
            <p:nvPr/>
          </p:nvSpPr>
          <p:spPr>
            <a:xfrm>
              <a:off x="6536099" y="4391067"/>
              <a:ext cx="11790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en-US" altLang="zh-CN" sz="4800" b="1" dirty="0">
                  <a:solidFill>
                    <a:srgbClr val="FF9409"/>
                  </a:solidFill>
                  <a:latin typeface="华康POP2体W9" panose="040B0909000000000000" pitchFamily="81" charset="-122"/>
                  <a:ea typeface="华康POP2体W9" panose="040B0909000000000000" pitchFamily="81" charset="-122"/>
                </a:rPr>
                <a:t>04</a:t>
              </a:r>
              <a:endParaRPr lang="zh-CN" altLang="en-US" sz="4800" b="1" dirty="0">
                <a:solidFill>
                  <a:srgbClr val="FF9409"/>
                </a:solidFill>
                <a:latin typeface="华康POP2体W9" panose="040B0909000000000000" pitchFamily="81" charset="-122"/>
                <a:ea typeface="华康POP2体W9" panose="040B0909000000000000" pitchFamily="81" charset="-122"/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B068034B-7E67-4295-99B3-B34FB1E6043A}"/>
              </a:ext>
            </a:extLst>
          </p:cNvPr>
          <p:cNvSpPr txBox="1"/>
          <p:nvPr/>
        </p:nvSpPr>
        <p:spPr>
          <a:xfrm>
            <a:off x="4016375" y="666175"/>
            <a:ext cx="41592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3 AllRoundGothic" panose="020B0703020202020104" pitchFamily="34" charset="0"/>
                <a:ea typeface="汉仪夏日体W" panose="00020600040101010101" pitchFamily="18" charset="-122"/>
              </a:rPr>
              <a:t>Table of contents</a:t>
            </a:r>
            <a:endParaRPr lang="zh-CN" alt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#9Slide03 AllRoundGothic" panose="020B0703020202020104" pitchFamily="34" charset="0"/>
              <a:ea typeface="汉仪夏日体W" panose="00020600040101010101" pitchFamily="18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B0FF934-DE37-4B44-883D-D4E00B6E7F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03" y="878967"/>
            <a:ext cx="1316756" cy="3376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35FAD3B-7763-4FBA-ADC4-97237A9E3E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441" y="878967"/>
            <a:ext cx="1316756" cy="33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Fourteen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Forteen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you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4065" r="9692"/>
          <a:stretch/>
        </p:blipFill>
        <p:spPr>
          <a:xfrm>
            <a:off x="2131165" y="448833"/>
            <a:ext cx="1103991" cy="9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Twelve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Twenteen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Twenty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are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/>
          <a:srcRect l="8724" r="6467" b="6274"/>
          <a:stretch/>
        </p:blipFill>
        <p:spPr>
          <a:xfrm>
            <a:off x="2097574" y="460620"/>
            <a:ext cx="1352227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Fourty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Forty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Fourteen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old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6586" r="6811"/>
          <a:stretch/>
        </p:blipFill>
        <p:spPr>
          <a:xfrm>
            <a:off x="2125339" y="385565"/>
            <a:ext cx="1434216" cy="1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5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Fifty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Fivety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Fifteen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you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0801" r="5412"/>
          <a:stretch/>
        </p:blipFill>
        <p:spPr>
          <a:xfrm>
            <a:off x="2158779" y="388843"/>
            <a:ext cx="1318307" cy="10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Nine-two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Nineteen-two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Ninety-two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are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43226" y="522040"/>
            <a:ext cx="1445102" cy="945669"/>
            <a:chOff x="1627773" y="20500"/>
            <a:chExt cx="279464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7773" y="82862"/>
              <a:ext cx="1655859" cy="159375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11716" y="20500"/>
              <a:ext cx="1810699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9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Fifty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Fifty-five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Fifteen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old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04413" y="360951"/>
            <a:ext cx="1683265" cy="1105694"/>
            <a:chOff x="1603782" y="38837"/>
            <a:chExt cx="278409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03782" y="38837"/>
              <a:ext cx="1779860" cy="18288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8014" y="38837"/>
              <a:ext cx="17798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81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Eighty-six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Sixteen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Eight-six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you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87557" y="427761"/>
            <a:ext cx="1620819" cy="1029175"/>
            <a:chOff x="1280830" y="-24489"/>
            <a:chExt cx="2880126" cy="18288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7"/>
            <a:srcRect b="23768"/>
            <a:stretch/>
          </p:blipFill>
          <p:spPr>
            <a:xfrm>
              <a:off x="1280830" y="-24489"/>
              <a:ext cx="177702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78428" y="58435"/>
              <a:ext cx="1782528" cy="1715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84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Seventeen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Seventy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Seventy-three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are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8400" y="467624"/>
            <a:ext cx="1610513" cy="956927"/>
            <a:chOff x="1382839" y="292259"/>
            <a:chExt cx="3087848" cy="183472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82839" y="292259"/>
              <a:ext cx="190006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70627" y="298182"/>
              <a:ext cx="19000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59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Four-two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Forty-two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Fourty-two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old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76065" y="427022"/>
            <a:ext cx="1541815" cy="1066667"/>
            <a:chOff x="14082791" y="7529205"/>
            <a:chExt cx="2453436" cy="169735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82791" y="7529205"/>
              <a:ext cx="1521568" cy="155580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902569" y="7576567"/>
              <a:ext cx="1633658" cy="164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1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      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Thirty-one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Eleven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   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Three-one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you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35978" y="473071"/>
            <a:ext cx="1513611" cy="968654"/>
            <a:chOff x="2035978" y="473071"/>
            <a:chExt cx="1513611" cy="9686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53369" y="485354"/>
              <a:ext cx="996220" cy="9563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35978" y="473071"/>
              <a:ext cx="991005" cy="953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11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427343" y="2532657"/>
            <a:ext cx="527050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#9Slide03 AllRoundGothic" panose="020B0703020202020104" pitchFamily="34" charset="0"/>
                <a:ea typeface="汉仪夏日体W" panose="00020600040101010101" pitchFamily="18" charset="-122"/>
              </a:rPr>
              <a:t>New words</a:t>
            </a:r>
            <a:endParaRPr lang="zh-CN" altLang="en-US" sz="6600" dirty="0">
              <a:solidFill>
                <a:schemeClr val="bg1"/>
              </a:solidFill>
              <a:latin typeface="#9Slide03 AllRoundGothic" panose="020B0703020202020104" pitchFamily="34" charset="0"/>
              <a:ea typeface="汉仪夏日体W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PART 01</a:t>
            </a:r>
            <a:endParaRPr lang="zh-CN" altLang="en-US" sz="2400" dirty="0">
              <a:solidFill>
                <a:schemeClr val="bg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009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GOOD JOB!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12881" y="4376018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7860389" y="4764103"/>
            <a:ext cx="25938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STOP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06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312160" y="2532657"/>
            <a:ext cx="595376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Model sentence</a:t>
            </a:r>
            <a:endParaRPr lang="zh-CN" altLang="en-US" sz="6600" dirty="0">
              <a:solidFill>
                <a:schemeClr val="bg1"/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PART 02</a:t>
            </a:r>
            <a:endParaRPr lang="zh-CN" altLang="en-US" sz="2400" dirty="0">
              <a:solidFill>
                <a:schemeClr val="bg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2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102414" cy="5717623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96475" y="563180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418733" y="3143280"/>
            <a:ext cx="2592675" cy="510778"/>
          </a:xfrm>
          <a:prstGeom prst="wedgeRoundRectCallout">
            <a:avLst>
              <a:gd name="adj1" fmla="val 134"/>
              <a:gd name="adj2" fmla="val -874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790836" y="3350662"/>
            <a:ext cx="3876992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57522" y="3837084"/>
            <a:ext cx="2070337" cy="919401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5951" y="6044684"/>
            <a:ext cx="2369902" cy="510778"/>
          </a:xfrm>
          <a:prstGeom prst="wedgeRoundRectCallout">
            <a:avLst>
              <a:gd name="adj1" fmla="val -55006"/>
              <a:gd name="adj2" fmla="val -948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45230" y="621095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sPham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11408" y="5715998"/>
            <a:ext cx="587375" cy="58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428" y="80826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5800" y="7576457"/>
            <a:ext cx="4297411" cy="209005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5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885" y="2361289"/>
            <a:ext cx="2001201" cy="2830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79" y="1742841"/>
            <a:ext cx="1636741" cy="2314751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2833" y="236608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cxnSp>
        <p:nvCxnSpPr>
          <p:cNvPr id="3" name="Straight Arrow Connector 2"/>
          <p:cNvCxnSpPr>
            <a:stCxn id="5" idx="17"/>
          </p:cNvCxnSpPr>
          <p:nvPr/>
        </p:nvCxnSpPr>
        <p:spPr>
          <a:xfrm flipH="1">
            <a:off x="3355824" y="2575861"/>
            <a:ext cx="3084762" cy="1274401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" idx="17"/>
            <a:endCxn id="28" idx="0"/>
          </p:cNvCxnSpPr>
          <p:nvPr/>
        </p:nvCxnSpPr>
        <p:spPr>
          <a:xfrm>
            <a:off x="6440586" y="2575861"/>
            <a:ext cx="2377328" cy="2374568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761895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00EAD9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6110" y="3918857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38201" y="4950429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007020" y="5018533"/>
            <a:ext cx="269760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cxnSp>
        <p:nvCxnSpPr>
          <p:cNvPr id="16" name="Straight Arrow Connector 15"/>
          <p:cNvCxnSpPr>
            <a:stCxn id="26" idx="2"/>
          </p:cNvCxnSpPr>
          <p:nvPr/>
        </p:nvCxnSpPr>
        <p:spPr>
          <a:xfrm flipH="1">
            <a:off x="3355822" y="4565843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69109" y="6003355"/>
            <a:ext cx="362851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forty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9117993" y="5599565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rrow: Down 1">
            <a:hlinkClick r:id="rId4" action="ppaction://hlinksldjump"/>
            <a:extLst>
              <a:ext uri="{FF2B5EF4-FFF2-40B4-BE49-F238E27FC236}">
                <a16:creationId xmlns:a16="http://schemas.microsoft.com/office/drawing/2014/main" id="{9E7D19DD-C526-4BF4-B2FA-CA0C66BAEB5A}"/>
              </a:ext>
            </a:extLst>
          </p:cNvPr>
          <p:cNvSpPr/>
          <p:nvPr/>
        </p:nvSpPr>
        <p:spPr>
          <a:xfrm>
            <a:off x="11195240" y="6003355"/>
            <a:ext cx="502545" cy="51077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8" grpId="0" animBg="1"/>
      <p:bldP spid="58" grpId="0"/>
      <p:bldP spid="6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3285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8473119" y="233407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16306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8281348" y="2515252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351765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595593" y="2242233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29117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14651" y="2513165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</a:p>
        </p:txBody>
      </p:sp>
    </p:spTree>
    <p:extLst>
      <p:ext uri="{BB962C8B-B14F-4D97-AF65-F5344CB8AC3E}">
        <p14:creationId xmlns:p14="http://schemas.microsoft.com/office/powerpoint/2010/main" val="12749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400000">
              <a:off x="8078600" y="2378397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16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</a:t>
            </a:r>
          </a:p>
        </p:txBody>
      </p:sp>
    </p:spTree>
    <p:extLst>
      <p:ext uri="{BB962C8B-B14F-4D97-AF65-F5344CB8AC3E}">
        <p14:creationId xmlns:p14="http://schemas.microsoft.com/office/powerpoint/2010/main" val="232690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375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0023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30671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40473" y="1923638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91968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8633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18505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88377" y="487306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8250" y="48147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/>
        </p:blipFill>
        <p:spPr>
          <a:xfrm>
            <a:off x="2952657" y="80300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54248" y="803005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9603690" y="3781757"/>
            <a:ext cx="1566252" cy="125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179" r="12219"/>
          <a:stretch/>
        </p:blipFill>
        <p:spPr>
          <a:xfrm>
            <a:off x="840620" y="3741270"/>
            <a:ext cx="1549517" cy="1295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4017124" y="3797012"/>
            <a:ext cx="1478055" cy="124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197" r="13892"/>
          <a:stretch/>
        </p:blipFill>
        <p:spPr>
          <a:xfrm>
            <a:off x="10057919" y="695070"/>
            <a:ext cx="1462657" cy="137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7706423" y="751060"/>
            <a:ext cx="1494037" cy="1318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3441" r="10682"/>
          <a:stretch/>
        </p:blipFill>
        <p:spPr>
          <a:xfrm>
            <a:off x="6678087" y="3716316"/>
            <a:ext cx="1601914" cy="1345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87" r="19979"/>
          <a:stretch/>
        </p:blipFill>
        <p:spPr>
          <a:xfrm>
            <a:off x="838110" y="764575"/>
            <a:ext cx="1257089" cy="1304676"/>
          </a:xfrm>
          <a:prstGeom prst="rect">
            <a:avLst/>
          </a:prstGeom>
        </p:spPr>
      </p:pic>
      <p:sp>
        <p:nvSpPr>
          <p:cNvPr id="12" name="Arrow: Down 11">
            <a:hlinkClick r:id="rId11" action="ppaction://hlinksldjump"/>
            <a:extLst>
              <a:ext uri="{FF2B5EF4-FFF2-40B4-BE49-F238E27FC236}">
                <a16:creationId xmlns:a16="http://schemas.microsoft.com/office/drawing/2014/main" id="{98C2E8F4-B7B2-4535-BAB8-2B10418DC5A1}"/>
              </a:ext>
            </a:extLst>
          </p:cNvPr>
          <p:cNvSpPr/>
          <p:nvPr/>
        </p:nvSpPr>
        <p:spPr>
          <a:xfrm>
            <a:off x="11169942" y="6194426"/>
            <a:ext cx="451206" cy="40746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8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50934" y="4813647"/>
            <a:ext cx="379614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2488"/>
          <a:stretch/>
        </p:blipFill>
        <p:spPr>
          <a:xfrm>
            <a:off x="1217482" y="1956922"/>
            <a:ext cx="2463048" cy="246888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743"/>
          <a:stretch/>
        </p:blipFill>
        <p:spPr>
          <a:xfrm>
            <a:off x="4873422" y="1956922"/>
            <a:ext cx="2455866" cy="24688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8572639" y="1956922"/>
            <a:ext cx="2463048" cy="2468880"/>
          </a:xfrm>
          <a:prstGeom prst="ellipse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31250" y="4813647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87378" y="4761340"/>
            <a:ext cx="383357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78" y="4907454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o’clock.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55540" y="4907454"/>
            <a:ext cx="248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fifteen.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49618" y="4857274"/>
            <a:ext cx="2258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thirty.</a:t>
            </a:r>
          </a:p>
        </p:txBody>
      </p:sp>
    </p:spTree>
    <p:extLst>
      <p:ext uri="{BB962C8B-B14F-4D97-AF65-F5344CB8AC3E}">
        <p14:creationId xmlns:p14="http://schemas.microsoft.com/office/powerpoint/2010/main" val="52108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tim</a:t>
            </a:r>
            <a:r>
              <a:rPr lang="vi-VN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is it?</a:t>
            </a:r>
          </a:p>
        </p:txBody>
      </p:sp>
      <p:pic>
        <p:nvPicPr>
          <p:cNvPr id="9" name="Tiếng Anh 4 Tập 2 (cũ) - Unit 11 What time is it- - Lesson 1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5017" y="311321"/>
            <a:ext cx="457200" cy="457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506705" y="4924482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____________.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748102" y="4844840"/>
            <a:ext cx="4347528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______________.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7490276" y="2436696"/>
            <a:ext cx="2189376" cy="219456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2585314" y="2436696"/>
            <a:ext cx="2182992" cy="2194560"/>
          </a:xfrm>
          <a:prstGeom prst="ellipse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30722" y="5020416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forty-five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7199" y="4943903"/>
            <a:ext cx="3239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seven twenty-five</a:t>
            </a:r>
          </a:p>
        </p:txBody>
      </p:sp>
      <p:sp>
        <p:nvSpPr>
          <p:cNvPr id="4" name="Arrow: Down 3">
            <a:hlinkClick r:id="rId7" action="ppaction://hlinksldjump"/>
            <a:extLst>
              <a:ext uri="{FF2B5EF4-FFF2-40B4-BE49-F238E27FC236}">
                <a16:creationId xmlns:a16="http://schemas.microsoft.com/office/drawing/2014/main" id="{4C04725A-3AE0-4ACF-B0B8-F464F261212D}"/>
              </a:ext>
            </a:extLst>
          </p:cNvPr>
          <p:cNvSpPr/>
          <p:nvPr/>
        </p:nvSpPr>
        <p:spPr>
          <a:xfrm>
            <a:off x="10963275" y="6076949"/>
            <a:ext cx="447675" cy="46138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88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50" normalizeH="0" baseline="0" noProof="0" dirty="0" err="1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vi-VN" sz="88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ỉ</a:t>
            </a:r>
            <a:endParaRPr kumimoji="0" lang="en-US" sz="8800" b="1" i="0" u="none" strike="noStrike" kern="1200" cap="none" spc="50" normalizeH="0" baseline="0" noProof="0" dirty="0">
              <a:ln w="9525" cmpd="sng">
                <a:solidFill>
                  <a:srgbClr val="5B9BD5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宋体" panose="02010600030101010101" pitchFamily="2" charset="-122"/>
                    <a:cs typeface="+mn-cs"/>
                  </a:rPr>
                  <a:t>What tim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e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宋体" panose="02010600030101010101" pitchFamily="2" charset="-122"/>
                    <a:cs typeface="+mn-cs"/>
                  </a:rPr>
                  <a:t> is it?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 Neue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ectangle 30"/>
          <p:cNvSpPr/>
          <p:nvPr/>
        </p:nvSpPr>
        <p:spPr>
          <a:xfrm>
            <a:off x="3372518" y="2624703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three o’clock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/>
          <a:srcRect l="51527" t="46458" r="17587" b="-357"/>
          <a:stretch/>
        </p:blipFill>
        <p:spPr>
          <a:xfrm>
            <a:off x="7154949" y="1151221"/>
            <a:ext cx="1563640" cy="2257909"/>
          </a:xfrm>
          <a:prstGeom prst="roundRect">
            <a:avLst>
              <a:gd name="adj" fmla="val 47047"/>
            </a:avLst>
          </a:prstGeom>
        </p:spPr>
      </p:pic>
      <p:sp>
        <p:nvSpPr>
          <p:cNvPr id="32" name="Rectangle 31"/>
          <p:cNvSpPr/>
          <p:nvPr/>
        </p:nvSpPr>
        <p:spPr>
          <a:xfrm>
            <a:off x="3350310" y="168907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____________?</a:t>
            </a:r>
          </a:p>
        </p:txBody>
      </p:sp>
    </p:spTree>
    <p:extLst>
      <p:ext uri="{BB962C8B-B14F-4D97-AF65-F5344CB8AC3E}">
        <p14:creationId xmlns:p14="http://schemas.microsoft.com/office/powerpoint/2010/main" val="38299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ten o’clock.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8" name="Rectangle 27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_________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What tim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 is it?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7031" y="1456315"/>
            <a:ext cx="2022643" cy="20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9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Six fifteen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8" name="Rectangle 27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_________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What tim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 is it?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945947" y="1456315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65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What tim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e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six fifteen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_________ is it?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945947" y="1456315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87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It’s six o’clock.</a:t>
                </a: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077526" y="2097641"/>
            <a:ext cx="266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six o’clock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80341" y="133462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What tim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 is it?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/>
          <a:srcRect l="2855" t="3223" r="3661" b="6423"/>
          <a:stretch/>
        </p:blipFill>
        <p:spPr>
          <a:xfrm>
            <a:off x="6123903" y="1406129"/>
            <a:ext cx="3062514" cy="2148114"/>
          </a:xfrm>
          <a:prstGeom prst="round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77526" y="2802284"/>
            <a:ext cx="266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twelve thirty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564290" y="2118337"/>
            <a:ext cx="475439" cy="43752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564290" y="2799613"/>
            <a:ext cx="475439" cy="43752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6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True 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2771332" y="206507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ten thirty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40605" y="149359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What tim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 is it?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97198" y="1438194"/>
            <a:ext cx="2743062" cy="2335520"/>
            <a:chOff x="1384826" y="1050757"/>
            <a:chExt cx="4295487" cy="36572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sp>
        <p:nvSpPr>
          <p:cNvPr id="37" name="Rectangle 36"/>
          <p:cNvSpPr/>
          <p:nvPr/>
        </p:nvSpPr>
        <p:spPr>
          <a:xfrm>
            <a:off x="3725278" y="3391278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30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True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84641" y="3413328"/>
            <a:ext cx="11514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30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False </a:t>
            </a:r>
          </a:p>
        </p:txBody>
      </p:sp>
      <p:sp>
        <p:nvSpPr>
          <p:cNvPr id="2" name="Rectangle 1"/>
          <p:cNvSpPr/>
          <p:nvPr/>
        </p:nvSpPr>
        <p:spPr>
          <a:xfrm>
            <a:off x="3945542" y="2955781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69331" y="2955781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4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 Neue"/>
                    <a:ea typeface="+mn-ea"/>
                    <a:cs typeface="+mn-cs"/>
                  </a:rPr>
                  <a:t>False 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ectangle 30"/>
          <p:cNvSpPr/>
          <p:nvPr/>
        </p:nvSpPr>
        <p:spPr>
          <a:xfrm>
            <a:off x="2860179" y="203430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It’s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ten o’clock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0605" y="1394181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What tim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宋体" panose="02010600030101010101" pitchFamily="2" charset="-122"/>
                <a:cs typeface="+mn-cs"/>
              </a:rPr>
              <a:t> is it?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342166" y="1331252"/>
            <a:ext cx="2669722" cy="2325518"/>
            <a:chOff x="6691110" y="943429"/>
            <a:chExt cx="4295487" cy="374167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38" name="Rectangle 37"/>
          <p:cNvSpPr/>
          <p:nvPr/>
        </p:nvSpPr>
        <p:spPr>
          <a:xfrm>
            <a:off x="3655896" y="3319313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30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True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883634" y="3338731"/>
            <a:ext cx="12461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23054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False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76160" y="2883816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099949" y="2883816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25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8831614" y="1481679"/>
            <a:ext cx="1462657" cy="1374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59884" y="1509675"/>
            <a:ext cx="1494037" cy="13181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Twelve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17785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770392" y="2504985"/>
            <a:ext cx="4433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solidFill>
                  <a:schemeClr val="bg1"/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Practice</a:t>
            </a:r>
            <a:endParaRPr lang="zh-CN" altLang="en-US" sz="7200" dirty="0">
              <a:solidFill>
                <a:schemeClr val="bg1"/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PART 03</a:t>
            </a:r>
            <a:endParaRPr lang="zh-CN" altLang="en-US" sz="2400" dirty="0">
              <a:solidFill>
                <a:schemeClr val="bg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21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47405" y="1999054"/>
              <a:ext cx="113673" cy="65475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822942" flipH="1">
              <a:off x="3001087" y="2520950"/>
              <a:ext cx="195518" cy="48197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348" y="2130449"/>
            <a:ext cx="126381" cy="7279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5936377" y="2738413"/>
            <a:ext cx="217376" cy="535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093" y="2139975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9456838" y="2717882"/>
            <a:ext cx="217376" cy="5358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5986348" y="2740049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299644" y="2442324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9380639" y="2643185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5832450" y="2711532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600000" flipH="1">
            <a:off x="2249337" y="2714707"/>
            <a:ext cx="217376" cy="53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680147" y="2432070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00000">
            <a:off x="9346725" y="2291006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9357702" y="2538374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22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5759874" y="2626256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00000" flipH="1">
            <a:off x="2173961" y="2640546"/>
            <a:ext cx="217376" cy="535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6" y="6106741"/>
            <a:ext cx="46239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3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5" y="1027805"/>
            <a:ext cx="4295487" cy="3657299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1648961" y="4950067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86128" y="5479993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four o’clock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26455" y="1910470"/>
            <a:ext cx="307313" cy="516478"/>
            <a:chOff x="3534301" y="1679687"/>
            <a:chExt cx="476749" cy="90057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280" y="1679687"/>
              <a:ext cx="126381" cy="72795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200000" flipH="1">
              <a:off x="3650513" y="2219724"/>
              <a:ext cx="244325" cy="476749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475" y="1027805"/>
            <a:ext cx="4295487" cy="365729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487364" y="2151670"/>
            <a:ext cx="609464" cy="274245"/>
            <a:chOff x="3227956" y="2104483"/>
            <a:chExt cx="945491" cy="47820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200000">
              <a:off x="3778593" y="2187835"/>
              <a:ext cx="142049" cy="6476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397118" flipH="1">
              <a:off x="3344166" y="1988273"/>
              <a:ext cx="244329" cy="476749"/>
            </a:xfrm>
            <a:prstGeom prst="rect">
              <a:avLst/>
            </a:prstGeom>
          </p:spPr>
        </p:pic>
      </p:grpSp>
      <p:sp>
        <p:nvSpPr>
          <p:cNvPr id="49" name="Rounded Rectangle 48"/>
          <p:cNvSpPr/>
          <p:nvPr/>
        </p:nvSpPr>
        <p:spPr>
          <a:xfrm>
            <a:off x="6958020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895187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twenty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514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4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29992" y="4973019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67159" y="5502945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th</a:t>
            </a:r>
            <a:r>
              <a:rPr lang="vi-V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ir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4826" y="1050757"/>
            <a:ext cx="4295487" cy="3657299"/>
            <a:chOff x="1384826" y="1050757"/>
            <a:chExt cx="4295487" cy="365729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658950" y="776507"/>
            <a:ext cx="4487115" cy="3908597"/>
            <a:chOff x="6691110" y="943429"/>
            <a:chExt cx="4295487" cy="374167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49" name="Rounded Rectangle 48"/>
          <p:cNvSpPr/>
          <p:nvPr/>
        </p:nvSpPr>
        <p:spPr>
          <a:xfrm>
            <a:off x="6996655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33822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eleven fifty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9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511" y="710972"/>
            <a:ext cx="327600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826" y="710972"/>
            <a:ext cx="3276000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96" y="710972"/>
            <a:ext cx="3276000" cy="2377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1" y="4245937"/>
            <a:ext cx="3276000" cy="19479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o'clock.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to get up.</a:t>
            </a:r>
            <a:endParaRPr lang="en-US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4454" y="4204259"/>
            <a:ext cx="393337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fifteen.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breakfast.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3139" y="4204259"/>
            <a:ext cx="346891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forty-five.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school.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2062541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5905950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9778996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Let’s sing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cxnSp>
        <p:nvCxnSpPr>
          <p:cNvPr id="15" name="Straight Connector 14"/>
          <p:cNvCxnSpPr>
            <a:stCxn id="10" idx="0"/>
            <a:endCxn id="2" idx="2"/>
          </p:cNvCxnSpPr>
          <p:nvPr/>
        </p:nvCxnSpPr>
        <p:spPr>
          <a:xfrm flipV="1">
            <a:off x="2519741" y="3088412"/>
            <a:ext cx="356477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12" idx="4"/>
          </p:cNvCxnSpPr>
          <p:nvPr/>
        </p:nvCxnSpPr>
        <p:spPr>
          <a:xfrm>
            <a:off x="2463196" y="3088412"/>
            <a:ext cx="731580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" idx="2"/>
            <a:endCxn id="11" idx="0"/>
          </p:cNvCxnSpPr>
          <p:nvPr/>
        </p:nvCxnSpPr>
        <p:spPr>
          <a:xfrm flipH="1">
            <a:off x="6363150" y="3088412"/>
            <a:ext cx="3342676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25196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4522720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8160662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32" name="Tiếng Anh 4 Tập 2 (cũ) - Unit 11 What time is it- - Lesson 1 - 5 Let'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8990" y="392953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1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DB5DE49-70BA-4FD3-8039-1E55FAF54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03" y="0"/>
            <a:ext cx="7586594" cy="475001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B971D31-C4B4-4A83-A636-BBEA0FE0C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9" y="3943248"/>
            <a:ext cx="3327131" cy="28565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B4A2A8-A4E0-4AA1-B304-61F97BFA64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 flipH="1">
            <a:off x="6062593" y="3181350"/>
            <a:ext cx="5796031" cy="36766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2292F6-EC63-42FC-AD86-F768822776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03" y="787867"/>
            <a:ext cx="2680493" cy="68739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85992A9-B17E-4804-AB99-1871C4711C60}"/>
              </a:ext>
            </a:extLst>
          </p:cNvPr>
          <p:cNvSpPr txBox="1"/>
          <p:nvPr/>
        </p:nvSpPr>
        <p:spPr>
          <a:xfrm>
            <a:off x="3770392" y="2504985"/>
            <a:ext cx="4433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 err="1">
                <a:solidFill>
                  <a:schemeClr val="bg1"/>
                </a:solidFill>
                <a:latin typeface="#9Slide03 Ample" panose="02000000000000000000" pitchFamily="2" charset="0"/>
                <a:ea typeface="汉仪夏日体W" panose="00020600040101010101" pitchFamily="18" charset="-122"/>
              </a:rPr>
              <a:t>Homelink</a:t>
            </a:r>
            <a:endParaRPr lang="zh-CN" altLang="en-US" sz="7200" dirty="0">
              <a:solidFill>
                <a:schemeClr val="bg1"/>
              </a:solidFill>
              <a:latin typeface="#9Slide03 Ample" panose="02000000000000000000" pitchFamily="2" charset="0"/>
              <a:ea typeface="汉仪夏日体W" panose="00020600040101010101" pitchFamily="18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0859163-4091-424B-A8E3-A1890950DDCD}"/>
              </a:ext>
            </a:extLst>
          </p:cNvPr>
          <p:cNvSpPr txBox="1"/>
          <p:nvPr/>
        </p:nvSpPr>
        <p:spPr>
          <a:xfrm>
            <a:off x="4831732" y="2022776"/>
            <a:ext cx="2311129" cy="59298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PART 04</a:t>
            </a:r>
            <a:endParaRPr lang="zh-CN" altLang="en-US" sz="2400" dirty="0">
              <a:solidFill>
                <a:schemeClr val="bg1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2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7">
            <a:extLst>
              <a:ext uri="{FF2B5EF4-FFF2-40B4-BE49-F238E27FC236}">
                <a16:creationId xmlns:a16="http://schemas.microsoft.com/office/drawing/2014/main" id="{DC10FDA6-33CB-47D7-9B76-3C056D37BE89}"/>
              </a:ext>
            </a:extLst>
          </p:cNvPr>
          <p:cNvSpPr txBox="1"/>
          <p:nvPr/>
        </p:nvSpPr>
        <p:spPr>
          <a:xfrm>
            <a:off x="3047364" y="348883"/>
            <a:ext cx="583247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Tuesday, January 10</a:t>
            </a:r>
            <a:r>
              <a:rPr lang="en-US" altLang="zh-CN" sz="2400" baseline="300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2023</a:t>
            </a:r>
          </a:p>
          <a:p>
            <a:pPr algn="ctr"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Unit 11: What time is</a:t>
            </a: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it?</a:t>
            </a:r>
          </a:p>
          <a:p>
            <a:pPr algn="ctr"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29B9EAD2-77FA-4930-B2D7-AEBAA9D48EB0}"/>
              </a:ext>
            </a:extLst>
          </p:cNvPr>
          <p:cNvSpPr txBox="1"/>
          <p:nvPr/>
        </p:nvSpPr>
        <p:spPr>
          <a:xfrm>
            <a:off x="1177288" y="1630101"/>
            <a:ext cx="205295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 b="1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32857D6D-3E22-4135-BA12-8992B01D0CBC}"/>
              </a:ext>
            </a:extLst>
          </p:cNvPr>
          <p:cNvSpPr txBox="1"/>
          <p:nvPr/>
        </p:nvSpPr>
        <p:spPr>
          <a:xfrm>
            <a:off x="1177288" y="2091766"/>
            <a:ext cx="4472308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Eleven: số 11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Twelve: số 12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Thirteen: số 13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Fourteen: số 14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Fifteen: số 15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Sixteen: số 16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Seventeen: số 17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Eighteen: số 18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Nineteen: số 19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Twenty: số 20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Twenty- one: số 21</a:t>
            </a: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17E7C4C9-136C-4F36-98D8-1AFCE77F7258}"/>
              </a:ext>
            </a:extLst>
          </p:cNvPr>
          <p:cNvSpPr txBox="1"/>
          <p:nvPr/>
        </p:nvSpPr>
        <p:spPr>
          <a:xfrm>
            <a:off x="7057703" y="1785357"/>
            <a:ext cx="3423919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b="1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2. Model sentences: </a:t>
            </a:r>
            <a:endParaRPr lang="en-US" altLang="zh-CN" sz="2400" b="1" i="1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77766291-6868-474C-BED7-F7B8DD8C2214}"/>
              </a:ext>
            </a:extLst>
          </p:cNvPr>
          <p:cNvSpPr txBox="1"/>
          <p:nvPr/>
        </p:nvSpPr>
        <p:spPr>
          <a:xfrm>
            <a:off x="7157395" y="2397083"/>
            <a:ext cx="44723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What time is it?</a:t>
            </a:r>
          </a:p>
          <a:p>
            <a:pPr algn="ctr">
              <a:defRPr/>
            </a:pP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It’s </a:t>
            </a:r>
            <a:r>
              <a:rPr lang="vi-VN" altLang="zh-CN" sz="2400" i="1" u="sng">
                <a:solidFill>
                  <a:srgbClr val="0070C0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 o’clock.</a:t>
            </a:r>
            <a:r>
              <a:rPr lang="vi-VN" altLang="zh-CN" sz="2400" i="1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/ It’s </a:t>
            </a:r>
            <a:r>
              <a:rPr lang="vi-VN" altLang="zh-CN" sz="2400" i="1" u="sng">
                <a:solidFill>
                  <a:srgbClr val="0070C0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 </a:t>
            </a:r>
            <a:r>
              <a:rPr lang="vi-VN" altLang="zh-CN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fifteen</a:t>
            </a: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400" i="1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92963FEE-E9A4-4BB9-99BE-8FA3A017170C}"/>
              </a:ext>
            </a:extLst>
          </p:cNvPr>
          <p:cNvSpPr txBox="1"/>
          <p:nvPr/>
        </p:nvSpPr>
        <p:spPr>
          <a:xfrm>
            <a:off x="7057703" y="3549149"/>
            <a:ext cx="301018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b="1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3. Homelink</a:t>
            </a:r>
            <a:endParaRPr lang="en-US" altLang="zh-CN" sz="2400" b="1" i="1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7">
            <a:extLst>
              <a:ext uri="{FF2B5EF4-FFF2-40B4-BE49-F238E27FC236}">
                <a16:creationId xmlns:a16="http://schemas.microsoft.com/office/drawing/2014/main" id="{6C3E15DE-5608-446A-A242-114807BE7F41}"/>
              </a:ext>
            </a:extLst>
          </p:cNvPr>
          <p:cNvSpPr txBox="1"/>
          <p:nvPr/>
        </p:nvSpPr>
        <p:spPr>
          <a:xfrm>
            <a:off x="7323770" y="4010814"/>
            <a:ext cx="454597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Nw x 2lines and learn by heart.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Do WB: part B- 1,2 (page 44,45)</a:t>
            </a:r>
          </a:p>
          <a:p>
            <a:pPr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                  part C-1,2 (page 45)</a:t>
            </a:r>
            <a:endParaRPr lang="en-US" altLang="zh-CN" sz="2400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63C0D560-9924-4D58-A1FE-5D9578150356}"/>
              </a:ext>
            </a:extLst>
          </p:cNvPr>
          <p:cNvSpPr txBox="1"/>
          <p:nvPr/>
        </p:nvSpPr>
        <p:spPr>
          <a:xfrm>
            <a:off x="4213538" y="2091766"/>
            <a:ext cx="3231834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Thirty: số 30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Forty: số 40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Fifty:số 50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Sixty: số 60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Seventy: số 70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Eighty: số 80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Ninety: số 90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One hundred: số 100</a:t>
            </a:r>
          </a:p>
        </p:txBody>
      </p:sp>
    </p:spTree>
    <p:extLst>
      <p:ext uri="{BB962C8B-B14F-4D97-AF65-F5344CB8AC3E}">
        <p14:creationId xmlns:p14="http://schemas.microsoft.com/office/powerpoint/2010/main" val="7345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Eleven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4487" r="19979"/>
          <a:stretch/>
        </p:blipFill>
        <p:spPr>
          <a:xfrm>
            <a:off x="1916654" y="1622200"/>
            <a:ext cx="1257089" cy="1304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79644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7">
            <a:extLst>
              <a:ext uri="{FF2B5EF4-FFF2-40B4-BE49-F238E27FC236}">
                <a16:creationId xmlns:a16="http://schemas.microsoft.com/office/drawing/2014/main" id="{DC10FDA6-33CB-47D7-9B76-3C056D37BE89}"/>
              </a:ext>
            </a:extLst>
          </p:cNvPr>
          <p:cNvSpPr txBox="1"/>
          <p:nvPr/>
        </p:nvSpPr>
        <p:spPr>
          <a:xfrm>
            <a:off x="3047364" y="348883"/>
            <a:ext cx="5832475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Satur</a:t>
            </a: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day, January </a:t>
            </a: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8</a:t>
            </a:r>
            <a:r>
              <a:rPr lang="en-US" altLang="zh-CN" sz="2400" baseline="30000" dirty="0" err="1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2022</a:t>
            </a:r>
          </a:p>
          <a:p>
            <a:pPr algn="ctr"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Unit 11: What</a:t>
            </a:r>
            <a:r>
              <a:rPr lang="vi-VN" altLang="zh-CN" sz="240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time is it</a:t>
            </a: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?</a:t>
            </a:r>
          </a:p>
          <a:p>
            <a:pPr algn="ctr">
              <a:defRPr/>
            </a:pPr>
            <a:r>
              <a:rPr lang="en-US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Lesson 1</a:t>
            </a: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29B9EAD2-77FA-4930-B2D7-AEBAA9D48EB0}"/>
              </a:ext>
            </a:extLst>
          </p:cNvPr>
          <p:cNvSpPr txBox="1"/>
          <p:nvPr/>
        </p:nvSpPr>
        <p:spPr>
          <a:xfrm>
            <a:off x="1177288" y="1630101"/>
            <a:ext cx="205295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en-US" altLang="zh-CN" sz="2400" b="1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1. New words:</a:t>
            </a: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32857D6D-3E22-4135-BA12-8992B01D0CBC}"/>
              </a:ext>
            </a:extLst>
          </p:cNvPr>
          <p:cNvSpPr txBox="1"/>
          <p:nvPr/>
        </p:nvSpPr>
        <p:spPr>
          <a:xfrm>
            <a:off x="1177288" y="2091766"/>
            <a:ext cx="4472308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Eleven: số 11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Twelve: số 12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Thirteen: số 13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Fourteen: số 14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Fifteen: số 15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Sixteen: số 16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Seventeen: số 17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Eighteen: số 18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Nineteen: số 19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Twenty: số 20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Twenty- one: số 21</a:t>
            </a: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17E7C4C9-136C-4F36-98D8-1AFCE77F7258}"/>
              </a:ext>
            </a:extLst>
          </p:cNvPr>
          <p:cNvSpPr txBox="1"/>
          <p:nvPr/>
        </p:nvSpPr>
        <p:spPr>
          <a:xfrm>
            <a:off x="7057703" y="1785357"/>
            <a:ext cx="3423919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b="1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2. Model sentences: </a:t>
            </a:r>
            <a:endParaRPr lang="en-US" altLang="zh-CN" sz="2400" b="1" i="1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77766291-6868-474C-BED7-F7B8DD8C2214}"/>
              </a:ext>
            </a:extLst>
          </p:cNvPr>
          <p:cNvSpPr txBox="1"/>
          <p:nvPr/>
        </p:nvSpPr>
        <p:spPr>
          <a:xfrm>
            <a:off x="7157395" y="2397083"/>
            <a:ext cx="4472308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What time is it?</a:t>
            </a:r>
          </a:p>
          <a:p>
            <a:pPr algn="ctr">
              <a:defRPr/>
            </a:pP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It’s </a:t>
            </a:r>
            <a:r>
              <a:rPr lang="vi-VN" altLang="zh-CN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 o’clock.</a:t>
            </a:r>
          </a:p>
          <a:p>
            <a:pPr algn="ctr">
              <a:defRPr/>
            </a:pP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It’s</a:t>
            </a:r>
            <a:r>
              <a:rPr lang="vi-VN" altLang="zh-CN" sz="2400" i="1" u="sng" dirty="0">
                <a:solidFill>
                  <a:srgbClr val="0070C0"/>
                </a:solidFill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 six fifteen</a:t>
            </a:r>
            <a:r>
              <a:rPr lang="vi-VN" altLang="zh-CN" sz="2400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.</a:t>
            </a:r>
            <a:endParaRPr lang="en-US" altLang="zh-CN" sz="2400" i="1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7">
            <a:extLst>
              <a:ext uri="{FF2B5EF4-FFF2-40B4-BE49-F238E27FC236}">
                <a16:creationId xmlns:a16="http://schemas.microsoft.com/office/drawing/2014/main" id="{92963FEE-E9A4-4BB9-99BE-8FA3A017170C}"/>
              </a:ext>
            </a:extLst>
          </p:cNvPr>
          <p:cNvSpPr txBox="1"/>
          <p:nvPr/>
        </p:nvSpPr>
        <p:spPr>
          <a:xfrm>
            <a:off x="7167879" y="3909133"/>
            <a:ext cx="3423919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b="1" i="1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3. Homelink</a:t>
            </a:r>
            <a:endParaRPr lang="en-US" altLang="zh-CN" sz="2400" b="1" i="1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63C0D560-9924-4D58-A1FE-5D9578150356}"/>
              </a:ext>
            </a:extLst>
          </p:cNvPr>
          <p:cNvSpPr txBox="1"/>
          <p:nvPr/>
        </p:nvSpPr>
        <p:spPr>
          <a:xfrm>
            <a:off x="4213538" y="2091766"/>
            <a:ext cx="3231834" cy="30469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Thirty: số 30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Forty: số 40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Fifty:số 50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Sixty: số 60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Seventy: số 70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Eighty: số 80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Ninety: số 90</a:t>
            </a:r>
          </a:p>
          <a:p>
            <a:pPr marL="342900" indent="-342900">
              <a:buFontTx/>
              <a:buChar char="-"/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One hundred: số 100</a:t>
            </a: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762C0D72-E570-4F5A-8F03-9FB2E125E9EE}"/>
              </a:ext>
            </a:extLst>
          </p:cNvPr>
          <p:cNvSpPr txBox="1"/>
          <p:nvPr/>
        </p:nvSpPr>
        <p:spPr>
          <a:xfrm>
            <a:off x="7590793" y="4332266"/>
            <a:ext cx="4038910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defRPr/>
            </a:pPr>
            <a:r>
              <a:rPr lang="vi-VN" altLang="zh-CN" sz="2400" dirty="0">
                <a:latin typeface="Times New Roman" panose="02020603050405020304" pitchFamily="18" charset="0"/>
                <a:ea typeface="百变马丁" panose="02010601030101010101" pitchFamily="2" charset="-122"/>
                <a:cs typeface="Times New Roman" panose="02020603050405020304" pitchFamily="18" charset="0"/>
              </a:rPr>
              <a:t>- Quizziz + Wordwall game.</a:t>
            </a:r>
            <a:endParaRPr lang="en-US" altLang="zh-CN" sz="2400" dirty="0">
              <a:latin typeface="Times New Roman" panose="02020603050405020304" pitchFamily="18" charset="0"/>
              <a:ea typeface="百变马丁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32C6CE6-2825-4A4A-9675-D15CE75EF86D}"/>
              </a:ext>
            </a:extLst>
          </p:cNvPr>
          <p:cNvGrpSpPr/>
          <p:nvPr/>
        </p:nvGrpSpPr>
        <p:grpSpPr>
          <a:xfrm flipH="1">
            <a:off x="2195154" y="1100138"/>
            <a:ext cx="7801690" cy="3223172"/>
            <a:chOff x="2625208" y="812224"/>
            <a:chExt cx="6983301" cy="288506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274ABBD-43B4-46DB-9891-646DFDE6E41A}"/>
                </a:ext>
              </a:extLst>
            </p:cNvPr>
            <p:cNvGrpSpPr/>
            <p:nvPr/>
          </p:nvGrpSpPr>
          <p:grpSpPr>
            <a:xfrm>
              <a:off x="2625208" y="812224"/>
              <a:ext cx="6903484" cy="2885064"/>
              <a:chOff x="3176010" y="-2031495"/>
              <a:chExt cx="5801880" cy="2424689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F25FA7D5-CF03-492D-B899-293F77B463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14110" y="-1917195"/>
                <a:ext cx="5763780" cy="231038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25831A5-8960-4E0E-9873-776FB9848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6010" y="-2031495"/>
                <a:ext cx="5763780" cy="2310389"/>
              </a:xfrm>
              <a:prstGeom prst="rect">
                <a:avLst/>
              </a:prstGeom>
            </p:spPr>
          </p:pic>
        </p:grp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5A1943-71A1-46F2-A303-DCE0A47F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394" y="1125538"/>
              <a:ext cx="1277115" cy="123749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F0FF663-9AAA-4779-A190-FB6425D69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870" y="1957894"/>
              <a:ext cx="710730" cy="930545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A584F3D-1978-42E3-BA79-BED2A1F94B82}"/>
              </a:ext>
            </a:extLst>
          </p:cNvPr>
          <p:cNvSpPr txBox="1"/>
          <p:nvPr/>
        </p:nvSpPr>
        <p:spPr>
          <a:xfrm>
            <a:off x="3371971" y="1554607"/>
            <a:ext cx="563698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7200" b="1" dirty="0">
                <a:solidFill>
                  <a:srgbClr val="007130"/>
                </a:solidFill>
                <a:latin typeface="#9Slide03 AllRoundGothic" panose="020B0703020202020104" pitchFamily="34" charset="0"/>
                <a:ea typeface="华康POP2体W9" panose="040B0909000000000000" pitchFamily="81" charset="-122"/>
              </a:rPr>
              <a:t>Thank you!</a:t>
            </a:r>
            <a:endParaRPr lang="zh-CN" altLang="en-US" sz="7200" b="1" dirty="0">
              <a:solidFill>
                <a:srgbClr val="007130"/>
              </a:solidFill>
              <a:latin typeface="#9Slide03 AllRoundGothic" panose="020B0703020202020104" pitchFamily="34" charset="0"/>
              <a:ea typeface="华康POP2体W9" panose="040B0909000000000000" pitchFamily="81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786B54-056A-4EEB-9F9D-71B502D840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6"/>
          <a:stretch/>
        </p:blipFill>
        <p:spPr>
          <a:xfrm>
            <a:off x="617914" y="3409950"/>
            <a:ext cx="5857402" cy="37155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1C7E101-C091-463D-AC1B-C548AD4F22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215" y="3870272"/>
            <a:ext cx="3597485" cy="28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5309145" y="1565468"/>
            <a:ext cx="1462657" cy="13741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3441" r="10682"/>
          <a:stretch/>
        </p:blipFill>
        <p:spPr>
          <a:xfrm>
            <a:off x="1579423" y="1593925"/>
            <a:ext cx="1601914" cy="134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179" r="12219"/>
          <a:stretch/>
        </p:blipFill>
        <p:spPr>
          <a:xfrm>
            <a:off x="8695790" y="1532049"/>
            <a:ext cx="1549517" cy="12958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Fifteen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0343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4065" r="9692"/>
          <a:stretch/>
        </p:blipFill>
        <p:spPr>
          <a:xfrm>
            <a:off x="1706519" y="1582466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3431" r="11044"/>
          <a:stretch/>
        </p:blipFill>
        <p:spPr>
          <a:xfrm>
            <a:off x="5253198" y="1634411"/>
            <a:ext cx="1494717" cy="12662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4487" r="19979"/>
          <a:stretch/>
        </p:blipFill>
        <p:spPr>
          <a:xfrm>
            <a:off x="8837466" y="1582466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fourteen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3738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1114</TotalTime>
  <Words>1469</Words>
  <Application>Microsoft Office PowerPoint</Application>
  <PresentationFormat>Widescreen</PresentationFormat>
  <Paragraphs>503</Paragraphs>
  <Slides>71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90" baseType="lpstr">
      <vt:lpstr>等线</vt:lpstr>
      <vt:lpstr>#9Slide03 AllRoundGothic</vt:lpstr>
      <vt:lpstr>#9Slide03 Ample</vt:lpstr>
      <vt:lpstr>Arial</vt:lpstr>
      <vt:lpstr>Arial Black</vt:lpstr>
      <vt:lpstr>Berlin Sans FB</vt:lpstr>
      <vt:lpstr>Britannic Bold</vt:lpstr>
      <vt:lpstr>Calibri</vt:lpstr>
      <vt:lpstr>Century Gothic</vt:lpstr>
      <vt:lpstr>Cooper Black</vt:lpstr>
      <vt:lpstr>Helvetica Neue</vt:lpstr>
      <vt:lpstr>Life Savers</vt:lpstr>
      <vt:lpstr>Playfair Display Black Italic</vt:lpstr>
      <vt:lpstr>Tahoma</vt:lpstr>
      <vt:lpstr>Times New Roman</vt:lpstr>
      <vt:lpstr>华康POP2体W9</vt:lpstr>
      <vt:lpstr>汉仪夏日体W</vt:lpstr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Ngọc Khuê Nguyễn</cp:lastModifiedBy>
  <cp:revision>70</cp:revision>
  <dcterms:created xsi:type="dcterms:W3CDTF">2017-08-18T03:02:00Z</dcterms:created>
  <dcterms:modified xsi:type="dcterms:W3CDTF">2023-01-10T08:44:38Z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