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7"/>
  </p:notesMasterIdLst>
  <p:sldIdLst>
    <p:sldId id="523" r:id="rId2"/>
    <p:sldId id="518" r:id="rId3"/>
    <p:sldId id="531" r:id="rId4"/>
    <p:sldId id="530" r:id="rId5"/>
    <p:sldId id="532" r:id="rId6"/>
  </p:sldIdLst>
  <p:sldSz cx="10972800" cy="6858000"/>
  <p:notesSz cx="6858000" cy="9144000"/>
  <p:custDataLst>
    <p:tags r:id="rId8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-840" y="-9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F19AF6A-7B79-479E-B9B6-6AB8BD5F3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42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C92C7-0198-4344-8BDB-AF625B679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7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08247-F86F-46DA-8B32-6FFD5F0CC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2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32325-6ADD-4059-A5C8-A9CFDAB98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74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A8D1E-0C1A-4671-936F-E12F8C5DB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61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AA351-6816-408C-8364-FED966CB5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0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0A10F-D644-4AC8-95E0-5DED80B39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4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DBA13-9E0D-4BE3-87A9-1377BED34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8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1B4B9-74D8-4023-BB9E-A895CA4FF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1F65A-CFA9-4710-B7FF-A1084CCFA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8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1F691-77EC-447A-A224-4E098EF3C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7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DAC4-7D73-4EDE-9014-EC98F6FC8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35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43D38-FAF2-4C76-8712-D466A9743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1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435C3-8DC0-41CE-B6ED-02234C551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2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A2CCE8FA-C1C5-420E-B154-002968E94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MÌNH CÙNG VỖ TAY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183195"/>
              </p:ext>
            </p:extLst>
          </p:nvPr>
        </p:nvGraphicFramePr>
        <p:xfrm>
          <a:off x="2325688" y="2205038"/>
          <a:ext cx="6281736" cy="139700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046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2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62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76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476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76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98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</a:t>
                      </a:r>
                      <a:endParaRPr lang="en-US" sz="1600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Rê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Pha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Son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3733800"/>
            <a:ext cx="7477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3733800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3733800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3733800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3733800"/>
            <a:ext cx="7477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3733800"/>
            <a:ext cx="7493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100138"/>
            <a:ext cx="847725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E14375-0997-4FD2-8123-C5FDDA238F85}"/>
              </a:ext>
            </a:extLst>
          </p:cNvPr>
          <p:cNvSpPr/>
          <p:nvPr/>
        </p:nvSpPr>
        <p:spPr>
          <a:xfrm>
            <a:off x="589856" y="1248159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052513"/>
            <a:ext cx="30273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5588" y="1700213"/>
            <a:ext cx="8434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Trò chơi: </a:t>
            </a:r>
            <a:r>
              <a:rPr lang="en-US" sz="4400" b="1" i="1">
                <a:solidFill>
                  <a:srgbClr val="FF0000"/>
                </a:solidFill>
                <a:latin typeface="Cambria" pitchFamily="18" charset="0"/>
              </a:rPr>
              <a:t>“Nhịp điệu trồng cây”.</a:t>
            </a:r>
            <a:endParaRPr lang="en-US" sz="44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3148013"/>
            <a:ext cx="1436687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54325"/>
            <a:ext cx="900113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4275138"/>
            <a:ext cx="1239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2708275"/>
            <a:ext cx="1878013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941638"/>
            <a:ext cx="2185987" cy="258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2586038"/>
            <a:ext cx="2492375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698500" y="549275"/>
            <a:ext cx="3033713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TRÒ CHƠI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itchFamily="18" charset="0"/>
              </a:rPr>
              <a:t>Nhịp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itchFamily="18" charset="0"/>
              </a:rPr>
              <a:t>Điệu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itchFamily="18" charset="0"/>
              </a:rPr>
              <a:t>Trồng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itchFamily="18" charset="0"/>
              </a:rPr>
              <a:t>cây</a:t>
            </a:r>
            <a:endParaRPr lang="en-US" sz="4800" b="1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8435" name="Picture 26" descr="20210409092320_wm_shs-am-nhac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b="71022"/>
          <a:stretch>
            <a:fillRect/>
          </a:stretch>
        </p:blipFill>
        <p:spPr bwMode="auto">
          <a:xfrm>
            <a:off x="4262438" y="138113"/>
            <a:ext cx="591978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6" descr="20210409092320_wm_shs-am-nhac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9" b="7256"/>
          <a:stretch>
            <a:fillRect/>
          </a:stretch>
        </p:blipFill>
        <p:spPr bwMode="auto">
          <a:xfrm>
            <a:off x="4549775" y="4745038"/>
            <a:ext cx="539432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6" descr="20210409092320_wm_shs-am-nhac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8" b="52826"/>
          <a:stretch>
            <a:fillRect/>
          </a:stretch>
        </p:blipFill>
        <p:spPr bwMode="auto">
          <a:xfrm>
            <a:off x="4262438" y="1628775"/>
            <a:ext cx="587216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6" descr="20210409092320_wm_shs-am-nhac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4" b="34549"/>
          <a:stretch>
            <a:fillRect/>
          </a:stretch>
        </p:blipFill>
        <p:spPr bwMode="auto">
          <a:xfrm>
            <a:off x="4262438" y="2997200"/>
            <a:ext cx="61198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E3709A4-9626-49D9-9A5C-7B649B684103}"/>
              </a:ext>
            </a:extLst>
          </p:cNvPr>
          <p:cNvSpPr/>
          <p:nvPr/>
        </p:nvSpPr>
        <p:spPr>
          <a:xfrm>
            <a:off x="3452001" y="3330734"/>
            <a:ext cx="1620874" cy="57689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ỊP ĐIỆU TRỒNG C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ỊP ĐIỆU TRỒNG CÂY">
            <a:hlinkClick r:id="" action="ppaction://media"/>
            <a:extLst>
              <a:ext uri="{FF2B5EF4-FFF2-40B4-BE49-F238E27FC236}">
                <a16:creationId xmlns:a16="http://schemas.microsoft.com/office/drawing/2014/main" xmlns="" id="{7B01E6F0-72D4-466F-A0D3-9AFB5E0DF8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"/>
            <a:ext cx="10968256" cy="685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4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51193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9466</TotalTime>
  <Words>35</Words>
  <Application>Microsoft Office PowerPoint</Application>
  <PresentationFormat>Custom</PresentationFormat>
  <Paragraphs>21</Paragraphs>
  <Slides>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630</cp:revision>
  <dcterms:created xsi:type="dcterms:W3CDTF">2010-04-30T18:19:48Z</dcterms:created>
  <dcterms:modified xsi:type="dcterms:W3CDTF">2023-01-12T02:31:28Z</dcterms:modified>
</cp:coreProperties>
</file>