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482" r:id="rId2"/>
    <p:sldId id="493" r:id="rId3"/>
    <p:sldId id="480" r:id="rId4"/>
    <p:sldId id="483" r:id="rId5"/>
    <p:sldId id="521" r:id="rId6"/>
    <p:sldId id="522" r:id="rId7"/>
    <p:sldId id="515" r:id="rId8"/>
    <p:sldId id="516" r:id="rId9"/>
    <p:sldId id="517" r:id="rId10"/>
    <p:sldId id="519" r:id="rId11"/>
    <p:sldId id="520" r:id="rId12"/>
    <p:sldId id="544" r:id="rId13"/>
    <p:sldId id="545" r:id="rId14"/>
    <p:sldId id="530" r:id="rId15"/>
    <p:sldId id="531" r:id="rId16"/>
    <p:sldId id="532" r:id="rId17"/>
    <p:sldId id="546" r:id="rId18"/>
    <p:sldId id="547" r:id="rId19"/>
    <p:sldId id="536" r:id="rId20"/>
    <p:sldId id="551" r:id="rId21"/>
    <p:sldId id="537" r:id="rId22"/>
    <p:sldId id="538" r:id="rId23"/>
    <p:sldId id="548" r:id="rId24"/>
    <p:sldId id="549" r:id="rId25"/>
    <p:sldId id="550" r:id="rId26"/>
    <p:sldId id="507" r:id="rId27"/>
  </p:sldIdLst>
  <p:sldSz cx="10972800" cy="6858000"/>
  <p:notesSz cx="6858000" cy="9144000"/>
  <p:custDataLst>
    <p:tags r:id="rId2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-840" y="-9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03FB7C5-5581-4F93-8396-97976830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35AB-C88C-4FA9-B409-2BB624B5E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051A-F0E2-4FE4-A0B9-05FB7B7D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6B40-7733-41F0-A210-2AF002160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5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E923-3EF2-402C-B7BF-CA4EB0B3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21FB-9206-4DB9-8C6D-EC25171A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8A30-E4B7-4160-89F6-71569FE5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0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1513-4FC6-45B2-83F3-F4E4E1FA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ED0-4C71-4462-9369-18AA6BF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ED0-4C71-4462-9369-18AA6BF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D65E-A398-4439-9FA8-3FC06A6FC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DFF1-17AE-4E00-99BF-1AA7F0F7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9AB1-5DEA-4788-9C15-05FD970F7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6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F76F-CDEB-4932-9D7E-A477C6643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F412-0C42-4F06-8318-48FF9E92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F412-0C42-4F06-8318-48FF9E92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5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FD49F07-4522-4C2B-839B-791C379EC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5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4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2000" b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LƯƠNG THỊ TRÀ GIANG</a:t>
            </a:r>
            <a:endParaRPr lang="en-US" sz="2000" b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78130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6037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8787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5878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6148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A6A09B9-E46D-4262-BC5B-AC75CBEF7347}"/>
              </a:ext>
            </a:extLst>
          </p:cNvPr>
          <p:cNvSpPr/>
          <p:nvPr/>
        </p:nvSpPr>
        <p:spPr>
          <a:xfrm>
            <a:off x="534951" y="1171618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770188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817813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45013"/>
            <a:ext cx="7191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459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733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0987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6736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6228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60692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62915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C491908-83E5-48B8-A6E3-F641F33CFAE4}"/>
              </a:ext>
            </a:extLst>
          </p:cNvPr>
          <p:cNvSpPr/>
          <p:nvPr/>
        </p:nvSpPr>
        <p:spPr>
          <a:xfrm>
            <a:off x="518300" y="1109980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6403" b="4073"/>
          <a:stretch>
            <a:fillRect/>
          </a:stretch>
        </p:blipFill>
        <p:spPr bwMode="auto">
          <a:xfrm>
            <a:off x="442913" y="2492375"/>
            <a:ext cx="309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49325" y="2730500"/>
            <a:ext cx="88884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CÂU CHUYỆN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VỀ BÀI HÁT </a:t>
            </a:r>
            <a:r>
              <a:rPr lang="en-US" sz="40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536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959225"/>
            <a:ext cx="20907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784350"/>
            <a:ext cx="1874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57338"/>
            <a:ext cx="3959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667125"/>
            <a:ext cx="3795712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309688" y="1073150"/>
            <a:ext cx="84978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CÂU CHUYỆN VỀ BÀI HÁT </a:t>
            </a:r>
            <a:r>
              <a:rPr lang="en-US" sz="28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6390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141663"/>
            <a:ext cx="3581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1631950"/>
            <a:ext cx="2087562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 rot="21055422">
            <a:off x="3240088" y="2181225"/>
            <a:ext cx="4156075" cy="2852738"/>
          </a:xfrm>
          <a:prstGeom prst="irregularSeal1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7975" y="3284538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THẢO LUẬN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349500"/>
            <a:ext cx="77057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773238"/>
            <a:ext cx="80835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5263"/>
          <a:stretch>
            <a:fillRect/>
          </a:stretch>
        </p:blipFill>
        <p:spPr bwMode="auto">
          <a:xfrm>
            <a:off x="1957388" y="2276475"/>
            <a:ext cx="6964362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73238"/>
            <a:ext cx="74517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16113"/>
            <a:ext cx="7056438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1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773238"/>
            <a:ext cx="57451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268788"/>
            <a:ext cx="37623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814388" y="2894013"/>
            <a:ext cx="92551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KỂ CHUYỆN THEO TRANH</a:t>
            </a:r>
          </a:p>
        </p:txBody>
      </p:sp>
      <p:pic>
        <p:nvPicPr>
          <p:cNvPr id="21508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39888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754188"/>
            <a:ext cx="331311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960563"/>
            <a:ext cx="20891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46088" y="1052513"/>
            <a:ext cx="2303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1525588" y="10842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KỂ CHUYỆN THEO TRANH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9163" y="3716338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3</a:t>
            </a:r>
            <a:endParaRPr lang="en-US"/>
          </a:p>
        </p:txBody>
      </p:sp>
      <p:pic>
        <p:nvPicPr>
          <p:cNvPr id="13" name="Picture 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47863"/>
            <a:ext cx="37719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0175" y="3929063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1</a:t>
            </a:r>
            <a:endParaRPr lang="en-US"/>
          </a:p>
        </p:txBody>
      </p:sp>
      <p:pic>
        <p:nvPicPr>
          <p:cNvPr id="17" name="Picture 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3856038" y="3429000"/>
            <a:ext cx="33591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11963" y="4692650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3557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49475"/>
            <a:ext cx="59150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4581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434975" y="2035175"/>
            <a:ext cx="5868988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25605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095500"/>
            <a:ext cx="589597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046163"/>
            <a:ext cx="60944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636838"/>
            <a:ext cx="32591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298132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3933825"/>
            <a:ext cx="8023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CÂU CHUYỆN VỀ BÀI HÁT</a:t>
            </a:r>
          </a:p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532188"/>
            <a:ext cx="44656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THƯỜNG THỨC ÂM NHẠC:</a:t>
            </a:r>
          </a:p>
        </p:txBody>
      </p:sp>
      <p:pic>
        <p:nvPicPr>
          <p:cNvPr id="27656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111625"/>
            <a:ext cx="1892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676525"/>
            <a:ext cx="2071688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NỐT NHẠC BIẾT ĐI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562100"/>
            <a:ext cx="60483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01763" y="3001963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pic>
        <p:nvPicPr>
          <p:cNvPr id="512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06450" y="158273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96913"/>
            <a:ext cx="20113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B7A05FA-ACBB-4E6B-8C6E-DA64AC651887}"/>
              </a:ext>
            </a:extLst>
          </p:cNvPr>
          <p:cNvSpPr/>
          <p:nvPr/>
        </p:nvSpPr>
        <p:spPr>
          <a:xfrm>
            <a:off x="8509990" y="1057318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utoUpdateAnimBg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035050" y="2781300"/>
            <a:ext cx="90154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081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F0C01BA-F9DE-4706-A443-AE43D86F9206}"/>
              </a:ext>
            </a:extLst>
          </p:cNvPr>
          <p:cNvSpPr/>
          <p:nvPr/>
        </p:nvSpPr>
        <p:spPr>
          <a:xfrm>
            <a:off x="661864" y="1264034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015DC70-EAAD-4AA0-BBF6-B81991A9BF02}"/>
              </a:ext>
            </a:extLst>
          </p:cNvPr>
          <p:cNvSpPr/>
          <p:nvPr/>
        </p:nvSpPr>
        <p:spPr>
          <a:xfrm>
            <a:off x="488138" y="1084263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50861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8974</TotalTime>
  <Words>154</Words>
  <Application>Microsoft Office PowerPoint</Application>
  <PresentationFormat>Custom</PresentationFormat>
  <Paragraphs>41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648</cp:revision>
  <dcterms:created xsi:type="dcterms:W3CDTF">2010-04-30T18:19:48Z</dcterms:created>
  <dcterms:modified xsi:type="dcterms:W3CDTF">2023-01-12T01:52:20Z</dcterms:modified>
</cp:coreProperties>
</file>