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0"/>
  </p:notesMasterIdLst>
  <p:sldIdLst>
    <p:sldId id="261" r:id="rId2"/>
    <p:sldId id="296" r:id="rId3"/>
    <p:sldId id="256" r:id="rId4"/>
    <p:sldId id="259" r:id="rId5"/>
    <p:sldId id="258" r:id="rId6"/>
    <p:sldId id="265" r:id="rId7"/>
    <p:sldId id="262" r:id="rId8"/>
    <p:sldId id="269" r:id="rId9"/>
    <p:sldId id="268" r:id="rId10"/>
    <p:sldId id="266" r:id="rId11"/>
    <p:sldId id="263" r:id="rId12"/>
    <p:sldId id="260" r:id="rId13"/>
    <p:sldId id="267" r:id="rId14"/>
    <p:sldId id="272" r:id="rId15"/>
    <p:sldId id="276" r:id="rId16"/>
    <p:sldId id="279" r:id="rId17"/>
    <p:sldId id="273" r:id="rId18"/>
    <p:sldId id="275" r:id="rId19"/>
    <p:sldId id="271" r:id="rId20"/>
    <p:sldId id="280" r:id="rId21"/>
    <p:sldId id="277" r:id="rId22"/>
    <p:sldId id="278" r:id="rId23"/>
    <p:sldId id="281" r:id="rId24"/>
    <p:sldId id="285" r:id="rId25"/>
    <p:sldId id="284" r:id="rId26"/>
    <p:sldId id="286" r:id="rId27"/>
    <p:sldId id="283" r:id="rId28"/>
    <p:sldId id="290" r:id="rId29"/>
    <p:sldId id="292" r:id="rId30"/>
    <p:sldId id="288" r:id="rId31"/>
    <p:sldId id="289" r:id="rId32"/>
    <p:sldId id="291" r:id="rId33"/>
    <p:sldId id="287" r:id="rId34"/>
    <p:sldId id="293" r:id="rId35"/>
    <p:sldId id="299" r:id="rId36"/>
    <p:sldId id="300" r:id="rId37"/>
    <p:sldId id="303" r:id="rId38"/>
    <p:sldId id="304" r:id="rId39"/>
    <p:sldId id="306" r:id="rId40"/>
    <p:sldId id="305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01" r:id="rId67"/>
    <p:sldId id="302" r:id="rId68"/>
    <p:sldId id="333" r:id="rId69"/>
  </p:sldIdLst>
  <p:sldSz cx="12192000" cy="6858000"/>
  <p:notesSz cx="6858000" cy="9144000"/>
  <p:embeddedFontLst>
    <p:embeddedFont>
      <p:font typeface="Arial Black" panose="020B0A04020102020204" pitchFamily="34" charset="0"/>
      <p:bold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libri Light" panose="020F0302020204030204" pitchFamily="34" charset="0"/>
      <p:regular r:id="rId76"/>
      <p:italic r:id="rId77"/>
    </p:embeddedFont>
    <p:embeddedFont>
      <p:font typeface="Century Gothic" panose="020B0502020202020204" pitchFamily="34" charset="0"/>
      <p:regular r:id="rId78"/>
      <p:bold r:id="rId79"/>
      <p:italic r:id="rId80"/>
      <p:boldItalic r:id="rId81"/>
    </p:embeddedFont>
    <p:embeddedFont>
      <p:font typeface="Tahoma" panose="020B0604030504040204" pitchFamily="34" charset="0"/>
      <p:regular r:id="rId82"/>
      <p:bold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8B7"/>
    <a:srgbClr val="9D600C"/>
    <a:srgbClr val="01D3F2"/>
    <a:srgbClr val="FFFFFF"/>
    <a:srgbClr val="21C5FF"/>
    <a:srgbClr val="FCC71C"/>
    <a:srgbClr val="FDD75F"/>
    <a:srgbClr val="FEE175"/>
    <a:srgbClr val="FDCF33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12-Jan-23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93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1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00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6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9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16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32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8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11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1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6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05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25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7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3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9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12-Jan-23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3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12-Jan-23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7409" y="619231"/>
            <a:ext cx="816935" cy="536494"/>
          </a:xfrm>
          <a:prstGeom prst="rect">
            <a:avLst/>
          </a:prstGeom>
        </p:spPr>
      </p:pic>
      <p:sp>
        <p:nvSpPr>
          <p:cNvPr id="13" name="Horizontal Scroll 12"/>
          <p:cNvSpPr/>
          <p:nvPr userDrawn="1"/>
        </p:nvSpPr>
        <p:spPr>
          <a:xfrm rot="60000" flipV="1">
            <a:off x="261257" y="137160"/>
            <a:ext cx="11669486" cy="658368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848" y="20701"/>
            <a:ext cx="612778" cy="1042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4468" y="6107517"/>
            <a:ext cx="861647" cy="638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-1" y="6301816"/>
            <a:ext cx="2941325" cy="5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slide" Target="slide59.xml"/><Relationship Id="rId18" Type="http://schemas.openxmlformats.org/officeDocument/2006/relationships/slide" Target="slide49.xml"/><Relationship Id="rId26" Type="http://schemas.openxmlformats.org/officeDocument/2006/relationships/slide" Target="slide61.xml"/><Relationship Id="rId3" Type="http://schemas.openxmlformats.org/officeDocument/2006/relationships/image" Target="../media/image33.png"/><Relationship Id="rId21" Type="http://schemas.openxmlformats.org/officeDocument/2006/relationships/slide" Target="slide50.xml"/><Relationship Id="rId7" Type="http://schemas.openxmlformats.org/officeDocument/2006/relationships/image" Target="../media/image36.png"/><Relationship Id="rId12" Type="http://schemas.openxmlformats.org/officeDocument/2006/relationships/slide" Target="slide51.xml"/><Relationship Id="rId17" Type="http://schemas.openxmlformats.org/officeDocument/2006/relationships/slide" Target="slide52.xml"/><Relationship Id="rId25" Type="http://schemas.openxmlformats.org/officeDocument/2006/relationships/slide" Target="slide47.xml"/><Relationship Id="rId2" Type="http://schemas.openxmlformats.org/officeDocument/2006/relationships/notesSlide" Target="../notesSlides/notesSlide1.xml"/><Relationship Id="rId16" Type="http://schemas.openxmlformats.org/officeDocument/2006/relationships/slide" Target="slide60.xml"/><Relationship Id="rId20" Type="http://schemas.openxmlformats.org/officeDocument/2006/relationships/slide" Target="slide58.xml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11" Type="http://schemas.openxmlformats.org/officeDocument/2006/relationships/slide" Target="slide57.xml"/><Relationship Id="rId24" Type="http://schemas.openxmlformats.org/officeDocument/2006/relationships/slide" Target="slide55.xml"/><Relationship Id="rId5" Type="http://schemas.openxmlformats.org/officeDocument/2006/relationships/image" Target="../media/image35.png"/><Relationship Id="rId15" Type="http://schemas.openxmlformats.org/officeDocument/2006/relationships/slide" Target="slide53.xml"/><Relationship Id="rId23" Type="http://schemas.openxmlformats.org/officeDocument/2006/relationships/slide" Target="slide62.xml"/><Relationship Id="rId28" Type="http://schemas.openxmlformats.org/officeDocument/2006/relationships/image" Target="../media/image38.png"/><Relationship Id="rId10" Type="http://schemas.openxmlformats.org/officeDocument/2006/relationships/slide" Target="slide64.xml"/><Relationship Id="rId19" Type="http://schemas.openxmlformats.org/officeDocument/2006/relationships/slide" Target="slide63.xml"/><Relationship Id="rId4" Type="http://schemas.openxmlformats.org/officeDocument/2006/relationships/image" Target="../media/image34.png"/><Relationship Id="rId9" Type="http://schemas.openxmlformats.org/officeDocument/2006/relationships/slide" Target="slide48.xml"/><Relationship Id="rId14" Type="http://schemas.openxmlformats.org/officeDocument/2006/relationships/slide" Target="slide65.xml"/><Relationship Id="rId22" Type="http://schemas.openxmlformats.org/officeDocument/2006/relationships/slide" Target="slide56.xml"/><Relationship Id="rId27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/ˈbækeɪk/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257798" y="7258049"/>
            <a:ext cx="3497268" cy="49911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/kɒf/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/fluː/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672689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908744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5151847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Snip Same Side Corner Rectangle 43"/>
          <p:cNvSpPr/>
          <p:nvPr/>
        </p:nvSpPr>
        <p:spPr>
          <a:xfrm>
            <a:off x="7502940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Snip Same Side Corner Rectangle 44"/>
          <p:cNvSpPr/>
          <p:nvPr/>
        </p:nvSpPr>
        <p:spPr>
          <a:xfrm>
            <a:off x="9717783" y="749235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Snip Same Side Corner Rectangle 45"/>
          <p:cNvSpPr/>
          <p:nvPr/>
        </p:nvSpPr>
        <p:spPr>
          <a:xfrm>
            <a:off x="672689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7" name="Snip Same Side Corner Rectangle 46"/>
          <p:cNvSpPr/>
          <p:nvPr/>
        </p:nvSpPr>
        <p:spPr>
          <a:xfrm>
            <a:off x="2908744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8" name="Snip Same Side Corner Rectangle 47"/>
          <p:cNvSpPr/>
          <p:nvPr/>
        </p:nvSpPr>
        <p:spPr>
          <a:xfrm>
            <a:off x="5151847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9" name="Snip Same Side Corner Rectangle 48"/>
          <p:cNvSpPr/>
          <p:nvPr/>
        </p:nvSpPr>
        <p:spPr>
          <a:xfrm>
            <a:off x="7502940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0" name="Snip Same Side Corner Rectangle 49"/>
          <p:cNvSpPr/>
          <p:nvPr/>
        </p:nvSpPr>
        <p:spPr>
          <a:xfrm>
            <a:off x="9717783" y="349322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274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/fluː/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17" y="974996"/>
            <a:ext cx="1718864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17335" y="3608584"/>
            <a:ext cx="1504016" cy="146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41" y="3785529"/>
            <a:ext cx="1722932" cy="123612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16663" y="786678"/>
            <a:ext cx="1705360" cy="1463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939257" y="3684004"/>
            <a:ext cx="1569984" cy="14630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073724" y="3535693"/>
            <a:ext cx="961552" cy="14630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392" y="3558610"/>
            <a:ext cx="1245824" cy="1463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582732" y="912228"/>
            <a:ext cx="1943536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092519" y="873031"/>
            <a:ext cx="1655840" cy="14630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532349" y="946288"/>
            <a:ext cx="1518560" cy="146304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2863981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/sɔː 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429206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/ˈtuː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7882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/kɒf/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62634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/ˈbækeɪk/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626343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/ˈhedeɪk/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1730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/peɪn/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847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/ˈɪəreɪk/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2734" y="5266919"/>
            <a:ext cx="2286000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/ˈstʌmək 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1186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/ˈfiːvər/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636946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2863981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5094766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7443880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9656251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588771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7-Point Star 57"/>
          <p:cNvSpPr/>
          <p:nvPr/>
        </p:nvSpPr>
        <p:spPr>
          <a:xfrm>
            <a:off x="2815806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9" name="7-Point Star 58"/>
          <p:cNvSpPr/>
          <p:nvPr/>
        </p:nvSpPr>
        <p:spPr>
          <a:xfrm>
            <a:off x="5046591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0" name="7-Point Star 59"/>
          <p:cNvSpPr/>
          <p:nvPr/>
        </p:nvSpPr>
        <p:spPr>
          <a:xfrm>
            <a:off x="7395705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7-Point Star 60"/>
          <p:cNvSpPr/>
          <p:nvPr/>
        </p:nvSpPr>
        <p:spPr>
          <a:xfrm>
            <a:off x="9608076" y="3532461"/>
            <a:ext cx="457434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412221" y="3375168"/>
            <a:ext cx="788850" cy="78885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Review 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Horizontal Scroll 9"/>
          <p:cNvSpPr/>
          <p:nvPr/>
        </p:nvSpPr>
        <p:spPr>
          <a:xfrm>
            <a:off x="7081247" y="8525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081247" y="445597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7081247" y="26542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15786" y="99007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1578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15786" y="280863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2" y="5079011"/>
            <a:ext cx="816534" cy="822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71" y="3284995"/>
            <a:ext cx="810198" cy="822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20" y="145712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64635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64635" y="44681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64635" y="258955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62995" y="45924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62995" y="270805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62995" y="85236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03" y="3176611"/>
            <a:ext cx="816534" cy="82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71" y="1316831"/>
            <a:ext cx="810198" cy="8229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1" y="50470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9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47045" y="73977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47045" y="260060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47045" y="446144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78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878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3549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77" y="315132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13" y="502169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8" y="1302487"/>
            <a:ext cx="816534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69169" y="7131542"/>
            <a:ext cx="3602693" cy="51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02247" y="261652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02247" y="68818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02247" y="454486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43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43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43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32" y="5079011"/>
            <a:ext cx="816534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08" y="3177846"/>
            <a:ext cx="810198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7076144" y="459247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076144" y="65579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7076144" y="262413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/ˈfiːvər/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13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13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1383" y="471738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3" y="3242547"/>
            <a:ext cx="816534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29" y="5187504"/>
            <a:ext cx="810198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28" y="1302487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7076144" y="447448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547" y="1830690"/>
            <a:ext cx="4879866" cy="3501076"/>
          </a:xfrm>
          <a:prstGeom prst="rect">
            <a:avLst/>
          </a:prstGeom>
        </p:spPr>
      </p:pic>
      <p:sp>
        <p:nvSpPr>
          <p:cNvPr id="40" name="Horizontal Scroll 39"/>
          <p:cNvSpPr/>
          <p:nvPr/>
        </p:nvSpPr>
        <p:spPr>
          <a:xfrm>
            <a:off x="7076144" y="25927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7745" y="46305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67745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67745" y="83331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85" y="3193839"/>
            <a:ext cx="816534" cy="822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21" y="1297781"/>
            <a:ext cx="810198" cy="82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81" y="50851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83018" y="790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83018" y="263447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83018" y="447802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553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3553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314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3123530"/>
            <a:ext cx="816534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5" y="5073748"/>
            <a:ext cx="810198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13875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7" name="Horizontal Scroll 6"/>
          <p:cNvSpPr/>
          <p:nvPr/>
        </p:nvSpPr>
        <p:spPr>
          <a:xfrm>
            <a:off x="7185302" y="258834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85302" y="447176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85302" y="704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10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110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110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32" y="5079011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08" y="3177846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105641" y="71133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05641" y="253728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05641" y="4363232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2183" y="8186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2183" y="26890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9798" y="44949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310448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25" y="499754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13113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076144" y="261738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68372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076144" y="455104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0704" y="81498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0704" y="274435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00704" y="468366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3168705"/>
            <a:ext cx="816534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34" y="5118923"/>
            <a:ext cx="810198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121848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5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361" y="1337765"/>
            <a:ext cx="2582607" cy="2198229"/>
          </a:xfrm>
          <a:prstGeom prst="rect">
            <a:avLst/>
          </a:prstGeom>
        </p:spPr>
      </p:pic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Stomach ache</a:t>
            </a: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b="31786"/>
          <a:stretch/>
        </p:blipFill>
        <p:spPr>
          <a:xfrm flipH="1">
            <a:off x="8560691" y="1373064"/>
            <a:ext cx="2259796" cy="2198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80367" y="1337764"/>
            <a:ext cx="1444740" cy="219823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Fever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217" y="1167289"/>
            <a:ext cx="1871861" cy="21982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5306500" y="1373064"/>
            <a:ext cx="2281648" cy="219822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1710197" y="1337765"/>
            <a:ext cx="2562317" cy="21982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761867" y="1361446"/>
            <a:ext cx="2358913" cy="21982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4647422" y="1373064"/>
            <a:ext cx="2920178" cy="219822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Flu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340" y="1373064"/>
            <a:ext cx="2582607" cy="219822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68185" y="1373064"/>
            <a:ext cx="1444740" cy="219823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09" y="1337765"/>
            <a:ext cx="1871861" cy="2198230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Headache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03408" y="1373064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266" y="1308959"/>
            <a:ext cx="1871861" cy="21982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8647213" y="1308959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Toothache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5051013" y="1317537"/>
            <a:ext cx="2562317" cy="21982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512193" y="1337765"/>
            <a:ext cx="2358913" cy="21982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1359567" y="1373064"/>
            <a:ext cx="2920178" cy="2198229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29" name="Rounded Rectangle 28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/ˈtuː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Sore throat 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11998" y="1373064"/>
            <a:ext cx="1444740" cy="21982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741"/>
          <a:stretch/>
        </p:blipFill>
        <p:spPr>
          <a:xfrm flipH="1">
            <a:off x="1423043" y="1337765"/>
            <a:ext cx="2487913" cy="21982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8747195" y="1373064"/>
            <a:ext cx="2281648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Cough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860" y="1660717"/>
            <a:ext cx="2588718" cy="1857281"/>
          </a:xfrm>
          <a:prstGeom prst="round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b="32439"/>
          <a:stretch/>
        </p:blipFill>
        <p:spPr>
          <a:xfrm flipH="1">
            <a:off x="8922679" y="1373064"/>
            <a:ext cx="2281648" cy="21982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1650393" y="1317336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Backache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b="31786"/>
          <a:stretch/>
        </p:blipFill>
        <p:spPr>
          <a:xfrm flipH="1">
            <a:off x="8414656" y="1373064"/>
            <a:ext cx="2259796" cy="2198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5049493" y="1337765"/>
            <a:ext cx="2358913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Pain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660" y="1337765"/>
            <a:ext cx="2582607" cy="2198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60370" y="1373063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142" y="1337764"/>
            <a:ext cx="1871861" cy="219823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7810499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1054" y="1155342"/>
            <a:ext cx="11201393" cy="4857750"/>
            <a:chOff x="843700" y="1270702"/>
            <a:chExt cx="10863004" cy="47109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700" y="1270702"/>
              <a:ext cx="6246174" cy="4710998"/>
            </a:xfrm>
            <a:prstGeom prst="rect">
              <a:avLst/>
            </a:prstGeom>
          </p:spPr>
        </p:pic>
        <p:pic>
          <p:nvPicPr>
            <p:cNvPr id="1026" name="Picture 2" descr="https://s.sachmem.vn/public/images/v2/TA5T2SHS/U11-L1-1-b_4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549" y="1270702"/>
              <a:ext cx="4746155" cy="471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609242" y="1393714"/>
            <a:ext cx="2616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Tony, get up!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Breakfast's ready.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4728" y="5478298"/>
            <a:ext cx="492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Sorry, I can't have breakfast, Mum.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6093" y="1248574"/>
            <a:ext cx="3098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Why not? What's the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matter with you?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31784" y="5098988"/>
            <a:ext cx="2803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don't feel well.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have a headache.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25547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4408" y="1269367"/>
            <a:ext cx="11021889" cy="4595270"/>
            <a:chOff x="768984" y="1182967"/>
            <a:chExt cx="12963273" cy="4357006"/>
          </a:xfrm>
        </p:grpSpPr>
        <p:pic>
          <p:nvPicPr>
            <p:cNvPr id="3" name="Picture 6" descr="https://s.sachmem.vn/public/images/v2/TA5T2SHS/U11-L1-1-c_44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6"/>
            <a:stretch/>
          </p:blipFill>
          <p:spPr bwMode="auto">
            <a:xfrm>
              <a:off x="768984" y="1182967"/>
              <a:ext cx="5601677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1-L1-1-d_5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61" y="1182967"/>
              <a:ext cx="7361596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6405" y="1438032"/>
            <a:ext cx="370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Oh, you have a fever, too.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74256" y="5179507"/>
            <a:ext cx="3642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Yes, Mum. I feel very hot.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40122" y="1418217"/>
            <a:ext cx="4120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What's the matter with Tony?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341187" y="4675639"/>
            <a:ext cx="4297010" cy="1131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He has a fever. I'll take him to 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the doctor after breakfast.</a:t>
            </a:r>
          </a:p>
        </p:txBody>
      </p:sp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toothache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-1415"/>
          <a:stretch/>
        </p:blipFill>
        <p:spPr>
          <a:xfrm flipH="1">
            <a:off x="1412369" y="1684042"/>
            <a:ext cx="3435401" cy="36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3998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earache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b="406"/>
          <a:stretch/>
        </p:blipFill>
        <p:spPr>
          <a:xfrm>
            <a:off x="1737542" y="1461699"/>
            <a:ext cx="2892514" cy="40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55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sore throat.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76261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-2436"/>
          <a:stretch/>
        </p:blipFill>
        <p:spPr>
          <a:xfrm flipH="1">
            <a:off x="1690323" y="1413567"/>
            <a:ext cx="2883865" cy="41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3904" y="8139707"/>
            <a:ext cx="3215168" cy="57078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/sɔː 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rəʊt/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935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34398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4952" y="1766661"/>
            <a:ext cx="2291276" cy="34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5742" y="1792117"/>
            <a:ext cx="4602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-1864"/>
          <a:stretch/>
        </p:blipFill>
        <p:spPr>
          <a:xfrm flipH="1">
            <a:off x="1900668" y="2695111"/>
            <a:ext cx="2224201" cy="32153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61306" y="1810991"/>
            <a:ext cx="2286000" cy="51566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sore throat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9453" y="1805369"/>
            <a:ext cx="4817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58"/>
          <a:stretch/>
        </p:blipFill>
        <p:spPr>
          <a:xfrm>
            <a:off x="7978839" y="2674567"/>
            <a:ext cx="2304849" cy="32491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40839" y="1811091"/>
            <a:ext cx="2286000" cy="53828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9161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07" y="801957"/>
            <a:ext cx="1595495" cy="1358031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65755" y="2891556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439" y="4899573"/>
            <a:ext cx="1673165" cy="1200415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98654" y="666029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-9117" t="-4667" r="-3723" b="26910"/>
          <a:stretch/>
        </p:blipFill>
        <p:spPr>
          <a:xfrm>
            <a:off x="527495" y="2812811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-15843" r="-20014"/>
          <a:stretch/>
        </p:blipFill>
        <p:spPr>
          <a:xfrm flipH="1">
            <a:off x="8650681" y="4671073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-24505" t="45" r="-20568" b="-13871"/>
          <a:stretch/>
        </p:blipFill>
        <p:spPr>
          <a:xfrm>
            <a:off x="2063340" y="4617507"/>
            <a:ext cx="1928989" cy="17773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745635" y="370882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483930" y="539948"/>
            <a:ext cx="1307283" cy="1155068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683829" y="37749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8" name="Rounded Rectangle 27"/>
          <p:cNvSpPr/>
          <p:nvPr/>
        </p:nvSpPr>
        <p:spPr>
          <a:xfrm>
            <a:off x="1499295" y="2062829"/>
            <a:ext cx="1282256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13584" y="1775727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81301" y="1625589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64044" y="1624190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87475" y="4280932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667301" y="196049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483930" y="5989270"/>
            <a:ext cx="1468946" cy="29300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4801" y="4334187"/>
            <a:ext cx="2283678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071761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>
            <a:stCxn id="17" idx="1"/>
          </p:cNvCxnSpPr>
          <p:nvPr/>
        </p:nvCxnSpPr>
        <p:spPr>
          <a:xfrm flipV="1">
            <a:off x="8200471" y="1955096"/>
            <a:ext cx="71444" cy="6638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4"/>
          </p:cNvCxnSpPr>
          <p:nvPr/>
        </p:nvCxnSpPr>
        <p:spPr>
          <a:xfrm flipV="1">
            <a:off x="8742249" y="1695017"/>
            <a:ext cx="1256405" cy="114040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  <a:endCxn id="19" idx="0"/>
          </p:cNvCxnSpPr>
          <p:nvPr/>
        </p:nvCxnSpPr>
        <p:spPr>
          <a:xfrm>
            <a:off x="9203978" y="3498212"/>
            <a:ext cx="862936" cy="700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91438" y="3994666"/>
            <a:ext cx="600977" cy="7212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1"/>
            <a:endCxn id="20" idx="3"/>
          </p:cNvCxnSpPr>
          <p:nvPr/>
        </p:nvCxnSpPr>
        <p:spPr>
          <a:xfrm flipH="1">
            <a:off x="6553022" y="4266806"/>
            <a:ext cx="80211" cy="7014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7" idx="13"/>
          </p:cNvCxnSpPr>
          <p:nvPr/>
        </p:nvCxnSpPr>
        <p:spPr>
          <a:xfrm flipH="1">
            <a:off x="3699557" y="3970231"/>
            <a:ext cx="560364" cy="7008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15"/>
            <a:endCxn id="22" idx="0"/>
          </p:cNvCxnSpPr>
          <p:nvPr/>
        </p:nvCxnSpPr>
        <p:spPr>
          <a:xfrm flipH="1">
            <a:off x="2132262" y="3584806"/>
            <a:ext cx="1637265" cy="148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7" idx="17"/>
          </p:cNvCxnSpPr>
          <p:nvPr/>
        </p:nvCxnSpPr>
        <p:spPr>
          <a:xfrm flipH="1" flipV="1">
            <a:off x="2264008" y="1819823"/>
            <a:ext cx="1738028" cy="13359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452730" y="2285009"/>
            <a:ext cx="212626" cy="6103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7" idx="23"/>
          </p:cNvCxnSpPr>
          <p:nvPr/>
        </p:nvCxnSpPr>
        <p:spPr>
          <a:xfrm flipH="1" flipV="1">
            <a:off x="6449160" y="2065851"/>
            <a:ext cx="23177" cy="65964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3930" y="2597644"/>
            <a:ext cx="5747155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What's the matter with you?</a:t>
            </a:r>
          </a:p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1847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4951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her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2826" y="180482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25485" y="1792117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04219" y="2439310"/>
            <a:ext cx="2453522" cy="3733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49922" y="2699657"/>
            <a:ext cx="2359718" cy="33650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23041" y="181753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85998" y="1806631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4324" y="263307"/>
            <a:ext cx="2079415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38136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9" grpId="0" animBg="1"/>
      <p:bldP spid="10" grpId="0" animBg="1"/>
      <p:bldP spid="11" grpId="0"/>
      <p:bldP spid="15" grpId="0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31786"/>
          <a:stretch/>
        </p:blipFill>
        <p:spPr>
          <a:xfrm flipH="1">
            <a:off x="10189899" y="2629183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24720"/>
          <a:stretch/>
        </p:blipFill>
        <p:spPr>
          <a:xfrm>
            <a:off x="9661530" y="360264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-9117" t="-4667" r="-3723" b="26910"/>
          <a:stretch/>
        </p:blipFill>
        <p:spPr>
          <a:xfrm>
            <a:off x="1049496" y="4181378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-15843" r="-20014"/>
          <a:stretch/>
        </p:blipFill>
        <p:spPr>
          <a:xfrm flipH="1">
            <a:off x="8082431" y="4628515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6718586" y="195055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b="37741"/>
          <a:stretch/>
        </p:blipFill>
        <p:spPr>
          <a:xfrm flipH="1">
            <a:off x="1062439" y="983858"/>
            <a:ext cx="1660226" cy="146691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b="32439"/>
          <a:stretch/>
        </p:blipFill>
        <p:spPr>
          <a:xfrm flipH="1">
            <a:off x="3773267" y="13210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9" name="Rounded Rectangle 28"/>
          <p:cNvSpPr/>
          <p:nvPr/>
        </p:nvSpPr>
        <p:spPr>
          <a:xfrm>
            <a:off x="739434" y="2450773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54252" y="1449762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65171" y="1396812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09424" y="4137798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1043" y="164014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0230" y="5721063"/>
            <a:ext cx="2855870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145817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7217049" y="1792079"/>
            <a:ext cx="72430" cy="84656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5"/>
          </p:cNvCxnSpPr>
          <p:nvPr/>
        </p:nvCxnSpPr>
        <p:spPr>
          <a:xfrm flipV="1">
            <a:off x="8942380" y="2014637"/>
            <a:ext cx="811149" cy="9783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</p:cNvCxnSpPr>
          <p:nvPr/>
        </p:nvCxnSpPr>
        <p:spPr>
          <a:xfrm flipV="1">
            <a:off x="9072007" y="3477703"/>
            <a:ext cx="1117892" cy="2050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16601" y="3994666"/>
            <a:ext cx="452580" cy="64041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2"/>
          </p:cNvCxnSpPr>
          <p:nvPr/>
        </p:nvCxnSpPr>
        <p:spPr>
          <a:xfrm flipH="1">
            <a:off x="5427394" y="4117625"/>
            <a:ext cx="317932" cy="74206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646101" y="3824804"/>
            <a:ext cx="1752667" cy="99797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9" idx="3"/>
          </p:cNvCxnSpPr>
          <p:nvPr/>
        </p:nvCxnSpPr>
        <p:spPr>
          <a:xfrm flipH="1" flipV="1">
            <a:off x="3025434" y="2658117"/>
            <a:ext cx="933181" cy="5836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1" idx="2"/>
          </p:cNvCxnSpPr>
          <p:nvPr/>
        </p:nvCxnSpPr>
        <p:spPr>
          <a:xfrm flipH="1" flipV="1">
            <a:off x="4701351" y="1811499"/>
            <a:ext cx="51648" cy="10490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74727" y="2597644"/>
            <a:ext cx="5422857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What's the matter with </a:t>
            </a: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her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>
              <a:buNone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She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has </a:t>
            </a:r>
            <a:r>
              <a:rPr lang="en-US" sz="2400" dirty="0"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______________. 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485" y="4859694"/>
            <a:ext cx="1557187" cy="1558681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844324" y="263307"/>
            <a:ext cx="200888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22215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2" name="basket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478844" y="4447584"/>
            <a:ext cx="2147723" cy="1427576"/>
          </a:xfrm>
          <a:prstGeom prst="ellipse">
            <a:avLst/>
          </a:prstGeom>
        </p:spPr>
      </p:pic>
      <p:pic>
        <p:nvPicPr>
          <p:cNvPr id="140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945262" y="5237718"/>
            <a:ext cx="398601" cy="363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916291" y="1428077"/>
            <a:ext cx="4121641" cy="160205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07726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PICKING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362274" y="1864562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APPLES</a:t>
            </a:r>
          </a:p>
        </p:txBody>
      </p:sp>
      <p:pic>
        <p:nvPicPr>
          <p:cNvPr id="73" name="apple">
            <a:hlinkClick r:id="rId6" action="ppaction://hlinksldjump"/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91996" y="2806526"/>
            <a:ext cx="602182" cy="548787"/>
          </a:xfrm>
          <a:prstGeom prst="rect">
            <a:avLst/>
          </a:prstGeom>
        </p:spPr>
      </p:pic>
      <p:pic>
        <p:nvPicPr>
          <p:cNvPr id="79" name="apple">
            <a:hlinkClick r:id="rId8" action="ppaction://hlinksldjump"/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06216" y="2665086"/>
            <a:ext cx="602182" cy="548787"/>
          </a:xfrm>
          <a:prstGeom prst="rect">
            <a:avLst/>
          </a:prstGeom>
        </p:spPr>
      </p:pic>
      <p:pic>
        <p:nvPicPr>
          <p:cNvPr id="81" name="apple">
            <a:hlinkClick r:id="rId9" action="ppaction://hlinksldjump"/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62251" y="1395769"/>
            <a:ext cx="602182" cy="548787"/>
          </a:xfrm>
          <a:prstGeom prst="rect">
            <a:avLst/>
          </a:prstGeom>
        </p:spPr>
      </p:pic>
      <p:pic>
        <p:nvPicPr>
          <p:cNvPr id="84" name="apple">
            <a:hlinkClick r:id="rId10" action="ppaction://hlinksldjump"/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79922" y="3134251"/>
            <a:ext cx="602182" cy="548787"/>
          </a:xfrm>
          <a:prstGeom prst="rect">
            <a:avLst/>
          </a:prstGeom>
        </p:spPr>
      </p:pic>
      <p:pic>
        <p:nvPicPr>
          <p:cNvPr id="92" name="apple">
            <a:hlinkClick r:id="rId11" action="ppaction://hlinksldjump"/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2825" y="1618791"/>
            <a:ext cx="602182" cy="548787"/>
          </a:xfrm>
          <a:prstGeom prst="rect">
            <a:avLst/>
          </a:prstGeom>
        </p:spPr>
      </p:pic>
      <p:pic>
        <p:nvPicPr>
          <p:cNvPr id="95" name="apple">
            <a:hlinkClick r:id="rId12" action="ppaction://hlinksldjump"/>
            <a:extLst>
              <a:ext uri="{FF2B5EF4-FFF2-40B4-BE49-F238E27FC236}">
                <a16:creationId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38964" y="3444552"/>
            <a:ext cx="602182" cy="548787"/>
          </a:xfrm>
          <a:prstGeom prst="rect">
            <a:avLst/>
          </a:prstGeom>
        </p:spPr>
      </p:pic>
      <p:pic>
        <p:nvPicPr>
          <p:cNvPr id="97" name="apple">
            <a:hlinkClick r:id="rId13" action="ppaction://hlinksldjump"/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7244" y="3174591"/>
            <a:ext cx="602182" cy="548787"/>
          </a:xfrm>
          <a:prstGeom prst="rect">
            <a:avLst/>
          </a:prstGeom>
        </p:spPr>
      </p:pic>
      <p:pic>
        <p:nvPicPr>
          <p:cNvPr id="101" name="apple">
            <a:hlinkClick r:id="rId14" action="ppaction://hlinksldjump"/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91133" y="2227734"/>
            <a:ext cx="602182" cy="548787"/>
          </a:xfrm>
          <a:prstGeom prst="rect">
            <a:avLst/>
          </a:prstGeom>
        </p:spPr>
      </p:pic>
      <p:pic>
        <p:nvPicPr>
          <p:cNvPr id="102" name="apple">
            <a:hlinkClick r:id="rId15" action="ppaction://hlinksldjump"/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55188" y="2101148"/>
            <a:ext cx="602182" cy="548787"/>
          </a:xfrm>
          <a:prstGeom prst="rect">
            <a:avLst/>
          </a:prstGeom>
        </p:spPr>
      </p:pic>
      <p:pic>
        <p:nvPicPr>
          <p:cNvPr id="103" name="apple">
            <a:hlinkClick r:id="rId16" action="ppaction://hlinksldjump"/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88632" y="726120"/>
            <a:ext cx="602182" cy="548787"/>
          </a:xfrm>
          <a:prstGeom prst="rect">
            <a:avLst/>
          </a:prstGeom>
        </p:spPr>
      </p:pic>
      <p:pic>
        <p:nvPicPr>
          <p:cNvPr id="111" name="apple">
            <a:hlinkClick r:id="rId17" action="ppaction://hlinksldjump"/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389" flipH="1">
            <a:off x="7247850" y="1061252"/>
            <a:ext cx="602182" cy="548787"/>
          </a:xfrm>
          <a:prstGeom prst="rect">
            <a:avLst/>
          </a:prstGeom>
        </p:spPr>
      </p:pic>
      <p:pic>
        <p:nvPicPr>
          <p:cNvPr id="114" name="apple">
            <a:hlinkClick r:id="rId18" action="ppaction://hlinksldjump"/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28080" y="2162594"/>
            <a:ext cx="602182" cy="548787"/>
          </a:xfrm>
          <a:prstGeom prst="rect">
            <a:avLst/>
          </a:prstGeom>
        </p:spPr>
      </p:pic>
      <p:pic>
        <p:nvPicPr>
          <p:cNvPr id="116" name="apple">
            <a:hlinkClick r:id="rId19" action="ppaction://hlinksldjump"/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67190" y="2367490"/>
            <a:ext cx="602182" cy="548787"/>
          </a:xfrm>
          <a:prstGeom prst="rect">
            <a:avLst/>
          </a:prstGeom>
        </p:spPr>
      </p:pic>
      <p:pic>
        <p:nvPicPr>
          <p:cNvPr id="119" name="apple">
            <a:hlinkClick r:id="rId20" action="ppaction://hlinksldjump"/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36800" y="1993954"/>
            <a:ext cx="602182" cy="548787"/>
          </a:xfrm>
          <a:prstGeom prst="rect">
            <a:avLst/>
          </a:prstGeom>
        </p:spPr>
      </p:pic>
      <p:pic>
        <p:nvPicPr>
          <p:cNvPr id="121" name="apple">
            <a:hlinkClick r:id="rId21" action="ppaction://hlinksldjump"/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32513" y="2683635"/>
            <a:ext cx="602182" cy="548787"/>
          </a:xfrm>
          <a:prstGeom prst="rect">
            <a:avLst/>
          </a:prstGeom>
        </p:spPr>
      </p:pic>
      <p:pic>
        <p:nvPicPr>
          <p:cNvPr id="122" name="apple">
            <a:hlinkClick r:id="rId22" action="ppaction://hlinksldjump"/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08975" y="1131545"/>
            <a:ext cx="602182" cy="548787"/>
          </a:xfrm>
          <a:prstGeom prst="rect">
            <a:avLst/>
          </a:prstGeom>
        </p:spPr>
      </p:pic>
      <p:pic>
        <p:nvPicPr>
          <p:cNvPr id="137" name="apple">
            <a:hlinkClick r:id="rId23" action="ppaction://hlinksldjump"/>
            <a:extLst>
              <a:ext uri="{FF2B5EF4-FFF2-40B4-BE49-F238E27FC236}">
                <a16:creationId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82768" y="1648285"/>
            <a:ext cx="602182" cy="548787"/>
          </a:xfrm>
          <a:prstGeom prst="rect">
            <a:avLst/>
          </a:prstGeom>
        </p:spPr>
      </p:pic>
      <p:pic>
        <p:nvPicPr>
          <p:cNvPr id="147" name="apple">
            <a:hlinkClick r:id="rId24" action="ppaction://hlinksldjump"/>
            <a:extLst>
              <a:ext uri="{FF2B5EF4-FFF2-40B4-BE49-F238E27FC236}">
                <a16:creationId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669425" y="3397943"/>
            <a:ext cx="602182" cy="548787"/>
          </a:xfrm>
          <a:prstGeom prst="rect">
            <a:avLst/>
          </a:prstGeom>
        </p:spPr>
      </p:pic>
      <p:pic>
        <p:nvPicPr>
          <p:cNvPr id="151" name="apple.MsPham">
            <a:hlinkClick r:id="rId25" action="ppaction://hlinksldjump"/>
            <a:extLst>
              <a:ext uri="{FF2B5EF4-FFF2-40B4-BE49-F238E27FC236}">
                <a16:creationId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682405" y="2101147"/>
            <a:ext cx="602182" cy="548787"/>
          </a:xfrm>
          <a:prstGeom prst="rect">
            <a:avLst/>
          </a:prstGeom>
        </p:spPr>
      </p:pic>
      <p:pic>
        <p:nvPicPr>
          <p:cNvPr id="152" name="apple">
            <a:hlinkClick r:id="rId26" action="ppaction://hlinksldjump"/>
            <a:extLst>
              <a:ext uri="{FF2B5EF4-FFF2-40B4-BE49-F238E27FC236}">
                <a16:creationId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4810" y="1049382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1257835" y="4206299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4705" y="5275889"/>
            <a:ext cx="398601" cy="36325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12765" y="5663114"/>
            <a:ext cx="398601" cy="36325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180450" y="5275549"/>
            <a:ext cx="398598" cy="363255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91498" y="5270027"/>
            <a:ext cx="398598" cy="363255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1301" y="5397338"/>
            <a:ext cx="398600" cy="363256"/>
          </a:xfrm>
          <a:prstGeom prst="rect">
            <a:avLst/>
          </a:prstGeom>
        </p:spPr>
      </p:pic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686190" y="5245232"/>
            <a:ext cx="398601" cy="36325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6965" y="5397929"/>
            <a:ext cx="398601" cy="36325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427709" y="5270025"/>
            <a:ext cx="398601" cy="36325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25961" y="5427818"/>
            <a:ext cx="398601" cy="363257"/>
          </a:xfrm>
          <a:prstGeom prst="rect">
            <a:avLst/>
          </a:prstGeom>
        </p:spPr>
      </p:pic>
      <p:pic>
        <p:nvPicPr>
          <p:cNvPr id="127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45112" y="5398848"/>
            <a:ext cx="398601" cy="363257"/>
          </a:xfrm>
          <a:prstGeom prst="rect">
            <a:avLst/>
          </a:prstGeom>
        </p:spPr>
      </p:pic>
      <p:pic>
        <p:nvPicPr>
          <p:cNvPr id="129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480512" y="5411150"/>
            <a:ext cx="398598" cy="363255"/>
          </a:xfrm>
          <a:prstGeom prst="rect">
            <a:avLst/>
          </a:prstGeom>
        </p:spPr>
      </p:pic>
      <p:pic>
        <p:nvPicPr>
          <p:cNvPr id="141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2005078" y="5360658"/>
            <a:ext cx="398601" cy="363257"/>
          </a:xfrm>
          <a:prstGeom prst="rect">
            <a:avLst/>
          </a:prstGeom>
        </p:spPr>
      </p:pic>
      <p:pic>
        <p:nvPicPr>
          <p:cNvPr id="14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474241" y="5480574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8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01269" y="5056288"/>
            <a:ext cx="398601" cy="363257"/>
          </a:xfrm>
          <a:prstGeom prst="rect">
            <a:avLst/>
          </a:prstGeom>
        </p:spPr>
      </p:pic>
      <p:pic>
        <p:nvPicPr>
          <p:cNvPr id="130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201418" y="5059286"/>
            <a:ext cx="398598" cy="363255"/>
          </a:xfrm>
          <a:prstGeom prst="rect">
            <a:avLst/>
          </a:prstGeom>
        </p:spPr>
      </p:pic>
      <p:pic>
        <p:nvPicPr>
          <p:cNvPr id="13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6265" y="5120009"/>
            <a:ext cx="398601" cy="363257"/>
          </a:xfrm>
          <a:prstGeom prst="rect">
            <a:avLst/>
          </a:prstGeom>
        </p:spPr>
      </p:pic>
      <p:pic>
        <p:nvPicPr>
          <p:cNvPr id="133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9873" y="5191890"/>
            <a:ext cx="398601" cy="363257"/>
          </a:xfrm>
          <a:prstGeom prst="rect">
            <a:avLst/>
          </a:prstGeom>
        </p:spPr>
      </p:pic>
      <p:pic>
        <p:nvPicPr>
          <p:cNvPr id="134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87925" y="5069419"/>
            <a:ext cx="398601" cy="363257"/>
          </a:xfrm>
          <a:prstGeom prst="rect">
            <a:avLst/>
          </a:prstGeom>
        </p:spPr>
      </p:pic>
      <p:pic>
        <p:nvPicPr>
          <p:cNvPr id="139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97855" y="5208869"/>
            <a:ext cx="398601" cy="363257"/>
          </a:xfrm>
          <a:prstGeom prst="rect">
            <a:avLst/>
          </a:prstGeom>
        </p:spPr>
      </p:pic>
      <p:pic>
        <p:nvPicPr>
          <p:cNvPr id="131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21679" y="5201239"/>
            <a:ext cx="398600" cy="363256"/>
          </a:xfrm>
          <a:prstGeom prst="rect">
            <a:avLst/>
          </a:prstGeom>
        </p:spPr>
      </p:pic>
      <p:pic>
        <p:nvPicPr>
          <p:cNvPr id="146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88531" y="5185953"/>
            <a:ext cx="398601" cy="363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1693" y="5860378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22" name="basket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2633402" y="4447584"/>
            <a:ext cx="2147723" cy="1427576"/>
          </a:xfrm>
          <a:prstGeom prst="ellipse">
            <a:avLst/>
          </a:prstGeom>
        </p:spPr>
      </p:pic>
      <p:pic>
        <p:nvPicPr>
          <p:cNvPr id="223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099820" y="5237718"/>
            <a:ext cx="398601" cy="363257"/>
          </a:xfrm>
          <a:prstGeom prst="rect">
            <a:avLst/>
          </a:prstGeom>
        </p:spPr>
      </p:pic>
      <p:pic>
        <p:nvPicPr>
          <p:cNvPr id="22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069263" y="5275889"/>
            <a:ext cx="398601" cy="363257"/>
          </a:xfrm>
          <a:prstGeom prst="rect">
            <a:avLst/>
          </a:prstGeom>
        </p:spPr>
      </p:pic>
      <p:pic>
        <p:nvPicPr>
          <p:cNvPr id="22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367323" y="5663114"/>
            <a:ext cx="398601" cy="363257"/>
          </a:xfrm>
          <a:prstGeom prst="rect">
            <a:avLst/>
          </a:prstGeom>
        </p:spPr>
      </p:pic>
      <p:pic>
        <p:nvPicPr>
          <p:cNvPr id="22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335008" y="5275549"/>
            <a:ext cx="398598" cy="363255"/>
          </a:xfrm>
          <a:prstGeom prst="rect">
            <a:avLst/>
          </a:prstGeom>
        </p:spPr>
      </p:pic>
      <p:pic>
        <p:nvPicPr>
          <p:cNvPr id="22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2846056" y="5270027"/>
            <a:ext cx="398598" cy="363255"/>
          </a:xfrm>
          <a:prstGeom prst="rect">
            <a:avLst/>
          </a:prstGeom>
        </p:spPr>
      </p:pic>
      <p:pic>
        <p:nvPicPr>
          <p:cNvPr id="22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2895859" y="5397338"/>
            <a:ext cx="398600" cy="363256"/>
          </a:xfrm>
          <a:prstGeom prst="rect">
            <a:avLst/>
          </a:prstGeom>
        </p:spPr>
      </p:pic>
      <p:pic>
        <p:nvPicPr>
          <p:cNvPr id="229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840748" y="5245232"/>
            <a:ext cx="398601" cy="363257"/>
          </a:xfrm>
          <a:prstGeom prst="rect">
            <a:avLst/>
          </a:prstGeom>
        </p:spPr>
      </p:pic>
      <p:pic>
        <p:nvPicPr>
          <p:cNvPr id="230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141523" y="5397929"/>
            <a:ext cx="398601" cy="363257"/>
          </a:xfrm>
          <a:prstGeom prst="rect">
            <a:avLst/>
          </a:prstGeom>
        </p:spPr>
      </p:pic>
      <p:pic>
        <p:nvPicPr>
          <p:cNvPr id="231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582267" y="5270025"/>
            <a:ext cx="398601" cy="363257"/>
          </a:xfrm>
          <a:prstGeom prst="rect">
            <a:avLst/>
          </a:prstGeom>
        </p:spPr>
      </p:pic>
      <p:pic>
        <p:nvPicPr>
          <p:cNvPr id="232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380519" y="5427818"/>
            <a:ext cx="398601" cy="363257"/>
          </a:xfrm>
          <a:prstGeom prst="rect">
            <a:avLst/>
          </a:prstGeom>
        </p:spPr>
      </p:pic>
      <p:pic>
        <p:nvPicPr>
          <p:cNvPr id="233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899670" y="5398848"/>
            <a:ext cx="398601" cy="363257"/>
          </a:xfrm>
          <a:prstGeom prst="rect">
            <a:avLst/>
          </a:prstGeom>
        </p:spPr>
      </p:pic>
      <p:pic>
        <p:nvPicPr>
          <p:cNvPr id="234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635070" y="5411150"/>
            <a:ext cx="398598" cy="363255"/>
          </a:xfrm>
          <a:prstGeom prst="rect">
            <a:avLst/>
          </a:prstGeom>
        </p:spPr>
      </p:pic>
      <p:pic>
        <p:nvPicPr>
          <p:cNvPr id="235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59636" y="5360658"/>
            <a:ext cx="398601" cy="363257"/>
          </a:xfrm>
          <a:prstGeom prst="rect">
            <a:avLst/>
          </a:prstGeom>
        </p:spPr>
      </p:pic>
      <p:pic>
        <p:nvPicPr>
          <p:cNvPr id="236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2628799" y="5480574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7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655827" y="5056288"/>
            <a:ext cx="398601" cy="363257"/>
          </a:xfrm>
          <a:prstGeom prst="rect">
            <a:avLst/>
          </a:prstGeom>
        </p:spPr>
      </p:pic>
      <p:pic>
        <p:nvPicPr>
          <p:cNvPr id="238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355976" y="5059286"/>
            <a:ext cx="398598" cy="363255"/>
          </a:xfrm>
          <a:prstGeom prst="rect">
            <a:avLst/>
          </a:prstGeom>
        </p:spPr>
      </p:pic>
      <p:pic>
        <p:nvPicPr>
          <p:cNvPr id="239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050823" y="5120009"/>
            <a:ext cx="398601" cy="363257"/>
          </a:xfrm>
          <a:prstGeom prst="rect">
            <a:avLst/>
          </a:prstGeom>
        </p:spPr>
      </p:pic>
      <p:pic>
        <p:nvPicPr>
          <p:cNvPr id="240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214431" y="5191890"/>
            <a:ext cx="398601" cy="363257"/>
          </a:xfrm>
          <a:prstGeom prst="rect">
            <a:avLst/>
          </a:prstGeom>
        </p:spPr>
      </p:pic>
      <p:pic>
        <p:nvPicPr>
          <p:cNvPr id="241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42483" y="5069419"/>
            <a:ext cx="398601" cy="363257"/>
          </a:xfrm>
          <a:prstGeom prst="rect">
            <a:avLst/>
          </a:prstGeom>
        </p:spPr>
      </p:pic>
      <p:pic>
        <p:nvPicPr>
          <p:cNvPr id="242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452413" y="5208869"/>
            <a:ext cx="398601" cy="363257"/>
          </a:xfrm>
          <a:prstGeom prst="rect">
            <a:avLst/>
          </a:prstGeom>
        </p:spPr>
      </p:pic>
      <p:pic>
        <p:nvPicPr>
          <p:cNvPr id="243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676237" y="5201239"/>
            <a:ext cx="398600" cy="363256"/>
          </a:xfrm>
          <a:prstGeom prst="rect">
            <a:avLst/>
          </a:prstGeom>
        </p:spPr>
      </p:pic>
      <p:pic>
        <p:nvPicPr>
          <p:cNvPr id="244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43089" y="5185953"/>
            <a:ext cx="398601" cy="363257"/>
          </a:xfrm>
          <a:prstGeom prst="rect">
            <a:avLst/>
          </a:prstGeom>
        </p:spPr>
      </p:pic>
      <p:sp>
        <p:nvSpPr>
          <p:cNvPr id="245" name="Rectangle 244"/>
          <p:cNvSpPr/>
          <p:nvPr/>
        </p:nvSpPr>
        <p:spPr>
          <a:xfrm>
            <a:off x="3146251" y="5860378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50" name="Rectangle 249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52" name="Rectangle 251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53" name="Rectangle 252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54" name="Rectangle 253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255" name="Rectangle 254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256" name="Rectangle 25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57" name="Rectangle 256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58" name="Rectangle 257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59" name="Rectangle 258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60" name="Rectangle 259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62" name="Rectangle 261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3" name="Rectangle 262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66" name="Rectangle 26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68" name="basket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4807878" y="4467768"/>
            <a:ext cx="2147723" cy="1427576"/>
          </a:xfrm>
          <a:prstGeom prst="ellipse">
            <a:avLst/>
          </a:prstGeom>
        </p:spPr>
      </p:pic>
      <p:pic>
        <p:nvPicPr>
          <p:cNvPr id="269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74296" y="5257902"/>
            <a:ext cx="398601" cy="363257"/>
          </a:xfrm>
          <a:prstGeom prst="rect">
            <a:avLst/>
          </a:prstGeom>
        </p:spPr>
      </p:pic>
      <p:pic>
        <p:nvPicPr>
          <p:cNvPr id="270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43739" y="5296073"/>
            <a:ext cx="398601" cy="363257"/>
          </a:xfrm>
          <a:prstGeom prst="rect">
            <a:avLst/>
          </a:prstGeom>
        </p:spPr>
      </p:pic>
      <p:pic>
        <p:nvPicPr>
          <p:cNvPr id="271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41799" y="5683298"/>
            <a:ext cx="398601" cy="363257"/>
          </a:xfrm>
          <a:prstGeom prst="rect">
            <a:avLst/>
          </a:prstGeom>
        </p:spPr>
      </p:pic>
      <p:pic>
        <p:nvPicPr>
          <p:cNvPr id="272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509484" y="5295733"/>
            <a:ext cx="398598" cy="363255"/>
          </a:xfrm>
          <a:prstGeom prst="rect">
            <a:avLst/>
          </a:prstGeom>
        </p:spPr>
      </p:pic>
      <p:pic>
        <p:nvPicPr>
          <p:cNvPr id="273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020532" y="5290211"/>
            <a:ext cx="398598" cy="363255"/>
          </a:xfrm>
          <a:prstGeom prst="rect">
            <a:avLst/>
          </a:prstGeom>
        </p:spPr>
      </p:pic>
      <p:pic>
        <p:nvPicPr>
          <p:cNvPr id="274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70335" y="5417522"/>
            <a:ext cx="398600" cy="363256"/>
          </a:xfrm>
          <a:prstGeom prst="rect">
            <a:avLst/>
          </a:prstGeom>
        </p:spPr>
      </p:pic>
      <p:pic>
        <p:nvPicPr>
          <p:cNvPr id="275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15224" y="5265416"/>
            <a:ext cx="398601" cy="363257"/>
          </a:xfrm>
          <a:prstGeom prst="rect">
            <a:avLst/>
          </a:prstGeom>
        </p:spPr>
      </p:pic>
      <p:pic>
        <p:nvPicPr>
          <p:cNvPr id="276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315999" y="5418113"/>
            <a:ext cx="398601" cy="363257"/>
          </a:xfrm>
          <a:prstGeom prst="rect">
            <a:avLst/>
          </a:prstGeom>
        </p:spPr>
      </p:pic>
      <p:pic>
        <p:nvPicPr>
          <p:cNvPr id="2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56743" y="5290209"/>
            <a:ext cx="398601" cy="363257"/>
          </a:xfrm>
          <a:prstGeom prst="rect">
            <a:avLst/>
          </a:prstGeom>
        </p:spPr>
      </p:pic>
      <p:pic>
        <p:nvPicPr>
          <p:cNvPr id="278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54995" y="5448002"/>
            <a:ext cx="398601" cy="363257"/>
          </a:xfrm>
          <a:prstGeom prst="rect">
            <a:avLst/>
          </a:prstGeom>
        </p:spPr>
      </p:pic>
      <p:pic>
        <p:nvPicPr>
          <p:cNvPr id="279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74146" y="5419032"/>
            <a:ext cx="398601" cy="363257"/>
          </a:xfrm>
          <a:prstGeom prst="rect">
            <a:avLst/>
          </a:prstGeom>
        </p:spPr>
      </p:pic>
      <p:pic>
        <p:nvPicPr>
          <p:cNvPr id="280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09546" y="5431334"/>
            <a:ext cx="398598" cy="363255"/>
          </a:xfrm>
          <a:prstGeom prst="rect">
            <a:avLst/>
          </a:prstGeom>
        </p:spPr>
      </p:pic>
      <p:pic>
        <p:nvPicPr>
          <p:cNvPr id="281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34112" y="5380842"/>
            <a:ext cx="398601" cy="363257"/>
          </a:xfrm>
          <a:prstGeom prst="rect">
            <a:avLst/>
          </a:prstGeom>
        </p:spPr>
      </p:pic>
      <p:pic>
        <p:nvPicPr>
          <p:cNvPr id="282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4803275" y="5500758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3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30303" y="5076472"/>
            <a:ext cx="398601" cy="363257"/>
          </a:xfrm>
          <a:prstGeom prst="rect">
            <a:avLst/>
          </a:prstGeom>
        </p:spPr>
      </p:pic>
      <p:pic>
        <p:nvPicPr>
          <p:cNvPr id="284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530452" y="5079470"/>
            <a:ext cx="398598" cy="363255"/>
          </a:xfrm>
          <a:prstGeom prst="rect">
            <a:avLst/>
          </a:prstGeom>
        </p:spPr>
      </p:pic>
      <p:pic>
        <p:nvPicPr>
          <p:cNvPr id="285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25299" y="5140193"/>
            <a:ext cx="398601" cy="363257"/>
          </a:xfrm>
          <a:prstGeom prst="rect">
            <a:avLst/>
          </a:prstGeom>
        </p:spPr>
      </p:pic>
      <p:pic>
        <p:nvPicPr>
          <p:cNvPr id="286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388907" y="5212074"/>
            <a:ext cx="398601" cy="363257"/>
          </a:xfrm>
          <a:prstGeom prst="rect">
            <a:avLst/>
          </a:prstGeom>
        </p:spPr>
      </p:pic>
      <p:pic>
        <p:nvPicPr>
          <p:cNvPr id="28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16959" y="5089603"/>
            <a:ext cx="398601" cy="363257"/>
          </a:xfrm>
          <a:prstGeom prst="rect">
            <a:avLst/>
          </a:prstGeom>
        </p:spPr>
      </p:pic>
      <p:pic>
        <p:nvPicPr>
          <p:cNvPr id="288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26889" y="5229053"/>
            <a:ext cx="398601" cy="363257"/>
          </a:xfrm>
          <a:prstGeom prst="rect">
            <a:avLst/>
          </a:prstGeom>
        </p:spPr>
      </p:pic>
      <p:pic>
        <p:nvPicPr>
          <p:cNvPr id="289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50713" y="5221423"/>
            <a:ext cx="398600" cy="363256"/>
          </a:xfrm>
          <a:prstGeom prst="rect">
            <a:avLst/>
          </a:prstGeom>
        </p:spPr>
      </p:pic>
      <p:pic>
        <p:nvPicPr>
          <p:cNvPr id="290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17565" y="5206137"/>
            <a:ext cx="398601" cy="363257"/>
          </a:xfrm>
          <a:prstGeom prst="rect">
            <a:avLst/>
          </a:prstGeom>
        </p:spPr>
      </p:pic>
      <p:sp>
        <p:nvSpPr>
          <p:cNvPr id="291" name="Rectangle 290"/>
          <p:cNvSpPr/>
          <p:nvPr/>
        </p:nvSpPr>
        <p:spPr>
          <a:xfrm>
            <a:off x="5320727" y="5880562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93" name="Rectangle 292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94" name="Rectangle 293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96" name="Rectangle 295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98" name="Rectangle 297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99" name="Rectangle 298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300" name="Rectangle 299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301" name="Rectangle 300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302" name="Rectangle 30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03" name="Rectangle 302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04" name="Rectangle 303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05" name="Rectangle 304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06" name="Rectangle 305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09" name="Rectangle 308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0" name="Rectangle 309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11" name="Rectangle 310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12" name="Rectangle 31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3431040" y="4219551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5569374" y="4219551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sp>
        <p:nvSpPr>
          <p:cNvPr id="9" name="MsPham"/>
          <p:cNvSpPr/>
          <p:nvPr/>
        </p:nvSpPr>
        <p:spPr>
          <a:xfrm>
            <a:off x="569491" y="4958294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MsPham"/>
          <p:cNvSpPr/>
          <p:nvPr/>
        </p:nvSpPr>
        <p:spPr>
          <a:xfrm>
            <a:off x="2724049" y="4958294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MsPham"/>
          <p:cNvSpPr/>
          <p:nvPr/>
        </p:nvSpPr>
        <p:spPr>
          <a:xfrm>
            <a:off x="4898525" y="4978478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754205" y="-5892297"/>
            <a:ext cx="10308040" cy="5643907"/>
          </a:xfrm>
          <a:prstGeom prst="horizontalScroll">
            <a:avLst>
              <a:gd name="adj" fmla="val 72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 ch</a:t>
            </a:r>
            <a:r>
              <a:rPr lang="vi-VN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Chọn trái táo trên cây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câu 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ời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đúng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ược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nhận 1 trái táo vào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táo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nhận thêm táo vào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26376" y="-1408196"/>
            <a:ext cx="1520074" cy="64300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6820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4.79167E-6 0.9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996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"/>
                            </p:stCondLst>
                            <p:childTnLst>
                              <p:par>
                                <p:cTn id="3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500"/>
                            </p:stCondLst>
                            <p:childTnLst>
                              <p:par>
                                <p:cTn id="3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500"/>
                            </p:stCondLst>
                            <p:childTnLst>
                              <p:par>
                                <p:cTn id="3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500"/>
                            </p:stCondLst>
                            <p:childTnLst>
                              <p:par>
                                <p:cTn id="3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"/>
                            </p:stCondLst>
                            <p:childTnLst>
                              <p:par>
                                <p:cTn id="38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500"/>
                            </p:stCondLst>
                            <p:childTnLst>
                              <p:par>
                                <p:cTn id="39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00"/>
                            </p:stCondLst>
                            <p:childTnLst>
                              <p:par>
                                <p:cTn id="40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0"/>
                            </p:stCondLst>
                            <p:childTnLst>
                              <p:par>
                                <p:cTn id="4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"/>
                            </p:stCondLst>
                            <p:childTnLst>
                              <p:par>
                                <p:cTn id="4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00"/>
                            </p:stCondLst>
                            <p:childTnLst>
                              <p:par>
                                <p:cTn id="4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"/>
                            </p:stCondLst>
                            <p:childTnLst>
                              <p:par>
                                <p:cTn id="4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00"/>
                            </p:stCondLst>
                            <p:childTnLst>
                              <p:par>
                                <p:cTn id="4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00"/>
                            </p:stCondLst>
                            <p:childTnLst>
                              <p:par>
                                <p:cTn id="4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00"/>
                            </p:stCondLst>
                            <p:childTnLst>
                              <p:par>
                                <p:cTn id="45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00"/>
                            </p:stCondLst>
                            <p:childTnLst>
                              <p:par>
                                <p:cTn id="46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00"/>
                            </p:stCondLst>
                            <p:childTnLst>
                              <p:par>
                                <p:cTn id="47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00"/>
                            </p:stCondLst>
                            <p:childTnLst>
                              <p:par>
                                <p:cTn id="48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00"/>
                            </p:stCondLst>
                            <p:childTnLst>
                              <p:par>
                                <p:cTn id="48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500"/>
                            </p:stCondLst>
                            <p:childTnLst>
                              <p:par>
                                <p:cTn id="49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500"/>
                            </p:stCondLst>
                            <p:childTnLst>
                              <p:par>
                                <p:cTn id="5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500"/>
                            </p:stCondLst>
                            <p:childTnLst>
                              <p:par>
                                <p:cTn id="5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500"/>
                            </p:stCondLst>
                            <p:childTnLst>
                              <p:par>
                                <p:cTn id="5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"/>
                            </p:stCondLst>
                            <p:childTnLst>
                              <p:par>
                                <p:cTn id="5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00"/>
                            </p:stCondLst>
                            <p:childTnLst>
                              <p:par>
                                <p:cTn id="5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"/>
                            </p:stCondLst>
                            <p:childTnLst>
                              <p:par>
                                <p:cTn id="5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500"/>
                            </p:stCondLst>
                            <p:childTnLst>
                              <p:par>
                                <p:cTn id="5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500"/>
                            </p:stCondLst>
                            <p:childTnLst>
                              <p:par>
                                <p:cTn id="5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500"/>
                            </p:stCondLst>
                            <p:childTnLst>
                              <p:par>
                                <p:cTn id="57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500"/>
                            </p:stCondLst>
                            <p:childTnLst>
                              <p:par>
                                <p:cTn id="57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00"/>
                            </p:stCondLst>
                            <p:childTnLst>
                              <p:par>
                                <p:cTn id="5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500"/>
                            </p:stCondLst>
                            <p:childTnLst>
                              <p:par>
                                <p:cTn id="5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00"/>
                            </p:stCondLst>
                            <p:childTnLst>
                              <p:par>
                                <p:cTn id="60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500"/>
                            </p:stCondLst>
                            <p:childTnLst>
                              <p:par>
                                <p:cTn id="6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500"/>
                            </p:stCondLst>
                            <p:childTnLst>
                              <p:par>
                                <p:cTn id="6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0" fill="hold">
                      <p:stCondLst>
                        <p:cond delay="indefinite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500"/>
                            </p:stCondLst>
                            <p:childTnLst>
                              <p:par>
                                <p:cTn id="6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500"/>
                            </p:stCondLst>
                            <p:childTnLst>
                              <p:par>
                                <p:cTn id="6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500"/>
                            </p:stCondLst>
                            <p:childTnLst>
                              <p:par>
                                <p:cTn id="6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500"/>
                            </p:stCondLst>
                            <p:childTnLst>
                              <p:par>
                                <p:cTn id="6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20" grpId="0" animBg="1"/>
      <p:bldP spid="219" grpId="0" animBg="1"/>
      <p:bldP spid="218" grpId="0" animBg="1"/>
      <p:bldP spid="217" grpId="0" animBg="1"/>
      <p:bldP spid="216" grpId="0" animBg="1"/>
      <p:bldP spid="215" grpId="0" animBg="1"/>
      <p:bldP spid="214" grpId="0" animBg="1"/>
      <p:bldP spid="213" grpId="0" animBg="1"/>
      <p:bldP spid="212" grpId="0" animBg="1"/>
      <p:bldP spid="211" grpId="0" animBg="1"/>
      <p:bldP spid="210" grpId="0" animBg="1"/>
      <p:bldP spid="209" grpId="0" animBg="1"/>
      <p:bldP spid="207" grpId="0" animBg="1"/>
      <p:bldP spid="206" grpId="0" animBg="1"/>
      <p:bldP spid="205" grpId="0" animBg="1"/>
      <p:bldP spid="204" grpId="0" animBg="1"/>
      <p:bldP spid="203" grpId="0" animBg="1"/>
      <p:bldP spid="202" grpId="0" animBg="1"/>
      <p:bldP spid="201" grpId="0" animBg="1"/>
      <p:bldP spid="8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have a flu.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flu.    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have a flu. 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D9B2DA-341D-4950-AB6B-2DD9B3867702}"/>
              </a:ext>
            </a:extLst>
          </p:cNvPr>
          <p:cNvSpPr/>
          <p:nvPr/>
        </p:nvSpPr>
        <p:spPr>
          <a:xfrm>
            <a:off x="6685940" y="-1982047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wall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864" y="2597158"/>
            <a:ext cx="3800503" cy="3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pain.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toothache.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stomach ache.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-90348" y="-1106369"/>
            <a:ext cx="121920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I can see a _______.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D9B2DA-341D-4950-AB6B-2DD9B3867702}"/>
              </a:ext>
            </a:extLst>
          </p:cNvPr>
          <p:cNvSpPr/>
          <p:nvPr/>
        </p:nvSpPr>
        <p:spPr>
          <a:xfrm>
            <a:off x="6244945" y="-1106369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zoo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49520" t="57356"/>
          <a:stretch/>
        </p:blipFill>
        <p:spPr>
          <a:xfrm>
            <a:off x="1871002" y="2544350"/>
            <a:ext cx="3224228" cy="31986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</p:txBody>
      </p:sp>
    </p:spTree>
    <p:extLst>
      <p:ext uri="{BB962C8B-B14F-4D97-AF65-F5344CB8AC3E}">
        <p14:creationId xmlns:p14="http://schemas.microsoft.com/office/powerpoint/2010/main" val="22913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487203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3176537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/>
          <a:srcRect b="32439"/>
          <a:stretch/>
        </p:blipFill>
        <p:spPr>
          <a:xfrm flipH="1">
            <a:off x="1863935" y="1856207"/>
            <a:ext cx="3238362" cy="31199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1201" y="5375029"/>
            <a:ext cx="3339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I have a cough.</a:t>
            </a:r>
          </a:p>
        </p:txBody>
      </p:sp>
    </p:spTree>
    <p:extLst>
      <p:ext uri="{BB962C8B-B14F-4D97-AF65-F5344CB8AC3E}">
        <p14:creationId xmlns:p14="http://schemas.microsoft.com/office/powerpoint/2010/main" val="14449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b="28176"/>
          <a:stretch/>
        </p:blipFill>
        <p:spPr>
          <a:xfrm flipH="1">
            <a:off x="1878618" y="1851364"/>
            <a:ext cx="3448124" cy="259565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46483" y="5375029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I have a toothache.</a:t>
            </a:r>
          </a:p>
        </p:txBody>
      </p:sp>
    </p:spTree>
    <p:extLst>
      <p:ext uri="{BB962C8B-B14F-4D97-AF65-F5344CB8AC3E}">
        <p14:creationId xmlns:p14="http://schemas.microsoft.com/office/powerpoint/2010/main" val="10080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99201" y="7948246"/>
            <a:ext cx="3438231" cy="47230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899201" y="3695700"/>
            <a:ext cx="5880682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/ˈstʌmək 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b="24720"/>
          <a:stretch/>
        </p:blipFill>
        <p:spPr>
          <a:xfrm>
            <a:off x="1686158" y="2030589"/>
            <a:ext cx="3593915" cy="308324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43892" y="5375029"/>
            <a:ext cx="4314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He has a headache.</a:t>
            </a:r>
          </a:p>
        </p:txBody>
      </p:sp>
    </p:spTree>
    <p:extLst>
      <p:ext uri="{BB962C8B-B14F-4D97-AF65-F5344CB8AC3E}">
        <p14:creationId xmlns:p14="http://schemas.microsoft.com/office/powerpoint/2010/main" val="11491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sore throat.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 a </a:t>
              </a:r>
            </a:p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sore throat.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</a:t>
              </a:r>
            </a:p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sore throat.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t="-1" b="-376"/>
          <a:stretch/>
        </p:blipFill>
        <p:spPr>
          <a:xfrm flipH="1">
            <a:off x="2100863" y="2542396"/>
            <a:ext cx="2427594" cy="34581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</p:txBody>
      </p:sp>
    </p:spTree>
    <p:extLst>
      <p:ext uri="{BB962C8B-B14F-4D97-AF65-F5344CB8AC3E}">
        <p14:creationId xmlns:p14="http://schemas.microsoft.com/office/powerpoint/2010/main" val="38205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fever.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 a fever.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fever.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942" y="3212772"/>
            <a:ext cx="3638064" cy="2610136"/>
          </a:xfrm>
          <a:prstGeom prst="round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</p:txBody>
      </p:sp>
    </p:spTree>
    <p:extLst>
      <p:ext uri="{BB962C8B-B14F-4D97-AF65-F5344CB8AC3E}">
        <p14:creationId xmlns:p14="http://schemas.microsoft.com/office/powerpoint/2010/main" val="42541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him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b="31786"/>
          <a:stretch/>
        </p:blipFill>
        <p:spPr>
          <a:xfrm flipH="1">
            <a:off x="1742694" y="2986212"/>
            <a:ext cx="3215907" cy="312829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has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her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383412" y="2660866"/>
            <a:ext cx="2290187" cy="34846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has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b="34462"/>
          <a:stretch/>
        </p:blipFill>
        <p:spPr>
          <a:xfrm>
            <a:off x="1753830" y="2791862"/>
            <a:ext cx="3458572" cy="322298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have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20974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382797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864139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___ a toothache.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98996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330440" y="-147697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slake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99525" y="3608221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___ a headache.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40266" y="203893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40266" y="376942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75142" y="825735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vall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___ a pain.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225725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flu.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398774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have a flu.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292446" y="824288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flu.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/ˈɪəreɪk/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18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21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2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9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have a fever.</a:t>
            </a:r>
          </a:p>
        </p:txBody>
      </p:sp>
    </p:spTree>
    <p:extLst>
      <p:ext uri="{BB962C8B-B14F-4D97-AF65-F5344CB8AC3E}">
        <p14:creationId xmlns:p14="http://schemas.microsoft.com/office/powerpoint/2010/main" val="36721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3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204971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have</a:t>
              </a:r>
            </a:p>
          </p:txBody>
        </p:sp>
        <p:sp>
          <p:nvSpPr>
            <p:cNvPr id="2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6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378019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095999" y="826980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vall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_____ a fever.</a:t>
            </a:r>
          </a:p>
        </p:txBody>
      </p:sp>
    </p:spTree>
    <p:extLst>
      <p:ext uri="{BB962C8B-B14F-4D97-AF65-F5344CB8AC3E}">
        <p14:creationId xmlns:p14="http://schemas.microsoft.com/office/powerpoint/2010/main" val="4600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40266" y="193771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40266" y="366819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has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330440" y="76987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_____ a stomach ache.</a:t>
            </a:r>
          </a:p>
        </p:txBody>
      </p:sp>
    </p:spTree>
    <p:extLst>
      <p:ext uri="{BB962C8B-B14F-4D97-AF65-F5344CB8AC3E}">
        <p14:creationId xmlns:p14="http://schemas.microsoft.com/office/powerpoint/2010/main" val="23604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18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56744" y="-427988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snaek</a:t>
              </a:r>
            </a:p>
          </p:txBody>
        </p:sp>
        <p:sp>
          <p:nvSpPr>
            <p:cNvPr id="21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2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206852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9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92116" y="3686782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an</a:t>
              </a: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have _____ earache.</a:t>
            </a:r>
          </a:p>
        </p:txBody>
      </p:sp>
    </p:spTree>
    <p:extLst>
      <p:ext uri="{BB962C8B-B14F-4D97-AF65-F5344CB8AC3E}">
        <p14:creationId xmlns:p14="http://schemas.microsoft.com/office/powerpoint/2010/main" val="33037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7688830" y="-245854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mall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40266" y="22314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True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40266" y="39619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False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2867052" y="-3266601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This is a ______.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D9B2DA-341D-4950-AB6B-2DD9B3867702}"/>
              </a:ext>
            </a:extLst>
          </p:cNvPr>
          <p:cNvSpPr/>
          <p:nvPr/>
        </p:nvSpPr>
        <p:spPr>
          <a:xfrm>
            <a:off x="6477924" y="-3287438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wall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has an earache.</a:t>
            </a:r>
          </a:p>
        </p:txBody>
      </p:sp>
    </p:spTree>
    <p:extLst>
      <p:ext uri="{BB962C8B-B14F-4D97-AF65-F5344CB8AC3E}">
        <p14:creationId xmlns:p14="http://schemas.microsoft.com/office/powerpoint/2010/main" val="37906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40266" y="347379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False 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40266" y="200273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True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330440" y="860242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0" y="449992"/>
            <a:ext cx="121920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I can see a _______.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D9B2DA-341D-4950-AB6B-2DD9B3867702}"/>
              </a:ext>
            </a:extLst>
          </p:cNvPr>
          <p:cNvSpPr/>
          <p:nvPr/>
        </p:nvSpPr>
        <p:spPr>
          <a:xfrm>
            <a:off x="6335293" y="449992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zoo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have a sore throat.</a:t>
            </a:r>
          </a:p>
        </p:txBody>
      </p:sp>
    </p:spTree>
    <p:extLst>
      <p:ext uri="{BB962C8B-B14F-4D97-AF65-F5344CB8AC3E}">
        <p14:creationId xmlns:p14="http://schemas.microsoft.com/office/powerpoint/2010/main" val="31235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13" y="443984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tick.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26391"/>
              </p:ext>
            </p:extLst>
          </p:nvPr>
        </p:nvGraphicFramePr>
        <p:xfrm>
          <a:off x="1003301" y="1162051"/>
          <a:ext cx="10460743" cy="4557981"/>
        </p:xfrm>
        <a:graphic>
          <a:graphicData uri="http://schemas.openxmlformats.org/drawingml/2006/table">
            <a:tbl>
              <a:tblPr/>
              <a:tblGrid>
                <a:gridCol w="239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5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00149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headache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sore throat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toothache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stomach 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1. Nam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2. Peter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3. Linda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4. Tony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61" y="2339795"/>
            <a:ext cx="743334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61" y="3238853"/>
            <a:ext cx="743334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61" y="4088866"/>
            <a:ext cx="743334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11" y="4927066"/>
            <a:ext cx="743334" cy="731520"/>
          </a:xfrm>
          <a:prstGeom prst="rect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2419128" y="2590496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2419128" y="3446498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2419128" y="4302500"/>
            <a:ext cx="365759" cy="36576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2419128" y="5067062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4 Listen and tick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1 - 4 Listen and tick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1 - 4 Listen and tick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1 - 4 Listen and tick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745" y="40588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31280" y="806606"/>
            <a:ext cx="8105139" cy="5420648"/>
            <a:chOff x="1697069" y="692835"/>
            <a:chExt cx="8604141" cy="5710064"/>
          </a:xfrm>
        </p:grpSpPr>
        <p:pic>
          <p:nvPicPr>
            <p:cNvPr id="4097" name="Picture 1" descr="https://s.sachmem.vn/public/images/TA5T2SHS/U11-L1-5-1-1896d1c8d3f803261d9de0b8ff47720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4"/>
            <a:stretch/>
          </p:blipFill>
          <p:spPr bwMode="auto">
            <a:xfrm>
              <a:off x="1845738" y="697461"/>
              <a:ext cx="1178974" cy="120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https://s.sachmem.vn/public/images/TA5T2SHS/U11-L1-5-2-766043428cf0ed7cabef3d417348ab1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95" b="10098"/>
            <a:stretch/>
          </p:blipFill>
          <p:spPr bwMode="auto">
            <a:xfrm>
              <a:off x="8960862" y="1907315"/>
              <a:ext cx="1165567" cy="97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s.sachmem.vn/public/images/TA5T2SHS/U11-L1-5-3-860e70f774d9c3fa0dd567c96d34057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7" b="9487"/>
            <a:stretch/>
          </p:blipFill>
          <p:spPr bwMode="auto">
            <a:xfrm>
              <a:off x="1697069" y="2999610"/>
              <a:ext cx="1340219" cy="109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https://s.sachmem.vn/public/images/TA5T2SHS/U11-L1-5-4-e658350e435900328782cb8e231a4d1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9"/>
            <a:stretch/>
          </p:blipFill>
          <p:spPr bwMode="auto">
            <a:xfrm>
              <a:off x="9288544" y="4153608"/>
              <a:ext cx="837886" cy="866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.sachmem.vn/public/images/TA5T2SHS/U11-L1-5-5-628475eb4e22721527d936d542fe5f5d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66"/>
            <a:stretch/>
          </p:blipFill>
          <p:spPr bwMode="auto">
            <a:xfrm>
              <a:off x="1834991" y="5288202"/>
              <a:ext cx="1139555" cy="111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3005060" y="692835"/>
              <a:ext cx="7296150" cy="56015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1. She has a pain in her tooth.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toothache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2. Nam has a high temperature.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fever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3. Mai has a pain in her ear.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an earache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endParaRP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4. Quan has a pain in his stomach.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stomach 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5. Linda has a pain in her throat.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sore throat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5" name="Round Diagonal Corner Rectangle 4"/>
          <p:cNvSpPr/>
          <p:nvPr/>
        </p:nvSpPr>
        <p:spPr>
          <a:xfrm>
            <a:off x="599531" y="1532575"/>
            <a:ext cx="2886316" cy="3968710"/>
          </a:xfrm>
          <a:prstGeom prst="round2DiagRect">
            <a:avLst>
              <a:gd name="adj1" fmla="val 15391"/>
              <a:gd name="adj2" fmla="val 0"/>
            </a:avLst>
          </a:prstGeom>
          <a:noFill/>
          <a:ln w="38100">
            <a:solidFill>
              <a:srgbClr val="E438B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stomach 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toothache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sore throat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fever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an earache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700" y="1326524"/>
            <a:ext cx="213735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00660" y="2381650"/>
            <a:ext cx="1243329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2700" y="3525299"/>
            <a:ext cx="2047205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31672" y="4602386"/>
            <a:ext cx="282217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2700" y="5751803"/>
            <a:ext cx="2188693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72457" y="2881984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22400" y="4368800"/>
            <a:ext cx="1262743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2457" y="5095381"/>
            <a:ext cx="20196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0745" y="2192524"/>
            <a:ext cx="2597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745" y="40588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86" y="805994"/>
            <a:ext cx="10378299" cy="55077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/ˈhedeɪk/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26" y="1266941"/>
            <a:ext cx="5748399" cy="41242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/ˈfiːvər/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/peɪn/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1716</Words>
  <Application>Microsoft Office PowerPoint</Application>
  <PresentationFormat>Widescreen</PresentationFormat>
  <Paragraphs>540</Paragraphs>
  <Slides>68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 Black</vt:lpstr>
      <vt:lpstr>Calibri</vt:lpstr>
      <vt:lpstr>Calibri Light</vt:lpstr>
      <vt:lpstr>Tahoma</vt:lpstr>
      <vt:lpstr>Arial</vt:lpstr>
      <vt:lpstr>Helvetica Neue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249</cp:revision>
  <dcterms:created xsi:type="dcterms:W3CDTF">2020-12-08T06:13:55Z</dcterms:created>
  <dcterms:modified xsi:type="dcterms:W3CDTF">2023-01-12T07:26:31Z</dcterms:modified>
</cp:coreProperties>
</file>