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5"/>
  </p:handoutMasterIdLst>
  <p:sldIdLst>
    <p:sldId id="293" r:id="rId2"/>
    <p:sldId id="277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14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46" r:id="rId23"/>
    <p:sldId id="345" r:id="rId24"/>
  </p:sldIdLst>
  <p:sldSz cx="12192000" cy="6858000"/>
  <p:notesSz cx="6858000" cy="9144000"/>
  <p:embeddedFontLst>
    <p:embeddedFont>
      <p:font typeface=".VnSouthern" panose="020B7200000000000000" pitchFamily="34" charset="0"/>
      <p:regular r:id="rId26"/>
      <p:bold r:id="rId27"/>
      <p:italic r:id="rId28"/>
      <p:boldItalic r:id="rId29"/>
    </p:embeddedFont>
    <p:embeddedFont>
      <p:font typeface="Algerian" panose="04020705040A02060702" pitchFamily="82" charset="0"/>
      <p:regular r:id="rId30"/>
    </p:embeddedFont>
    <p:embeddedFont>
      <p:font typeface="Arial Black" panose="020B0A04020102020204" pitchFamily="34" charset="0"/>
      <p:bold r:id="rId31"/>
    </p:embeddedFont>
    <p:embeddedFont>
      <p:font typeface="Bodoni MT Black" panose="02070A03080606020203" pitchFamily="18" charset="0"/>
      <p:bold r:id="rId32"/>
      <p:boldItalic r:id="rId33"/>
    </p:embeddedFont>
    <p:embeddedFont>
      <p:font typeface="Britannic Bold" panose="020B0903060703020204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Elephant" panose="02020904090505020303" pitchFamily="18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17C1"/>
    <a:srgbClr val="0D6B81"/>
    <a:srgbClr val="FFFF66"/>
    <a:srgbClr val="FCEEE4"/>
    <a:srgbClr val="1EEEDF"/>
    <a:srgbClr val="FFFFF3"/>
    <a:srgbClr val="BCFAF6"/>
    <a:srgbClr val="FFFFF7"/>
    <a:srgbClr val="FFFFEF"/>
    <a:srgbClr val="F0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2169" autoAdjust="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424F-0CE7-4216-8F3A-0343E40E2A3A}" type="datetimeFigureOut">
              <a:rPr lang="en-US" smtClean="0"/>
              <a:t>15-Jan-23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E1D5D-5F6D-403E-86EE-1BF4216D2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15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49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322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16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069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5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338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43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45608" y="0"/>
            <a:ext cx="1243691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hyperlink" Target="https://www.sachmem.vn/books/19/exercises/5777" TargetMode="External"/><Relationship Id="rId1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31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34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8.xml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" Type="http://schemas.openxmlformats.org/officeDocument/2006/relationships/tags" Target="../tags/tag1.xml"/><Relationship Id="rId21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slide" Target="slide12.xml"/><Relationship Id="rId17" Type="http://schemas.openxmlformats.org/officeDocument/2006/relationships/slide" Target="slide7.xml"/><Relationship Id="rId25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slide" Target="slide6.xml"/><Relationship Id="rId20" Type="http://schemas.openxmlformats.org/officeDocument/2006/relationships/image" Target="../media/image7.png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11.xml"/><Relationship Id="rId24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slide" Target="slide5.xml"/><Relationship Id="rId23" Type="http://schemas.openxmlformats.org/officeDocument/2006/relationships/image" Target="../media/image10.png"/><Relationship Id="rId28" Type="http://schemas.openxmlformats.org/officeDocument/2006/relationships/slide" Target="slide14.xml"/><Relationship Id="rId10" Type="http://schemas.openxmlformats.org/officeDocument/2006/relationships/slide" Target="slide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slide" Target="slide9.xml"/><Relationship Id="rId14" Type="http://schemas.openxmlformats.org/officeDocument/2006/relationships/slide" Target="slide4.xml"/><Relationship Id="rId22" Type="http://schemas.openxmlformats.org/officeDocument/2006/relationships/image" Target="../media/image9.png"/><Relationship Id="rId27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9015" y="5017224"/>
            <a:ext cx="268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600" b="1" dirty="0">
                <a:latin typeface=".VnSouthern" panose="020B7200000000000000" pitchFamily="34" charset="0"/>
              </a:rPr>
              <a:t>Lesson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0104" y="1095522"/>
            <a:ext cx="286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Southern" panose="020B7200000000000000" pitchFamily="34" charset="0"/>
              </a:rPr>
              <a:t>Unit 3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8387" y="2019423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Where did you go </a:t>
            </a:r>
          </a:p>
          <a:p>
            <a:pPr algn="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on holiday?</a:t>
            </a:r>
            <a:endParaRPr lang="en-US" sz="8000" b="1" spc="-3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doni MT Black" panose="02070A030806060202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39" y="5908962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7457003" y="4787342"/>
            <a:ext cx="3107556" cy="1586033"/>
            <a:chOff x="2252108" y="3113850"/>
            <a:chExt cx="4005213" cy="2059251"/>
          </a:xfrm>
        </p:grpSpPr>
        <p:sp>
          <p:nvSpPr>
            <p:cNvPr id="72" name="Rounded Rectangle 71"/>
            <p:cNvSpPr/>
            <p:nvPr/>
          </p:nvSpPr>
          <p:spPr>
            <a:xfrm>
              <a:off x="2874741" y="3113850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I went by train.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61422" y="4821026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went bike train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107158" y="4790302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went to train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96" y="5169076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59" y="5599741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3" y="5683322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163778" y="2728194"/>
            <a:ext cx="732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</p:spTree>
    <p:extLst>
      <p:ext uri="{BB962C8B-B14F-4D97-AF65-F5344CB8AC3E}">
        <p14:creationId xmlns:p14="http://schemas.microsoft.com/office/powerpoint/2010/main" val="3854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3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4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6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57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8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0" name="Rounded Rectangle 5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2" name="B"/>
          <p:cNvGrpSpPr/>
          <p:nvPr/>
        </p:nvGrpSpPr>
        <p:grpSpPr>
          <a:xfrm>
            <a:off x="4059594" y="4788077"/>
            <a:ext cx="3108960" cy="100584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By taxi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7376096" y="4783412"/>
            <a:ext cx="3108960" cy="100584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Go taxi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787142" y="4806614"/>
            <a:ext cx="3108960" cy="100584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To taxi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44" y="5210341"/>
            <a:ext cx="1028627" cy="116694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19" y="5659833"/>
            <a:ext cx="666750" cy="66675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50" y="5587452"/>
            <a:ext cx="666750" cy="6667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372008" y="2728194"/>
            <a:ext cx="6808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19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5" grpId="0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2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6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7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8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4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4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49" name="Rounded Rectangle 4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1" name="B"/>
          <p:cNvGrpSpPr/>
          <p:nvPr/>
        </p:nvGrpSpPr>
        <p:grpSpPr>
          <a:xfrm>
            <a:off x="4123741" y="4848882"/>
            <a:ext cx="3108960" cy="1005840"/>
            <a:chOff x="2252108" y="3867153"/>
            <a:chExt cx="4007022" cy="1305948"/>
          </a:xfrm>
        </p:grpSpPr>
        <p:sp>
          <p:nvSpPr>
            <p:cNvPr id="52" name="Rounded Rectangle 5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Where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5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5" name="C"/>
          <p:cNvGrpSpPr/>
          <p:nvPr/>
        </p:nvGrpSpPr>
        <p:grpSpPr>
          <a:xfrm>
            <a:off x="7333911" y="4819261"/>
            <a:ext cx="3108960" cy="1005840"/>
            <a:chOff x="2252108" y="3867155"/>
            <a:chExt cx="4055914" cy="1305946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How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D"/>
          <p:cNvGrpSpPr/>
          <p:nvPr/>
        </p:nvGrpSpPr>
        <p:grpSpPr>
          <a:xfrm>
            <a:off x="769217" y="4863929"/>
            <a:ext cx="3108960" cy="1005840"/>
            <a:chOff x="2252108" y="3867153"/>
            <a:chExt cx="4030708" cy="1305948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What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22" y="5126131"/>
            <a:ext cx="1028627" cy="116694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50" y="5709604"/>
            <a:ext cx="666750" cy="66675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29" y="5640180"/>
            <a:ext cx="666750" cy="66675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982527" y="2222979"/>
            <a:ext cx="7830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did you do on holiday?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Ho Chi Minh City.</a:t>
            </a:r>
          </a:p>
        </p:txBody>
      </p:sp>
    </p:spTree>
    <p:extLst>
      <p:ext uri="{BB962C8B-B14F-4D97-AF65-F5344CB8AC3E}">
        <p14:creationId xmlns:p14="http://schemas.microsoft.com/office/powerpoint/2010/main" val="16004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3" grpId="0"/>
      <p:bldP spid="44" grpId="0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2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5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54" name="Rounded Rectangle 53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B"/>
          <p:cNvGrpSpPr/>
          <p:nvPr/>
        </p:nvGrpSpPr>
        <p:grpSpPr>
          <a:xfrm>
            <a:off x="7372113" y="4851039"/>
            <a:ext cx="3108960" cy="1005840"/>
            <a:chOff x="2252108" y="3867153"/>
            <a:chExt cx="4007022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was the trip like?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C"/>
          <p:cNvGrpSpPr/>
          <p:nvPr/>
        </p:nvGrpSpPr>
        <p:grpSpPr>
          <a:xfrm>
            <a:off x="752412" y="4791811"/>
            <a:ext cx="3038235" cy="1521643"/>
            <a:chOff x="2252108" y="3197455"/>
            <a:chExt cx="3963647" cy="1975646"/>
          </a:xfrm>
        </p:grpSpPr>
        <p:sp>
          <p:nvSpPr>
            <p:cNvPr id="81" name="Rounded Rectangle 80"/>
            <p:cNvSpPr/>
            <p:nvPr/>
          </p:nvSpPr>
          <p:spPr>
            <a:xfrm>
              <a:off x="2784282" y="3197455"/>
              <a:ext cx="3431473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Where di you go?</a:t>
              </a: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3" name="D"/>
          <p:cNvGrpSpPr/>
          <p:nvPr/>
        </p:nvGrpSpPr>
        <p:grpSpPr>
          <a:xfrm>
            <a:off x="4109646" y="4860706"/>
            <a:ext cx="3108960" cy="1005840"/>
            <a:chOff x="2252108" y="3867153"/>
            <a:chExt cx="4030708" cy="1305948"/>
          </a:xfrm>
        </p:grpSpPr>
        <p:sp>
          <p:nvSpPr>
            <p:cNvPr id="84" name="Rounded Rectangle 83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How did you get there?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5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921" y="5053363"/>
            <a:ext cx="1028627" cy="116694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08" y="5653456"/>
            <a:ext cx="666750" cy="66675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95" y="5803489"/>
            <a:ext cx="666750" cy="66675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2817714" y="2325575"/>
            <a:ext cx="587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really wonderful.</a:t>
            </a:r>
          </a:p>
        </p:txBody>
      </p:sp>
    </p:spTree>
    <p:extLst>
      <p:ext uri="{BB962C8B-B14F-4D97-AF65-F5344CB8AC3E}">
        <p14:creationId xmlns:p14="http://schemas.microsoft.com/office/powerpoint/2010/main" val="178619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1689" y="2427005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9756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3663" y="38650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060991"/>
            <a:ext cx="10829642" cy="498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4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8387" y="278295"/>
            <a:ext cx="992659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  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 a or b. Then say the sentences aloud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702" y="1142689"/>
            <a:ext cx="8023964" cy="4963458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E0D8DEB0-4B52-412A-8838-20ACB41497A5}"/>
              </a:ext>
            </a:extLst>
          </p:cNvPr>
          <p:cNvSpPr/>
          <p:nvPr/>
        </p:nvSpPr>
        <p:spPr>
          <a:xfrm>
            <a:off x="1153418" y="1257300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Star: 32 Points 4">
            <a:extLst>
              <a:ext uri="{FF2B5EF4-FFF2-40B4-BE49-F238E27FC236}">
                <a16:creationId xmlns:a16="http://schemas.microsoft.com/office/drawing/2014/main" id="{448CDD5B-0B53-4FFC-B4D4-106D3C2DE95E}"/>
              </a:ext>
            </a:extLst>
          </p:cNvPr>
          <p:cNvSpPr/>
          <p:nvPr/>
        </p:nvSpPr>
        <p:spPr>
          <a:xfrm>
            <a:off x="1153417" y="2527563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Star: 32 Points 5">
            <a:extLst>
              <a:ext uri="{FF2B5EF4-FFF2-40B4-BE49-F238E27FC236}">
                <a16:creationId xmlns:a16="http://schemas.microsoft.com/office/drawing/2014/main" id="{984B8D01-04B0-4ADF-8375-4304B766BB81}"/>
              </a:ext>
            </a:extLst>
          </p:cNvPr>
          <p:cNvSpPr/>
          <p:nvPr/>
        </p:nvSpPr>
        <p:spPr>
          <a:xfrm>
            <a:off x="1153417" y="3797826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Star: 32 Points 6">
            <a:extLst>
              <a:ext uri="{FF2B5EF4-FFF2-40B4-BE49-F238E27FC236}">
                <a16:creationId xmlns:a16="http://schemas.microsoft.com/office/drawing/2014/main" id="{23E2ACC5-C51D-45DF-8469-7011544F25A2}"/>
              </a:ext>
            </a:extLst>
          </p:cNvPr>
          <p:cNvSpPr/>
          <p:nvPr/>
        </p:nvSpPr>
        <p:spPr>
          <a:xfrm>
            <a:off x="1153416" y="5075908"/>
            <a:ext cx="600615" cy="589710"/>
          </a:xfrm>
          <a:prstGeom prst="star3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1704395" y="1750178"/>
            <a:ext cx="525295" cy="487628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1754030" y="3028344"/>
            <a:ext cx="525295" cy="487628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6244158" y="4362022"/>
            <a:ext cx="525295" cy="487628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1754030" y="5665618"/>
            <a:ext cx="525295" cy="487628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2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198901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5 - Unit 3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114" y="1247006"/>
            <a:ext cx="8406962" cy="47289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360" y="39808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730" y="816119"/>
            <a:ext cx="8611346" cy="5387807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25083230-6544-4E5C-95DF-3365E176B1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5078" y="973282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47856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6813" y="37608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and complete.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994546"/>
            <a:ext cx="10851386" cy="5171725"/>
          </a:xfrm>
          <a:prstGeom prst="roundRect">
            <a:avLst>
              <a:gd name="adj" fmla="val 11519"/>
            </a:avLst>
          </a:prstGeom>
        </p:spPr>
      </p:pic>
    </p:spTree>
    <p:extLst>
      <p:ext uri="{BB962C8B-B14F-4D97-AF65-F5344CB8AC3E}">
        <p14:creationId xmlns:p14="http://schemas.microsoft.com/office/powerpoint/2010/main" val="300049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7439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0924" y="47068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 Write about your day.</a:t>
            </a:r>
          </a:p>
        </p:txBody>
      </p:sp>
      <p:sp>
        <p:nvSpPr>
          <p:cNvPr id="3" name="Rectangle 2"/>
          <p:cNvSpPr/>
          <p:nvPr/>
        </p:nvSpPr>
        <p:spPr>
          <a:xfrm>
            <a:off x="321013" y="901574"/>
            <a:ext cx="114786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Dear Mai,</a:t>
            </a:r>
            <a:br>
              <a:rPr lang="en-US" sz="2400" dirty="0"/>
            </a:br>
            <a:r>
              <a:rPr lang="en-US" sz="2400" dirty="0">
                <a:solidFill>
                  <a:srgbClr val="333333"/>
                </a:solidFill>
                <a:latin typeface="Helvetica Neue"/>
              </a:rPr>
              <a:t>I went back to my hometown to visit my grandparents last weekend. They live in the north of England. I went to King's Cross railway station by underground. Then I took a train to my hometown. I like going by train because I can enjoy the beautiful views on the way. I walked from the train station to my grandparents' house. I had a wonderful time in my hometown.</a:t>
            </a:r>
            <a:br>
              <a:rPr lang="en-US" sz="2400" dirty="0"/>
            </a:br>
            <a:r>
              <a:rPr lang="en-US" sz="2400" dirty="0">
                <a:solidFill>
                  <a:srgbClr val="333333"/>
                </a:solidFill>
                <a:latin typeface="Helvetica Neue"/>
              </a:rPr>
              <a:t>Love,</a:t>
            </a:r>
            <a:br>
              <a:rPr lang="en-US" sz="2400" dirty="0"/>
            </a:br>
            <a:r>
              <a:rPr lang="en-US" sz="2400" dirty="0">
                <a:solidFill>
                  <a:srgbClr val="333333"/>
                </a:solidFill>
                <a:latin typeface="Helvetica Neue"/>
              </a:rPr>
              <a:t>Linda</a:t>
            </a:r>
            <a:endParaRPr lang="en-US" sz="2400" dirty="0"/>
          </a:p>
        </p:txBody>
      </p:sp>
      <p:pic>
        <p:nvPicPr>
          <p:cNvPr id="1028" name="Picture 4" descr="https://s.sachmem.vn/public/images/TA5T1SHS/U3-L3-5-1-036aabb0ee35ebb8a6b6480b2632679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-3211" r="-2418" b="58314"/>
          <a:stretch/>
        </p:blipFill>
        <p:spPr bwMode="auto">
          <a:xfrm>
            <a:off x="1450839" y="4527251"/>
            <a:ext cx="1609851" cy="149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13365" y="3062781"/>
            <a:ext cx="73151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b="1" dirty="0">
              <a:solidFill>
                <a:srgbClr val="333333"/>
              </a:solidFill>
              <a:latin typeface="Helvetica Neue"/>
            </a:endParaRP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1.Where's Linda's hometown?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    ______________________.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2.How did she get to King's Cross railway station?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    ______________________.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3.How did she get to her hometown?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    ______________________.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4.Why does she like going by train?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    ______________________.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5.Did she have a good time in her hometown?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   ______________________.</a:t>
            </a:r>
          </a:p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          </a:t>
            </a:r>
          </a:p>
          <a:p>
            <a:br>
              <a:rPr lang="en-US" dirty="0"/>
            </a:b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3585172" y="5386812"/>
            <a:ext cx="437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4" descr="https://s.sachmem.vn/public/images/TA5T1SHS/U3-L3-5-1-036aabb0ee35ebb8a6b6480b2632679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51777" r="-4230" b="4961"/>
          <a:stretch/>
        </p:blipFill>
        <p:spPr bwMode="auto">
          <a:xfrm>
            <a:off x="3348480" y="4581727"/>
            <a:ext cx="1609851" cy="144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5725002" y="3636922"/>
            <a:ext cx="2920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/>
              </a:rPr>
              <a:t>It's in the north of England.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725002" y="4153371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/>
              </a:rPr>
              <a:t>She got there by underground</a:t>
            </a:r>
            <a:r>
              <a:rPr lang="en-US" dirty="0">
                <a:solidFill>
                  <a:srgbClr val="008000"/>
                </a:solidFill>
                <a:latin typeface="Helvetica Neue"/>
              </a:rPr>
              <a:t>.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725002" y="4695229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/>
              </a:rPr>
              <a:t>She got there by train. 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25002" y="5274986"/>
            <a:ext cx="5758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/>
              </a:rPr>
              <a:t>Because she can enjoy the beautiful views on the way.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25002" y="5832770"/>
            <a:ext cx="3138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/>
              </a:rPr>
              <a:t>Yes, she did.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9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9" grpId="0"/>
      <p:bldP spid="4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7000" y="38650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  Project.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t="24072" r="21699" b="15593"/>
          <a:stretch/>
        </p:blipFill>
        <p:spPr>
          <a:xfrm>
            <a:off x="2012531" y="817395"/>
            <a:ext cx="7783224" cy="46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0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120" y="345490"/>
            <a:ext cx="3055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262520"/>
                </a:solidFill>
                <a:latin typeface="Helvetica Neue"/>
              </a:rPr>
              <a:t>7.  </a:t>
            </a:r>
            <a:r>
              <a:rPr lang="en-US" sz="2400" b="1" dirty="0" err="1">
                <a:solidFill>
                  <a:srgbClr val="262520"/>
                </a:solidFill>
                <a:latin typeface="Helvetica Neue"/>
              </a:rPr>
              <a:t>Colour</a:t>
            </a:r>
            <a:r>
              <a:rPr lang="en-US" sz="2400" b="1" dirty="0">
                <a:solidFill>
                  <a:srgbClr val="262520"/>
                </a:solidFill>
                <a:latin typeface="Helvetica Neue"/>
              </a:rPr>
              <a:t> the stars.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412173" y="1152887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D52631"/>
                </a:solidFill>
                <a:latin typeface="Futura Black Bold"/>
              </a:rPr>
              <a:t>Now I can...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188310"/>
              </p:ext>
            </p:extLst>
          </p:nvPr>
        </p:nvGraphicFramePr>
        <p:xfrm>
          <a:off x="945204" y="2198451"/>
          <a:ext cx="9599579" cy="3576320"/>
        </p:xfrm>
        <a:graphic>
          <a:graphicData uri="http://schemas.openxmlformats.org/drawingml/2006/table">
            <a:tbl>
              <a:tblPr/>
              <a:tblGrid>
                <a:gridCol w="786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9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7123">
                <a:tc>
                  <a:txBody>
                    <a:bodyPr/>
                    <a:lstStyle/>
                    <a:p>
                      <a:pPr fontAlgn="t"/>
                      <a:r>
                        <a:rPr lang="en-US" sz="2600" dirty="0">
                          <a:effectLst/>
                        </a:rPr>
                        <a:t>• ask and answer questions about past holidays and means of transport.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dirty="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2600" dirty="0">
                          <a:effectLst/>
                        </a:rPr>
                        <a:t>• listen to and understand texts about past holidays and means of transport.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dirty="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2600">
                          <a:effectLst/>
                        </a:rPr>
                        <a:t>• read and understand texts about past holidays and means of transport.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dirty="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2600" dirty="0">
                          <a:effectLst/>
                        </a:rPr>
                        <a:t>• write about someone's past holiday.</a:t>
                      </a:r>
                    </a:p>
                    <a:p>
                      <a:pPr fontAlgn="t"/>
                      <a:endParaRPr lang="en-US" sz="2600" dirty="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dirty="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5-Point Star 9"/>
          <p:cNvSpPr/>
          <p:nvPr/>
        </p:nvSpPr>
        <p:spPr>
          <a:xfrm>
            <a:off x="8959174" y="2417482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9520136" y="2417482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5-Point Star 11"/>
          <p:cNvSpPr/>
          <p:nvPr/>
        </p:nvSpPr>
        <p:spPr>
          <a:xfrm>
            <a:off x="10042187" y="2417482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5-Point Star 12"/>
          <p:cNvSpPr/>
          <p:nvPr/>
        </p:nvSpPr>
        <p:spPr>
          <a:xfrm>
            <a:off x="10042187" y="3383763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5-Point Star 13"/>
          <p:cNvSpPr/>
          <p:nvPr/>
        </p:nvSpPr>
        <p:spPr>
          <a:xfrm>
            <a:off x="9520136" y="3383763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8999706" y="3383763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10089204" y="5090967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5-Point Star 16"/>
          <p:cNvSpPr/>
          <p:nvPr/>
        </p:nvSpPr>
        <p:spPr>
          <a:xfrm>
            <a:off x="9543644" y="5090967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5-Point Star 17"/>
          <p:cNvSpPr/>
          <p:nvPr/>
        </p:nvSpPr>
        <p:spPr>
          <a:xfrm>
            <a:off x="8975387" y="4237365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5-Point Star 18"/>
          <p:cNvSpPr/>
          <p:nvPr/>
        </p:nvSpPr>
        <p:spPr>
          <a:xfrm>
            <a:off x="8998085" y="5090967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5-Point Star 19"/>
          <p:cNvSpPr/>
          <p:nvPr/>
        </p:nvSpPr>
        <p:spPr>
          <a:xfrm>
            <a:off x="9494194" y="4237365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5-Point Star 20"/>
          <p:cNvSpPr/>
          <p:nvPr/>
        </p:nvSpPr>
        <p:spPr>
          <a:xfrm>
            <a:off x="10024353" y="4237365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58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182" y="4503271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1200" y="4503271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4" y="3177090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70" y="4105930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77" y="4169391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07" y="4139586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50" y="3177090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8" action="ppaction://hlinksldjump"/>
          </p:cNvPr>
          <p:cNvSpPr/>
          <p:nvPr/>
        </p:nvSpPr>
        <p:spPr>
          <a:xfrm>
            <a:off x="6536925" y="4078055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9" action="ppaction://hlinksldjump"/>
          </p:cNvPr>
          <p:cNvSpPr/>
          <p:nvPr/>
        </p:nvSpPr>
        <p:spPr>
          <a:xfrm>
            <a:off x="5870381" y="318123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0" action="ppaction://hlinksldjump"/>
          </p:cNvPr>
          <p:cNvSpPr/>
          <p:nvPr/>
        </p:nvSpPr>
        <p:spPr>
          <a:xfrm>
            <a:off x="7116001" y="318123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1" action="ppaction://hlinksldjump"/>
          </p:cNvPr>
          <p:cNvSpPr/>
          <p:nvPr/>
        </p:nvSpPr>
        <p:spPr>
          <a:xfrm>
            <a:off x="3805606" y="411007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2" action="ppaction://hlinksldjump"/>
          </p:cNvPr>
          <p:cNvSpPr/>
          <p:nvPr/>
        </p:nvSpPr>
        <p:spPr>
          <a:xfrm>
            <a:off x="5221814" y="4173540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618" y="3014040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89" y="2158743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05" y="2188021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95" y="3118613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75" y="3118613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71" y="2127147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3" action="ppaction://hlinksldjump"/>
          </p:cNvPr>
          <p:cNvSpPr/>
          <p:nvPr/>
        </p:nvSpPr>
        <p:spPr>
          <a:xfrm>
            <a:off x="4652725" y="31049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4" action="ppaction://hlinksldjump"/>
          </p:cNvPr>
          <p:cNvSpPr/>
          <p:nvPr/>
        </p:nvSpPr>
        <p:spPr>
          <a:xfrm>
            <a:off x="3946034" y="210864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5" action="ppaction://hlinksldjump"/>
          </p:cNvPr>
          <p:cNvSpPr/>
          <p:nvPr/>
        </p:nvSpPr>
        <p:spPr>
          <a:xfrm>
            <a:off x="5333258" y="2140243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6" action="ppaction://hlinksldjump"/>
          </p:cNvPr>
          <p:cNvSpPr/>
          <p:nvPr/>
        </p:nvSpPr>
        <p:spPr>
          <a:xfrm>
            <a:off x="6662973" y="216952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7" action="ppaction://hlinksldjump"/>
          </p:cNvPr>
          <p:cNvSpPr/>
          <p:nvPr/>
        </p:nvSpPr>
        <p:spPr>
          <a:xfrm>
            <a:off x="3400764" y="3100113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  <p:pic>
        <p:nvPicPr>
          <p:cNvPr id="9" name="Gau-MsPham0936082789">
            <a:extLst>
              <a:ext uri="{FF2B5EF4-FFF2-40B4-BE49-F238E27FC236}">
                <a16:creationId xmlns:a16="http://schemas.microsoft.com/office/drawing/2014/main" id="{4ABB3D35-1A4E-4476-9A19-9B66388ADD9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9155" y="2499189"/>
            <a:ext cx="1639966" cy="3072650"/>
          </a:xfrm>
          <a:prstGeom prst="rect">
            <a:avLst/>
          </a:prstGeom>
        </p:spPr>
      </p:pic>
      <p:pic>
        <p:nvPicPr>
          <p:cNvPr id="10" name="Cao-MsPham0936082789">
            <a:extLst>
              <a:ext uri="{FF2B5EF4-FFF2-40B4-BE49-F238E27FC236}">
                <a16:creationId xmlns:a16="http://schemas.microsoft.com/office/drawing/2014/main" id="{DE85C048-FA31-4071-9F58-760B90220F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42527" y="2351846"/>
            <a:ext cx="2499577" cy="31945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4D985D-9DA6-4344-84DA-9EAF70D72908}"/>
              </a:ext>
            </a:extLst>
          </p:cNvPr>
          <p:cNvSpPr/>
          <p:nvPr/>
        </p:nvSpPr>
        <p:spPr>
          <a:xfrm>
            <a:off x="1672570" y="4948428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486F4C4-5372-4CE2-8AE6-F43BDB216AA6}"/>
              </a:ext>
            </a:extLst>
          </p:cNvPr>
          <p:cNvSpPr/>
          <p:nvPr/>
        </p:nvSpPr>
        <p:spPr>
          <a:xfrm>
            <a:off x="1672570" y="4948428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07E4291-776D-4132-BF02-BE0F33062C97}"/>
              </a:ext>
            </a:extLst>
          </p:cNvPr>
          <p:cNvSpPr/>
          <p:nvPr/>
        </p:nvSpPr>
        <p:spPr>
          <a:xfrm>
            <a:off x="1672570" y="4948428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7B98D7E-4997-4722-8D7C-B4F6E510F221}"/>
              </a:ext>
            </a:extLst>
          </p:cNvPr>
          <p:cNvSpPr/>
          <p:nvPr/>
        </p:nvSpPr>
        <p:spPr>
          <a:xfrm>
            <a:off x="1672570" y="4948428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EDC0D0-4CE7-49C7-A7A5-A0F695F9FCFB}"/>
              </a:ext>
            </a:extLst>
          </p:cNvPr>
          <p:cNvSpPr/>
          <p:nvPr/>
        </p:nvSpPr>
        <p:spPr>
          <a:xfrm>
            <a:off x="1672570" y="4948428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F23EBA2-075B-4CC3-AEDE-B2A91DDC729C}"/>
              </a:ext>
            </a:extLst>
          </p:cNvPr>
          <p:cNvSpPr/>
          <p:nvPr/>
        </p:nvSpPr>
        <p:spPr>
          <a:xfrm>
            <a:off x="1672570" y="4948428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5DFD91-A73A-44AA-8899-455EF8003015}"/>
              </a:ext>
            </a:extLst>
          </p:cNvPr>
          <p:cNvSpPr/>
          <p:nvPr/>
        </p:nvSpPr>
        <p:spPr>
          <a:xfrm>
            <a:off x="1672570" y="4948428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6A027D-F531-4DAD-B4E6-FEA4E9CFC326}"/>
              </a:ext>
            </a:extLst>
          </p:cNvPr>
          <p:cNvSpPr/>
          <p:nvPr/>
        </p:nvSpPr>
        <p:spPr>
          <a:xfrm>
            <a:off x="1672570" y="4948428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348DC5-0E0F-4DC0-8874-0E60916E5187}"/>
              </a:ext>
            </a:extLst>
          </p:cNvPr>
          <p:cNvSpPr/>
          <p:nvPr/>
        </p:nvSpPr>
        <p:spPr>
          <a:xfrm>
            <a:off x="1672570" y="4948428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37369D7-46DF-4A09-A165-D406F87F7123}"/>
              </a:ext>
            </a:extLst>
          </p:cNvPr>
          <p:cNvSpPr/>
          <p:nvPr/>
        </p:nvSpPr>
        <p:spPr>
          <a:xfrm>
            <a:off x="1672570" y="4948428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56A0A79-6F5C-4552-8B80-E9B165AB09F4}"/>
              </a:ext>
            </a:extLst>
          </p:cNvPr>
          <p:cNvSpPr/>
          <p:nvPr/>
        </p:nvSpPr>
        <p:spPr>
          <a:xfrm>
            <a:off x="9234463" y="4894956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D079135-D534-4E91-9CF5-A40478EB52D8}"/>
              </a:ext>
            </a:extLst>
          </p:cNvPr>
          <p:cNvSpPr/>
          <p:nvPr/>
        </p:nvSpPr>
        <p:spPr>
          <a:xfrm>
            <a:off x="9234463" y="4894956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C183363-E199-45F2-9363-B3DA8482584F}"/>
              </a:ext>
            </a:extLst>
          </p:cNvPr>
          <p:cNvSpPr/>
          <p:nvPr/>
        </p:nvSpPr>
        <p:spPr>
          <a:xfrm>
            <a:off x="9234463" y="4894956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2C3DF76-43D2-48DC-B50B-6E1EBA83656F}"/>
              </a:ext>
            </a:extLst>
          </p:cNvPr>
          <p:cNvSpPr/>
          <p:nvPr/>
        </p:nvSpPr>
        <p:spPr>
          <a:xfrm>
            <a:off x="9234463" y="4894956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043CA6B-88D8-4145-8AB1-1FC8A0CF870C}"/>
              </a:ext>
            </a:extLst>
          </p:cNvPr>
          <p:cNvSpPr/>
          <p:nvPr/>
        </p:nvSpPr>
        <p:spPr>
          <a:xfrm>
            <a:off x="9234463" y="4894956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F9073F3-72C6-4205-AACC-0A878AE15083}"/>
              </a:ext>
            </a:extLst>
          </p:cNvPr>
          <p:cNvSpPr/>
          <p:nvPr/>
        </p:nvSpPr>
        <p:spPr>
          <a:xfrm>
            <a:off x="9234463" y="4894956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15CBD47-AD32-49C1-ABA6-42F60ED5F21B}"/>
              </a:ext>
            </a:extLst>
          </p:cNvPr>
          <p:cNvSpPr/>
          <p:nvPr/>
        </p:nvSpPr>
        <p:spPr>
          <a:xfrm>
            <a:off x="9234463" y="4894956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551744A-EDA1-4AB4-A7A2-19DDF6733F27}"/>
              </a:ext>
            </a:extLst>
          </p:cNvPr>
          <p:cNvSpPr/>
          <p:nvPr/>
        </p:nvSpPr>
        <p:spPr>
          <a:xfrm>
            <a:off x="9234463" y="4894956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7DB863D-79BB-4794-A721-B7736E8120C8}"/>
              </a:ext>
            </a:extLst>
          </p:cNvPr>
          <p:cNvSpPr/>
          <p:nvPr/>
        </p:nvSpPr>
        <p:spPr>
          <a:xfrm>
            <a:off x="9234463" y="4894956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5ED06FA-86F2-43EB-AD28-2358A78A1210}"/>
              </a:ext>
            </a:extLst>
          </p:cNvPr>
          <p:cNvSpPr/>
          <p:nvPr/>
        </p:nvSpPr>
        <p:spPr>
          <a:xfrm>
            <a:off x="9234463" y="4894956"/>
            <a:ext cx="841248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94" name="Picture 93">
            <a:hlinkClick r:id="rId28" action="ppaction://hlinksldjump"/>
            <a:extLst>
              <a:ext uri="{FF2B5EF4-FFF2-40B4-BE49-F238E27FC236}">
                <a16:creationId xmlns:a16="http://schemas.microsoft.com/office/drawing/2014/main" id="{883BBA57-0578-49D7-8FC8-5C0E32F2ACB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419785" y="310089"/>
            <a:ext cx="140220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1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72" grpId="0" animBg="1"/>
      <p:bldP spid="86" grpId="0" animBg="1"/>
      <p:bldP spid="87" grpId="0" animBg="1"/>
      <p:bldP spid="88" grpId="0" animBg="1"/>
      <p:bldP spid="89" grpId="0" animBg="1"/>
      <p:bldP spid="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718526" y="4877480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went by motorbike.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444934" y="4811972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went swimming.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179450" y="4860706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I went to Ha Long Bay.</a:t>
              </a: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6" y="5164172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22" y="5712737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8" y="5732125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5088" y="2191952"/>
            <a:ext cx="610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</p:spTree>
    <p:extLst>
      <p:ext uri="{BB962C8B-B14F-4D97-AF65-F5344CB8AC3E}">
        <p14:creationId xmlns:p14="http://schemas.microsoft.com/office/powerpoint/2010/main" val="14878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579311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74119" y="4787633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B. How did you get there?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33911" y="472839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Where did you do?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832443" y="4796518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Where did you go on holiday?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333" y="5119292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06" y="565394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82" y="5587654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477798" y="2668990"/>
            <a:ext cx="4773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by bus.</a:t>
            </a:r>
          </a:p>
        </p:txBody>
      </p:sp>
    </p:spTree>
    <p:extLst>
      <p:ext uri="{BB962C8B-B14F-4D97-AF65-F5344CB8AC3E}">
        <p14:creationId xmlns:p14="http://schemas.microsoft.com/office/powerpoint/2010/main" val="17281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33911" y="4848473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went by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91877" y="48849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went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105857" y="4855342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went to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13" y="5211599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09" y="5607017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8" y="5671876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63296" y="2802522"/>
            <a:ext cx="6018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coach.</a:t>
            </a:r>
          </a:p>
        </p:txBody>
      </p:sp>
    </p:spTree>
    <p:extLst>
      <p:ext uri="{BB962C8B-B14F-4D97-AF65-F5344CB8AC3E}">
        <p14:creationId xmlns:p14="http://schemas.microsoft.com/office/powerpoint/2010/main" val="5920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70" name="Rounded Rectangle 6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2" name="B"/>
          <p:cNvGrpSpPr/>
          <p:nvPr/>
        </p:nvGrpSpPr>
        <p:grpSpPr>
          <a:xfrm>
            <a:off x="7318456" y="4795267"/>
            <a:ext cx="3108960" cy="100584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/ like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667800" y="4858946"/>
            <a:ext cx="3108960" cy="100584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How / like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4090288" y="4837988"/>
            <a:ext cx="3108960" cy="100584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Where / like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563" y="5030503"/>
            <a:ext cx="1028627" cy="116694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96" y="5709084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2" y="5700954"/>
            <a:ext cx="666750" cy="66675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2755686" y="2622492"/>
            <a:ext cx="6473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was the trip ___?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great.</a:t>
            </a:r>
          </a:p>
        </p:txBody>
      </p:sp>
    </p:spTree>
    <p:extLst>
      <p:ext uri="{BB962C8B-B14F-4D97-AF65-F5344CB8AC3E}">
        <p14:creationId xmlns:p14="http://schemas.microsoft.com/office/powerpoint/2010/main" val="21907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1" y="683568"/>
            <a:ext cx="10943115" cy="5764262"/>
          </a:xfrm>
          <a:prstGeom prst="rect">
            <a:avLst/>
          </a:prstGeom>
        </p:spPr>
      </p:pic>
      <p:pic>
        <p:nvPicPr>
          <p:cNvPr id="39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0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8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8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8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8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89" name="Rounded Rectangle 8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9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1" name="B"/>
          <p:cNvGrpSpPr/>
          <p:nvPr/>
        </p:nvGrpSpPr>
        <p:grpSpPr>
          <a:xfrm>
            <a:off x="4082324" y="4726053"/>
            <a:ext cx="3173155" cy="1486883"/>
            <a:chOff x="2252108" y="3242583"/>
            <a:chExt cx="4089760" cy="1930518"/>
          </a:xfrm>
        </p:grpSpPr>
        <p:sp>
          <p:nvSpPr>
            <p:cNvPr id="92" name="Rounded Rectangle 91"/>
            <p:cNvSpPr/>
            <p:nvPr/>
          </p:nvSpPr>
          <p:spPr>
            <a:xfrm>
              <a:off x="2959288" y="324258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I went to Hue Imperial City.</a:t>
              </a: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7424484" y="4678599"/>
            <a:ext cx="3108960" cy="1549633"/>
            <a:chOff x="2252108" y="3161114"/>
            <a:chExt cx="4055914" cy="2011987"/>
          </a:xfrm>
        </p:grpSpPr>
        <p:sp>
          <p:nvSpPr>
            <p:cNvPr id="95" name="Rounded Rectangle 94"/>
            <p:cNvSpPr/>
            <p:nvPr/>
          </p:nvSpPr>
          <p:spPr>
            <a:xfrm>
              <a:off x="2876549" y="3161114"/>
              <a:ext cx="3431473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I go to Hue Imperial City.</a:t>
              </a: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716275" y="4729902"/>
            <a:ext cx="3196679" cy="1642788"/>
            <a:chOff x="2252108" y="3040162"/>
            <a:chExt cx="4144434" cy="2132939"/>
          </a:xfrm>
        </p:grpSpPr>
        <p:sp>
          <p:nvSpPr>
            <p:cNvPr id="98" name="Rounded Rectangle 97"/>
            <p:cNvSpPr/>
            <p:nvPr/>
          </p:nvSpPr>
          <p:spPr>
            <a:xfrm>
              <a:off x="2990276" y="3040162"/>
              <a:ext cx="3406266" cy="1229033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I went by bus.</a:t>
              </a: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492" y="5395275"/>
            <a:ext cx="1028627" cy="116694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1" y="6009862"/>
            <a:ext cx="666750" cy="66675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81" y="5923986"/>
            <a:ext cx="666750" cy="66675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923453" y="2358685"/>
            <a:ext cx="9331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</p:spTree>
    <p:extLst>
      <p:ext uri="{BB962C8B-B14F-4D97-AF65-F5344CB8AC3E}">
        <p14:creationId xmlns:p14="http://schemas.microsoft.com/office/powerpoint/2010/main" val="42246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2" grpId="0"/>
      <p:bldP spid="52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4" grpId="0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7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8" name="Rounded Rectangle 67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9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0" name="B"/>
          <p:cNvGrpSpPr/>
          <p:nvPr/>
        </p:nvGrpSpPr>
        <p:grpSpPr>
          <a:xfrm>
            <a:off x="4067551" y="4843737"/>
            <a:ext cx="3108960" cy="100584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did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7376547" y="4838950"/>
            <a:ext cx="3108960" cy="100584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are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734039" y="4843737"/>
            <a:ext cx="3108960" cy="100584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do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17" y="5089954"/>
            <a:ext cx="1028627" cy="116694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9" y="5629553"/>
            <a:ext cx="666750" cy="66675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01" y="5578594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774478" y="2620077"/>
            <a:ext cx="8990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____ you go on holiday?</a:t>
            </a:r>
          </a:p>
        </p:txBody>
      </p:sp>
    </p:spTree>
    <p:extLst>
      <p:ext uri="{BB962C8B-B14F-4D97-AF65-F5344CB8AC3E}">
        <p14:creationId xmlns:p14="http://schemas.microsoft.com/office/powerpoint/2010/main" val="2504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795</Words>
  <Application>Microsoft Office PowerPoint</Application>
  <PresentationFormat>Widescreen</PresentationFormat>
  <Paragraphs>295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.VnSouthern</vt:lpstr>
      <vt:lpstr>Helvetica Neue</vt:lpstr>
      <vt:lpstr>Calibri</vt:lpstr>
      <vt:lpstr>Arial Black</vt:lpstr>
      <vt:lpstr>Futura Black Bold</vt:lpstr>
      <vt:lpstr>Algerian</vt:lpstr>
      <vt:lpstr>Arial</vt:lpstr>
      <vt:lpstr>Britannic Bold</vt:lpstr>
      <vt:lpstr>Elephant</vt:lpstr>
      <vt:lpstr>Bodoni MT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181</cp:revision>
  <dcterms:created xsi:type="dcterms:W3CDTF">2020-11-27T07:04:59Z</dcterms:created>
  <dcterms:modified xsi:type="dcterms:W3CDTF">2023-01-15T16:12:12Z</dcterms:modified>
</cp:coreProperties>
</file>