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36" r:id="rId2"/>
    <p:sldId id="333" r:id="rId3"/>
    <p:sldId id="305" r:id="rId4"/>
    <p:sldId id="306" r:id="rId5"/>
    <p:sldId id="334" r:id="rId6"/>
    <p:sldId id="310" r:id="rId7"/>
    <p:sldId id="311" r:id="rId8"/>
    <p:sldId id="312" r:id="rId9"/>
    <p:sldId id="313" r:id="rId10"/>
    <p:sldId id="354" r:id="rId11"/>
    <p:sldId id="344" r:id="rId12"/>
  </p:sldIdLst>
  <p:sldSz cx="12192000" cy="6858000"/>
  <p:notesSz cx="6858000" cy="9144000"/>
  <p:embeddedFontLst>
    <p:embeddedFont>
      <p:font typeface=".VnArabia" panose="020B7200000000000000" pitchFamily="34" charset="0"/>
      <p:regular r:id="rId13"/>
    </p:embeddedFont>
    <p:embeddedFont>
      <p:font typeface=".VnTifani Heavy" panose="020B7200000000000000" pitchFamily="34" charset="0"/>
      <p:regular r:id="rId14"/>
    </p:embeddedFont>
    <p:embeddedFont>
      <p:font typeface="Arial Black" panose="020B0A04020102020204" pitchFamily="34" charset="0"/>
      <p:bold r:id="rId15"/>
    </p:embeddedFont>
    <p:embeddedFont>
      <p:font typeface="Britannic Bold" panose="020B0903060703020204" pitchFamily="3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7"/>
    <a:srgbClr val="FF1919"/>
    <a:srgbClr val="C2E4D3"/>
    <a:srgbClr val="FCFCB3"/>
    <a:srgbClr val="97E4FF"/>
    <a:srgbClr val="3B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161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5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D52DCD-22CE-4047-A854-1492E9146699}" type="datetimeFigureOut">
              <a:rPr lang="en-US" smtClean="0"/>
              <a:t>15-Jan-23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31083B-1E6C-4EDB-BA42-F98F0A8BE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5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922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png"/><Relationship Id="rId7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FFFF66"/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925" y="1443290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Unit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2983" y="2524079"/>
            <a:ext cx="9126035" cy="176171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r>
              <a:rPr lang="en-US" sz="5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1919"/>
                </a:solidFill>
                <a:effectLst>
                  <a:glow rad="63500">
                    <a:srgbClr val="FFFF66">
                      <a:alpha val="72000"/>
                    </a:srgbClr>
                  </a:glow>
                </a:effectLst>
                <a:latin typeface=".VnTifani Heavy" panose="020B7200000000000000" pitchFamily="34" charset="0"/>
              </a:rPr>
              <a:t>What’s your address?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3725" y="4346408"/>
            <a:ext cx="214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2</a:t>
            </a:r>
          </a:p>
        </p:txBody>
      </p:sp>
      <p:pic>
        <p:nvPicPr>
          <p:cNvPr id="14" name="Picture 13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5779032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514367" y="-36104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9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7.Colour the stars.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00" y="1158844"/>
            <a:ext cx="8697769" cy="4589449"/>
          </a:xfrm>
          <a:prstGeom prst="rect">
            <a:avLst/>
          </a:prstGeom>
        </p:spPr>
      </p:pic>
      <p:pic>
        <p:nvPicPr>
          <p:cNvPr id="4" name="Picture 3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2" y="6117405"/>
            <a:ext cx="821982" cy="7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882167" y="302452"/>
            <a:ext cx="860718" cy="7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308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  <p:pic>
        <p:nvPicPr>
          <p:cNvPr id="14" name="Picture 13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2" y="6117405"/>
            <a:ext cx="821982" cy="7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882167" y="302452"/>
            <a:ext cx="860718" cy="7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1408" y="2828836"/>
            <a:ext cx="9429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PRONUNCIATION</a:t>
            </a:r>
          </a:p>
        </p:txBody>
      </p:sp>
      <p:pic>
        <p:nvPicPr>
          <p:cNvPr id="4" name="Picture 3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2" y="5965005"/>
            <a:ext cx="821982" cy="7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729767" y="150052"/>
            <a:ext cx="860718" cy="7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17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8900" y="482681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809" y="1837216"/>
            <a:ext cx="9362634" cy="3112161"/>
          </a:xfrm>
          <a:prstGeom prst="rect">
            <a:avLst/>
          </a:prstGeom>
        </p:spPr>
      </p:pic>
      <p:pic>
        <p:nvPicPr>
          <p:cNvPr id="9" name="Picture 8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63" y="5919736"/>
            <a:ext cx="687758" cy="62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867360" y="85348"/>
            <a:ext cx="720167" cy="62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802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900" y="482681"/>
            <a:ext cx="2489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2.Listen and circle.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17" y="1032664"/>
            <a:ext cx="9747525" cy="5055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32973" y="1215342"/>
            <a:ext cx="567159" cy="4097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68901" y="1898250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604304" y="356047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04304" y="5124984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2" y="5965005"/>
            <a:ext cx="821982" cy="7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729767" y="150052"/>
            <a:ext cx="860718" cy="7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9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3128" y="2705725"/>
            <a:ext cx="71657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PRACTISE</a:t>
            </a:r>
          </a:p>
        </p:txBody>
      </p:sp>
      <p:pic>
        <p:nvPicPr>
          <p:cNvPr id="4" name="Picture 3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2" y="5965005"/>
            <a:ext cx="821982" cy="7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729767" y="150052"/>
            <a:ext cx="860718" cy="7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3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Tiếng Anh 5  Unit 1  Lesson 3  Chant  1_1080p">
            <a:hlinkClick r:id="" action="ppaction://media"/>
            <a:extLst>
              <a:ext uri="{FF2B5EF4-FFF2-40B4-BE49-F238E27FC236}">
                <a16:creationId xmlns:a16="http://schemas.microsoft.com/office/drawing/2014/main" id="{5F017D3C-6C53-4210-96A2-80E13B57AC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982" y="1178332"/>
            <a:ext cx="8002374" cy="4501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768"/>
          <a:stretch/>
        </p:blipFill>
        <p:spPr>
          <a:xfrm>
            <a:off x="1992993" y="588475"/>
            <a:ext cx="9031996" cy="55769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08900" y="482681"/>
            <a:ext cx="18823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Let’s chant.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id="{3C6BCB54-6A48-42BF-BB15-199AD056C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0570" y="988585"/>
            <a:ext cx="452423" cy="457200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6253447A-18B8-4218-9D84-8AC27587B5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2342" y="942865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2" y="5965005"/>
            <a:ext cx="821982" cy="7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729767" y="150052"/>
            <a:ext cx="860718" cy="7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08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652" y="638294"/>
            <a:ext cx="9151864" cy="55384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560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circle.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25" y="1883173"/>
            <a:ext cx="417950" cy="431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975" y="2507862"/>
            <a:ext cx="417950" cy="431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25" y="3128052"/>
            <a:ext cx="417950" cy="431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336" y="3932074"/>
            <a:ext cx="417950" cy="431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336" y="4774823"/>
            <a:ext cx="417950" cy="431783"/>
          </a:xfrm>
          <a:prstGeom prst="rect">
            <a:avLst/>
          </a:prstGeom>
        </p:spPr>
      </p:pic>
      <p:pic>
        <p:nvPicPr>
          <p:cNvPr id="9" name="Picture 8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2" y="6117405"/>
            <a:ext cx="821982" cy="7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882167" y="302452"/>
            <a:ext cx="860718" cy="7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03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9402" b="15061"/>
          <a:stretch/>
        </p:blipFill>
        <p:spPr>
          <a:xfrm>
            <a:off x="1825768" y="1414271"/>
            <a:ext cx="3960927" cy="40423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3352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friend.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18910" y="1467343"/>
            <a:ext cx="5418810" cy="3728024"/>
          </a:xfrm>
          <a:prstGeom prst="roundRect">
            <a:avLst>
              <a:gd name="adj" fmla="val 3489"/>
            </a:avLst>
          </a:prstGeom>
          <a:solidFill>
            <a:srgbClr val="FFF9E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20000"/>
              </a:lnSpc>
            </a:pPr>
            <a:r>
              <a:rPr lang="en-US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5" name="Rectangle 4"/>
          <p:cNvSpPr/>
          <p:nvPr/>
        </p:nvSpPr>
        <p:spPr>
          <a:xfrm>
            <a:off x="5838155" y="1709424"/>
            <a:ext cx="25042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 name is Quan.   </a:t>
            </a:r>
          </a:p>
        </p:txBody>
      </p:sp>
      <p:sp>
        <p:nvSpPr>
          <p:cNvPr id="6" name="Rectangle 5"/>
          <p:cNvSpPr/>
          <p:nvPr/>
        </p:nvSpPr>
        <p:spPr>
          <a:xfrm>
            <a:off x="5818910" y="2305396"/>
            <a:ext cx="2658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 is from Hanoi City.</a:t>
            </a:r>
          </a:p>
        </p:txBody>
      </p:sp>
      <p:sp>
        <p:nvSpPr>
          <p:cNvPr id="7" name="Rectangle 6"/>
          <p:cNvSpPr/>
          <p:nvPr/>
        </p:nvSpPr>
        <p:spPr>
          <a:xfrm>
            <a:off x="5818910" y="293124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It’s  28, Quang Trung Street, Hanoi City.</a:t>
            </a:r>
          </a:p>
        </p:txBody>
      </p:sp>
      <p:sp>
        <p:nvSpPr>
          <p:cNvPr id="8" name="Rectangle 7"/>
          <p:cNvSpPr/>
          <p:nvPr/>
        </p:nvSpPr>
        <p:spPr>
          <a:xfrm>
            <a:off x="5933726" y="3500895"/>
            <a:ext cx="3020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 lives with his parents.</a:t>
            </a:r>
          </a:p>
        </p:txBody>
      </p:sp>
      <p:sp>
        <p:nvSpPr>
          <p:cNvPr id="9" name="Rectangle 8"/>
          <p:cNvSpPr/>
          <p:nvPr/>
        </p:nvSpPr>
        <p:spPr>
          <a:xfrm>
            <a:off x="5882205" y="4102193"/>
            <a:ext cx="34467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His home is big and modern.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86698" y="471103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No, he doesn't. Because it is busy and crowded.</a:t>
            </a:r>
          </a:p>
        </p:txBody>
      </p:sp>
      <p:pic>
        <p:nvPicPr>
          <p:cNvPr id="11" name="Picture 10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2" y="6117405"/>
            <a:ext cx="821982" cy="7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882167" y="302452"/>
            <a:ext cx="860718" cy="7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98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053" y="1312921"/>
            <a:ext cx="10214105" cy="460148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25053" y="1638677"/>
            <a:ext cx="549838" cy="4164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99972" y="780711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62520"/>
                </a:solidFill>
                <a:latin typeface="Helvetica Neue"/>
              </a:rPr>
              <a:t>6. Project.</a:t>
            </a:r>
            <a:endParaRPr lang="en-US" dirty="0"/>
          </a:p>
        </p:txBody>
      </p:sp>
      <p:pic>
        <p:nvPicPr>
          <p:cNvPr id="6" name="Picture 5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2" y="6117405"/>
            <a:ext cx="821982" cy="7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882167" y="302452"/>
            <a:ext cx="860718" cy="7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126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109</Words>
  <Application>Microsoft Office PowerPoint</Application>
  <PresentationFormat>Widescreen</PresentationFormat>
  <Paragraphs>23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Calibri Light</vt:lpstr>
      <vt:lpstr>Helvetica Neue</vt:lpstr>
      <vt:lpstr>Arial</vt:lpstr>
      <vt:lpstr>Britannic Bold</vt:lpstr>
      <vt:lpstr>Calibri</vt:lpstr>
      <vt:lpstr>Arial Black</vt:lpstr>
      <vt:lpstr>.VnTifani Heavy</vt:lpstr>
      <vt:lpstr>.VnArabia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7.Colour the stars.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125</cp:revision>
  <dcterms:created xsi:type="dcterms:W3CDTF">2020-11-24T07:21:13Z</dcterms:created>
  <dcterms:modified xsi:type="dcterms:W3CDTF">2023-01-15T16:02:56Z</dcterms:modified>
</cp:coreProperties>
</file>