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290" r:id="rId15"/>
    <p:sldId id="301" r:id="rId16"/>
    <p:sldId id="302" r:id="rId17"/>
    <p:sldId id="303" r:id="rId18"/>
    <p:sldId id="304" r:id="rId19"/>
    <p:sldId id="314" r:id="rId20"/>
    <p:sldId id="297" r:id="rId21"/>
    <p:sldId id="339" r:id="rId22"/>
    <p:sldId id="340" r:id="rId23"/>
    <p:sldId id="351" r:id="rId24"/>
    <p:sldId id="355" r:id="rId25"/>
    <p:sldId id="352" r:id="rId26"/>
    <p:sldId id="353" r:id="rId27"/>
    <p:sldId id="356" r:id="rId28"/>
    <p:sldId id="354" r:id="rId29"/>
    <p:sldId id="357" r:id="rId30"/>
    <p:sldId id="341" r:id="rId31"/>
    <p:sldId id="350" r:id="rId32"/>
    <p:sldId id="298" r:id="rId33"/>
    <p:sldId id="299" r:id="rId34"/>
    <p:sldId id="300" r:id="rId35"/>
    <p:sldId id="344" r:id="rId36"/>
  </p:sldIdLst>
  <p:sldSz cx="12192000" cy="6858000"/>
  <p:notesSz cx="6858000" cy="9144000"/>
  <p:embeddedFontLst>
    <p:embeddedFont>
      <p:font typeface=".VnArabia" panose="020B7200000000000000" pitchFamily="34" charset="0"/>
      <p:regular r:id="rId38"/>
    </p:embeddedFont>
    <p:embeddedFont>
      <p:font typeface=".VnTifani Heavy" panose="020B7200000000000000" pitchFamily="34" charset="0"/>
      <p:regular r:id="rId39"/>
    </p:embeddedFont>
    <p:embeddedFont>
      <p:font typeface="Arial Black" panose="020B0A04020102020204" pitchFamily="34" charset="0"/>
      <p:bold r:id="rId40"/>
    </p:embeddedFont>
    <p:embeddedFont>
      <p:font typeface="Britannic Bold" panose="020B0903060703020204" pitchFamily="34" charset="0"/>
      <p:regular r:id="rId41"/>
    </p:embeddedFont>
    <p:embeddedFont>
      <p:font typeface="Broadway" panose="04040905080B02020502" pitchFamily="8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Franklin Gothic Heavy" panose="020B0903020102020204" pitchFamily="34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153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t>15-Jan-23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3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6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6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8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15-Jan-23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3D336B37-AA52-4366-8C94-8EFE2CCF2B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BBFEAC44-1CD0-4DA1-A36B-A5BABA601C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media" Target="../media/media1.wav"/><Relationship Id="rId18" Type="http://schemas.openxmlformats.org/officeDocument/2006/relationships/audio" Target="../media/media5.wav"/><Relationship Id="rId26" Type="http://schemas.openxmlformats.org/officeDocument/2006/relationships/image" Target="../media/image21.jpeg"/><Relationship Id="rId21" Type="http://schemas.microsoft.com/office/2007/relationships/media" Target="../media/media13.wav"/><Relationship Id="rId34" Type="http://schemas.openxmlformats.org/officeDocument/2006/relationships/image" Target="../media/image27.png"/><Relationship Id="rId7" Type="http://schemas.microsoft.com/office/2007/relationships/media" Target="../media/media8.wav"/><Relationship Id="rId12" Type="http://schemas.openxmlformats.org/officeDocument/2006/relationships/audio" Target="../media/media3.wav"/><Relationship Id="rId17" Type="http://schemas.microsoft.com/office/2007/relationships/media" Target="../media/media5.wav"/><Relationship Id="rId25" Type="http://schemas.openxmlformats.org/officeDocument/2006/relationships/image" Target="../media/image10.png"/><Relationship Id="rId33" Type="http://schemas.openxmlformats.org/officeDocument/2006/relationships/image" Target="../media/image26.jpeg"/><Relationship Id="rId2" Type="http://schemas.openxmlformats.org/officeDocument/2006/relationships/audio" Target="../media/media12.wav"/><Relationship Id="rId16" Type="http://schemas.openxmlformats.org/officeDocument/2006/relationships/audio" Target="../media/media2.wav"/><Relationship Id="rId20" Type="http://schemas.openxmlformats.org/officeDocument/2006/relationships/audio" Target="../media/media6.wav"/><Relationship Id="rId29" Type="http://schemas.openxmlformats.org/officeDocument/2006/relationships/image" Target="../media/image23.jpeg"/><Relationship Id="rId1" Type="http://schemas.microsoft.com/office/2007/relationships/media" Target="../media/media12.wav"/><Relationship Id="rId6" Type="http://schemas.openxmlformats.org/officeDocument/2006/relationships/audio" Target="../media/media9.wav"/><Relationship Id="rId11" Type="http://schemas.microsoft.com/office/2007/relationships/media" Target="../media/media3.wav"/><Relationship Id="rId24" Type="http://schemas.openxmlformats.org/officeDocument/2006/relationships/image" Target="../media/image8.png"/><Relationship Id="rId32" Type="http://schemas.openxmlformats.org/officeDocument/2006/relationships/image" Target="../media/image18.png"/><Relationship Id="rId37" Type="http://schemas.openxmlformats.org/officeDocument/2006/relationships/image" Target="../media/image7.png"/><Relationship Id="rId5" Type="http://schemas.microsoft.com/office/2007/relationships/media" Target="../media/media9.wav"/><Relationship Id="rId15" Type="http://schemas.microsoft.com/office/2007/relationships/media" Target="../media/media2.wav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13.png"/><Relationship Id="rId36" Type="http://schemas.openxmlformats.org/officeDocument/2006/relationships/image" Target="../media/image6.png"/><Relationship Id="rId10" Type="http://schemas.openxmlformats.org/officeDocument/2006/relationships/audio" Target="../media/media4.wav"/><Relationship Id="rId19" Type="http://schemas.microsoft.com/office/2007/relationships/media" Target="../media/media6.wav"/><Relationship Id="rId31" Type="http://schemas.openxmlformats.org/officeDocument/2006/relationships/image" Target="../media/image25.jpeg"/><Relationship Id="rId4" Type="http://schemas.openxmlformats.org/officeDocument/2006/relationships/audio" Target="../media/media11.wav"/><Relationship Id="rId9" Type="http://schemas.microsoft.com/office/2007/relationships/media" Target="../media/media4.wav"/><Relationship Id="rId14" Type="http://schemas.openxmlformats.org/officeDocument/2006/relationships/audio" Target="../media/media1.wav"/><Relationship Id="rId22" Type="http://schemas.openxmlformats.org/officeDocument/2006/relationships/audio" Target="../media/media13.wav"/><Relationship Id="rId27" Type="http://schemas.openxmlformats.org/officeDocument/2006/relationships/image" Target="../media/image22.jpeg"/><Relationship Id="rId30" Type="http://schemas.openxmlformats.org/officeDocument/2006/relationships/image" Target="../media/image24.jpeg"/><Relationship Id="rId35" Type="http://schemas.openxmlformats.org/officeDocument/2006/relationships/image" Target="../media/image9.png"/><Relationship Id="rId8" Type="http://schemas.openxmlformats.org/officeDocument/2006/relationships/audio" Target="../media/media8.wav"/><Relationship Id="rId3" Type="http://schemas.microsoft.com/office/2007/relationships/media" Target="../media/media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../media/media14.mp3"/><Relationship Id="rId16" Type="http://schemas.openxmlformats.org/officeDocument/2006/relationships/image" Target="../media/image54.png"/><Relationship Id="rId1" Type="http://schemas.microsoft.com/office/2007/relationships/media" Target="../media/media1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openxmlformats.org/officeDocument/2006/relationships/image" Target="../media/image50.pn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5.mp3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microsoft.com/office/2007/relationships/media" Target="../media/media1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media1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08DB89CA-E674-4BF2-A9A5-096218625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rId5"/>
            <a:extLst>
              <a:ext uri="{FF2B5EF4-FFF2-40B4-BE49-F238E27FC236}">
                <a16:creationId xmlns:a16="http://schemas.microsoft.com/office/drawing/2014/main" id="{C8D1E14E-6761-4CBC-8276-4822874F1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1473224" y="1383614"/>
            <a:ext cx="5568429" cy="379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934" y="2866948"/>
            <a:ext cx="828695" cy="755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447" y="2801673"/>
            <a:ext cx="4030270" cy="1411210"/>
            <a:chOff x="8110389" y="4635521"/>
            <a:chExt cx="4030270" cy="1411210"/>
          </a:xfrm>
        </p:grpSpPr>
        <p:sp>
          <p:nvSpPr>
            <p:cNvPr id="8" name="TextBox 7"/>
            <p:cNvSpPr txBox="1"/>
            <p:nvPr/>
          </p:nvSpPr>
          <p:spPr>
            <a:xfrm>
              <a:off x="8110389" y="4635521"/>
              <a:ext cx="40302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hometown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0327" y="5461956"/>
              <a:ext cx="237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/ˈhəʊmtaʊn/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5834" y="4276164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quê</a:t>
            </a:r>
          </a:p>
        </p:txBody>
      </p:sp>
      <p:pic>
        <p:nvPicPr>
          <p:cNvPr id="2" name="hometow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16" y="4860939"/>
            <a:ext cx="313662" cy="318979"/>
          </a:xfrm>
          <a:prstGeom prst="rect">
            <a:avLst/>
          </a:prstGeom>
        </p:spPr>
      </p:pic>
      <p:pic>
        <p:nvPicPr>
          <p:cNvPr id="11" name="Picture 10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1422400" y="1553025"/>
            <a:ext cx="5637652" cy="37446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56716" y="2870040"/>
            <a:ext cx="3645550" cy="1436846"/>
            <a:chOff x="8302749" y="4635521"/>
            <a:chExt cx="364555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8302749" y="4635521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mountain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52440" y="5487592"/>
              <a:ext cx="214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/ˈmaʊntən/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3961" y="4276164"/>
            <a:ext cx="134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núi</a:t>
            </a:r>
          </a:p>
        </p:txBody>
      </p:sp>
      <p:pic>
        <p:nvPicPr>
          <p:cNvPr id="2" name="mouta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0" y="4925185"/>
            <a:ext cx="379711" cy="386147"/>
          </a:xfrm>
          <a:prstGeom prst="rect">
            <a:avLst/>
          </a:prstGeom>
        </p:spPr>
      </p:pic>
      <p:pic>
        <p:nvPicPr>
          <p:cNvPr id="9" name="Picture 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39543" y="2810219"/>
            <a:ext cx="2406429" cy="1445392"/>
            <a:chOff x="8922309" y="4635521"/>
            <a:chExt cx="2406429" cy="1445392"/>
          </a:xfrm>
        </p:grpSpPr>
        <p:sp>
          <p:nvSpPr>
            <p:cNvPr id="7" name="TextBox 6"/>
            <p:cNvSpPr txBox="1"/>
            <p:nvPr/>
          </p:nvSpPr>
          <p:spPr>
            <a:xfrm>
              <a:off x="8922309" y="4635521"/>
              <a:ext cx="24064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island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4279" y="5496138"/>
              <a:ext cx="15824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ˈaɪlənd/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10" y="1726250"/>
            <a:ext cx="4687905" cy="3448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57488" y="4276164"/>
            <a:ext cx="2278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sla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4" y="4688331"/>
            <a:ext cx="339462" cy="345216"/>
          </a:xfrm>
          <a:prstGeom prst="rect">
            <a:avLst/>
          </a:prstGeom>
        </p:spPr>
      </p:pic>
      <p:pic>
        <p:nvPicPr>
          <p:cNvPr id="11" name="Picture 10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8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1543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05417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sla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19" y="1328544"/>
            <a:ext cx="339462" cy="345216"/>
          </a:xfrm>
          <a:prstGeom prst="rect">
            <a:avLst/>
          </a:prstGeom>
        </p:spPr>
      </p:pic>
      <p:pic>
        <p:nvPicPr>
          <p:cNvPr id="46" name="moutai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19" y="1847121"/>
            <a:ext cx="304814" cy="309981"/>
          </a:xfrm>
          <a:prstGeom prst="rect">
            <a:avLst/>
          </a:prstGeom>
        </p:spPr>
      </p:pic>
      <p:pic>
        <p:nvPicPr>
          <p:cNvPr id="48" name="fa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64" y="2763146"/>
            <a:ext cx="299720" cy="304801"/>
          </a:xfrm>
          <a:prstGeom prst="rect">
            <a:avLst/>
          </a:prstGeom>
        </p:spPr>
      </p:pic>
      <p:pic>
        <p:nvPicPr>
          <p:cNvPr id="49" name="larg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52" y="3129779"/>
            <a:ext cx="285271" cy="290108"/>
          </a:xfrm>
          <a:prstGeom prst="rect">
            <a:avLst/>
          </a:prstGeom>
        </p:spPr>
      </p:pic>
      <p:pic>
        <p:nvPicPr>
          <p:cNvPr id="50" name="quiet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19" y="4090020"/>
            <a:ext cx="289184" cy="294086"/>
          </a:xfrm>
          <a:prstGeom prst="rect">
            <a:avLst/>
          </a:prstGeom>
        </p:spPr>
      </p:pic>
      <p:pic>
        <p:nvPicPr>
          <p:cNvPr id="51" name="noisy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80" y="3594436"/>
            <a:ext cx="309105" cy="314345"/>
          </a:xfrm>
          <a:prstGeom prst="rect">
            <a:avLst/>
          </a:prstGeom>
        </p:spPr>
      </p:pic>
      <p:pic>
        <p:nvPicPr>
          <p:cNvPr id="52" name="big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845" y="4493005"/>
            <a:ext cx="291748" cy="296694"/>
          </a:xfrm>
          <a:prstGeom prst="rect">
            <a:avLst/>
          </a:prstGeom>
        </p:spPr>
      </p:pic>
      <p:pic>
        <p:nvPicPr>
          <p:cNvPr id="53" name="small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80" y="4918635"/>
            <a:ext cx="276599" cy="281287"/>
          </a:xfrm>
          <a:prstGeom prst="rect">
            <a:avLst/>
          </a:prstGeom>
        </p:spPr>
      </p:pic>
      <p:pic>
        <p:nvPicPr>
          <p:cNvPr id="54" name="beautiful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70" y="5312436"/>
            <a:ext cx="306789" cy="311990"/>
          </a:xfrm>
          <a:prstGeom prst="rect">
            <a:avLst/>
          </a:prstGeom>
        </p:spPr>
      </p:pic>
      <p:pic>
        <p:nvPicPr>
          <p:cNvPr id="55" name="crowded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054" y="5759116"/>
            <a:ext cx="289571" cy="294480"/>
          </a:xfrm>
          <a:prstGeom prst="rect">
            <a:avLst/>
          </a:prstGeom>
        </p:spPr>
      </p:pic>
      <p:pic>
        <p:nvPicPr>
          <p:cNvPr id="56" name="hometown.wavcvscs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490" y="2328088"/>
            <a:ext cx="370123" cy="376397"/>
          </a:xfrm>
          <a:prstGeom prst="rect">
            <a:avLst/>
          </a:prstGeom>
        </p:spPr>
      </p:pic>
      <p:pic>
        <p:nvPicPr>
          <p:cNvPr id="47" name="Picture 46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6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24" name="Picture 2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5834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  <p:pic>
        <p:nvPicPr>
          <p:cNvPr id="3" name="Picture 2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6850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Ninh.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1184802" y="8436582"/>
            <a:ext cx="49445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734821" y="9586007"/>
            <a:ext cx="486135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</p:spTree>
    <p:extLst>
      <p:ext uri="{BB962C8B-B14F-4D97-AF65-F5344CB8AC3E}">
        <p14:creationId xmlns:p14="http://schemas.microsoft.com/office/powerpoint/2010/main" val="40421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90034" y="1146639"/>
            <a:ext cx="55215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hometown like?</a:t>
            </a:r>
            <a:b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large and far.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692071" y="321921"/>
            <a:ext cx="6096000" cy="618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(1)  your address?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(2)  81, Tran Hung Dao Street.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(3)  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My grandparents.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Do you (4)  living in Ha Noi?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Yes, very much.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(5)  your hometown like?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It's small and quiet.</a:t>
            </a:r>
          </a:p>
        </p:txBody>
      </p:sp>
    </p:spTree>
    <p:extLst>
      <p:ext uri="{BB962C8B-B14F-4D97-AF65-F5344CB8AC3E}">
        <p14:creationId xmlns:p14="http://schemas.microsoft.com/office/powerpoint/2010/main" val="42048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32277" y="1698786"/>
            <a:ext cx="489041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flat like?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beautiful.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village.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4997769" cy="106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address?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81, Orange street.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1787209" cy="180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village like?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quiet.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56427" y="1254809"/>
            <a:ext cx="1784548" cy="177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73220" y="1249003"/>
            <a:ext cx="617207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 do you live with?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grandparents.</a:t>
            </a:r>
          </a:p>
        </p:txBody>
      </p:sp>
    </p:spTree>
    <p:extLst>
      <p:ext uri="{BB962C8B-B14F-4D97-AF65-F5344CB8AC3E}">
        <p14:creationId xmlns:p14="http://schemas.microsoft.com/office/powerpoint/2010/main" val="15485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30095" y="1653328"/>
            <a:ext cx="48904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pretty.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714" y="993171"/>
            <a:ext cx="5224725" cy="444436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6184336" y="4525615"/>
            <a:ext cx="2574854" cy="32715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24714" y="2054578"/>
            <a:ext cx="1511258" cy="567542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579533" y="1454836"/>
            <a:ext cx="1550425" cy="1505864"/>
            <a:chOff x="1872080" y="1328864"/>
            <a:chExt cx="1550425" cy="1505864"/>
          </a:xfrm>
        </p:grpSpPr>
        <p:sp>
          <p:nvSpPr>
            <p:cNvPr id="2" name="TextBox 1"/>
            <p:cNvSpPr txBox="1"/>
            <p:nvPr/>
          </p:nvSpPr>
          <p:spPr>
            <a:xfrm>
              <a:off x="1872080" y="1328864"/>
              <a:ext cx="155042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big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0928" y="2249953"/>
              <a:ext cx="1072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/big/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59190" y="4017784"/>
            <a:ext cx="2151551" cy="1419756"/>
            <a:chOff x="9049746" y="4635521"/>
            <a:chExt cx="2151551" cy="1419756"/>
          </a:xfrm>
        </p:grpSpPr>
        <p:sp>
          <p:nvSpPr>
            <p:cNvPr id="9" name="TextBox 8"/>
            <p:cNvSpPr txBox="1"/>
            <p:nvPr/>
          </p:nvSpPr>
          <p:spPr>
            <a:xfrm>
              <a:off x="9049746" y="4635521"/>
              <a:ext cx="21515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43189" y="5470502"/>
              <a:ext cx="136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/smɔːl/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8808" y="54082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8254" y="2960700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to, lớn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31082" y="5437540"/>
            <a:ext cx="216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nhỏ, bé</a:t>
            </a:r>
          </a:p>
        </p:txBody>
      </p:sp>
      <p:pic>
        <p:nvPicPr>
          <p:cNvPr id="10" name="bi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97" y="2362255"/>
            <a:ext cx="300954" cy="306057"/>
          </a:xfrm>
          <a:prstGeom prst="rect">
            <a:avLst/>
          </a:prstGeom>
        </p:spPr>
      </p:pic>
      <p:pic>
        <p:nvPicPr>
          <p:cNvPr id="11" name="smal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41" y="4775743"/>
            <a:ext cx="299720" cy="304800"/>
          </a:xfrm>
          <a:prstGeom prst="rect">
            <a:avLst/>
          </a:prstGeom>
        </p:spPr>
      </p:pic>
      <p:pic>
        <p:nvPicPr>
          <p:cNvPr id="16" name="Picture 15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Quang Ninh.</a:t>
            </a:r>
          </a:p>
        </p:txBody>
      </p:sp>
      <p:sp>
        <p:nvSpPr>
          <p:cNvPr id="24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932277" y="1828800"/>
            <a:ext cx="729901" cy="2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40" y="741895"/>
            <a:ext cx="5511262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454" y="5573341"/>
            <a:ext cx="1259498" cy="596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01130">
            <a:off x="3142047" y="1398749"/>
            <a:ext cx="5208854" cy="21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78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circle.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05186" y="1356657"/>
            <a:ext cx="9467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1. What's your address? 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    _________________________________.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2. What's your hometown like? 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   __________________________________.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3. Who do you live with? 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   __________________________________.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4. Do you like living there? Why?/Why not? 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  _____________________________________________.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  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4800" y="2672834"/>
            <a:ext cx="6066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It's big and busy.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5731" y="3527941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live with my parents.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9511" y="4354711"/>
            <a:ext cx="11477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Yes, I do. Because it has the modern life, high education,</a:t>
            </a:r>
          </a:p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good health care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9511" y="1762721"/>
            <a:ext cx="9070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It's 28,Quang Trung street, Hanoi city.</a:t>
            </a:r>
          </a:p>
        </p:txBody>
      </p:sp>
    </p:spTree>
    <p:extLst>
      <p:ext uri="{BB962C8B-B14F-4D97-AF65-F5344CB8AC3E}">
        <p14:creationId xmlns:p14="http://schemas.microsoft.com/office/powerpoint/2010/main" val="376750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Let’s play.</a:t>
            </a:r>
          </a:p>
        </p:txBody>
      </p:sp>
      <p:sp>
        <p:nvSpPr>
          <p:cNvPr id="6" name="Mspham"/>
          <p:cNvSpPr/>
          <p:nvPr/>
        </p:nvSpPr>
        <p:spPr>
          <a:xfrm>
            <a:off x="9203969" y="2245360"/>
            <a:ext cx="458229" cy="28448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"/>
          <p:cNvSpPr/>
          <p:nvPr/>
        </p:nvSpPr>
        <p:spPr>
          <a:xfrm>
            <a:off x="7343660" y="3616960"/>
            <a:ext cx="458229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1324356" y="1070796"/>
            <a:ext cx="590309" cy="623379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9499600" y="3906327"/>
            <a:ext cx="356152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498860" y="2418080"/>
            <a:ext cx="682740" cy="36576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6324" y="5633527"/>
            <a:ext cx="288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the different spot)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8269" y="736155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Heavy" panose="020B0903020102020204" pitchFamily="34" charset="0"/>
              </a:rPr>
              <a:t>Spot the difference</a:t>
            </a:r>
            <a:endParaRPr lang="en-US" sz="360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9" name="Picture 1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1029749" y="1437939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106" y="1467659"/>
            <a:ext cx="10042134" cy="427631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827164" y="4096367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382521" y="220510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16324" y="245250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668108" y="3953415"/>
            <a:ext cx="4588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473589" y="368775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68744" y="1530774"/>
            <a:ext cx="590309" cy="1176520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  <p:pic>
        <p:nvPicPr>
          <p:cNvPr id="14" name="Picture 1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721" y="796052"/>
            <a:ext cx="5419814" cy="46272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70803">
            <a:off x="3090929" y="3144691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47001">
            <a:off x="8303036" y="4488339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1755" y="1115220"/>
            <a:ext cx="2193229" cy="1505864"/>
            <a:chOff x="1550678" y="1328864"/>
            <a:chExt cx="2193229" cy="1505864"/>
          </a:xfrm>
        </p:grpSpPr>
        <p:sp>
          <p:nvSpPr>
            <p:cNvPr id="9" name="TextBox 8"/>
            <p:cNvSpPr txBox="1"/>
            <p:nvPr/>
          </p:nvSpPr>
          <p:spPr>
            <a:xfrm>
              <a:off x="1550678" y="1328864"/>
              <a:ext cx="21932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230" y="2249953"/>
              <a:ext cx="1390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/ˈnɔɪzi/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0460" y="4245199"/>
            <a:ext cx="2021708" cy="1479576"/>
            <a:chOff x="9114669" y="4635521"/>
            <a:chExt cx="2021708" cy="1479576"/>
          </a:xfrm>
        </p:grpSpPr>
        <p:sp>
          <p:nvSpPr>
            <p:cNvPr id="16" name="TextBox 15"/>
            <p:cNvSpPr txBox="1"/>
            <p:nvPr/>
          </p:nvSpPr>
          <p:spPr>
            <a:xfrm>
              <a:off x="9114669" y="4635521"/>
              <a:ext cx="2021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6820" y="5530322"/>
              <a:ext cx="175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/ˈkwaɪət/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537" y="62501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2734" y="566961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yên tĩnh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05704" y="2621808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ồn ào</a:t>
            </a:r>
          </a:p>
        </p:txBody>
      </p:sp>
      <p:pic>
        <p:nvPicPr>
          <p:cNvPr id="2" name="nois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38" y="2748311"/>
            <a:ext cx="355685" cy="361714"/>
          </a:xfrm>
          <a:prstGeom prst="rect">
            <a:avLst/>
          </a:prstGeom>
        </p:spPr>
      </p:pic>
      <p:pic>
        <p:nvPicPr>
          <p:cNvPr id="4" name="qui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80" y="5335628"/>
            <a:ext cx="328420" cy="333987"/>
          </a:xfrm>
          <a:prstGeom prst="rect">
            <a:avLst/>
          </a:prstGeom>
        </p:spPr>
      </p:pic>
      <p:pic>
        <p:nvPicPr>
          <p:cNvPr id="20" name="Picture 1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309629"/>
            <a:ext cx="4667250" cy="3986055"/>
            <a:chOff x="1790700" y="1595379"/>
            <a:chExt cx="4667250" cy="3986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556" r="8900" b="9722"/>
            <a:stretch/>
          </p:blipFill>
          <p:spPr>
            <a:xfrm>
              <a:off x="1790700" y="1595379"/>
              <a:ext cx="1790700" cy="21826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6" r="12584" b="11531"/>
            <a:stretch/>
          </p:blipFill>
          <p:spPr>
            <a:xfrm>
              <a:off x="3581400" y="1974578"/>
              <a:ext cx="2876550" cy="3606856"/>
            </a:xfrm>
            <a:prstGeom prst="rect">
              <a:avLst/>
            </a:prstGeom>
          </p:spPr>
        </p:pic>
      </p:grpSp>
      <p:sp>
        <p:nvSpPr>
          <p:cNvPr id="5" name="Right Arrow 4"/>
          <p:cNvSpPr/>
          <p:nvPr/>
        </p:nvSpPr>
        <p:spPr>
          <a:xfrm rot="8128819">
            <a:off x="5626172" y="2038067"/>
            <a:ext cx="565791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5494" y="3021661"/>
            <a:ext cx="3389069" cy="1505214"/>
            <a:chOff x="8430989" y="4635521"/>
            <a:chExt cx="3389069" cy="1505214"/>
          </a:xfrm>
        </p:grpSpPr>
        <p:sp>
          <p:nvSpPr>
            <p:cNvPr id="12" name="TextBox 11"/>
            <p:cNvSpPr txBox="1"/>
            <p:nvPr/>
          </p:nvSpPr>
          <p:spPr>
            <a:xfrm>
              <a:off x="8430989" y="4635521"/>
              <a:ext cx="33890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beautiful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88595" y="5555960"/>
              <a:ext cx="16738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/ˈbjuːtɪfl/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64" y="455011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đẹp, xinh</a:t>
            </a:r>
          </a:p>
        </p:txBody>
      </p:sp>
      <p:pic>
        <p:nvPicPr>
          <p:cNvPr id="6" name="beautifu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72" y="3992168"/>
            <a:ext cx="306789" cy="311990"/>
          </a:xfrm>
          <a:prstGeom prst="rect">
            <a:avLst/>
          </a:prstGeom>
        </p:spPr>
      </p:pic>
      <p:pic>
        <p:nvPicPr>
          <p:cNvPr id="16" name="Picture 15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517" y="1433188"/>
            <a:ext cx="5900547" cy="3760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6711" y="2464890"/>
            <a:ext cx="3347391" cy="1433310"/>
            <a:chOff x="8451828" y="4635521"/>
            <a:chExt cx="3347391" cy="1433310"/>
          </a:xfrm>
        </p:grpSpPr>
        <p:sp>
          <p:nvSpPr>
            <p:cNvPr id="6" name="TextBox 5"/>
            <p:cNvSpPr txBox="1"/>
            <p:nvPr/>
          </p:nvSpPr>
          <p:spPr>
            <a:xfrm>
              <a:off x="8451828" y="4635521"/>
              <a:ext cx="33473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crowded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9134" y="5484056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/ˈkraʊdɪd/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9803" y="3898200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rowde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66" y="4794815"/>
            <a:ext cx="336889" cy="342600"/>
          </a:xfrm>
          <a:prstGeom prst="rect">
            <a:avLst/>
          </a:prstGeom>
        </p:spPr>
      </p:pic>
      <p:pic>
        <p:nvPicPr>
          <p:cNvPr id="11" name="Picture 10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4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53066" y="1193800"/>
            <a:ext cx="5498418" cy="4635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8757" y="2835856"/>
            <a:ext cx="1980030" cy="1436846"/>
            <a:chOff x="9135508" y="4635521"/>
            <a:chExt cx="198003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9135508" y="4635521"/>
              <a:ext cx="19800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17022" y="5487592"/>
              <a:ext cx="1217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/ˈbɪzi/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626" y="428272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bận rộn</a:t>
            </a:r>
          </a:p>
        </p:txBody>
      </p:sp>
      <p:pic>
        <p:nvPicPr>
          <p:cNvPr id="3" name="bus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43" y="3922834"/>
            <a:ext cx="344036" cy="349868"/>
          </a:xfrm>
          <a:prstGeom prst="rect">
            <a:avLst/>
          </a:prstGeom>
        </p:spPr>
      </p:pic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563284" y="1309024"/>
            <a:ext cx="5506412" cy="42474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07116" y="2835856"/>
            <a:ext cx="2023311" cy="1496667"/>
            <a:chOff x="9113867" y="4635521"/>
            <a:chExt cx="2023311" cy="1496667"/>
          </a:xfrm>
        </p:grpSpPr>
        <p:sp>
          <p:nvSpPr>
            <p:cNvPr id="6" name="TextBox 5"/>
            <p:cNvSpPr txBox="1"/>
            <p:nvPr/>
          </p:nvSpPr>
          <p:spPr>
            <a:xfrm>
              <a:off x="9113867" y="4635521"/>
              <a:ext cx="20233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large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89198" y="5547413"/>
              <a:ext cx="1472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/lɑːrdʒ/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4251" y="428272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rộng </a:t>
            </a:r>
          </a:p>
        </p:txBody>
      </p:sp>
      <p:pic>
        <p:nvPicPr>
          <p:cNvPr id="3" name="larg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27" y="4676228"/>
            <a:ext cx="376157" cy="382534"/>
          </a:xfrm>
          <a:prstGeom prst="rect">
            <a:avLst/>
          </a:prstGeom>
        </p:spPr>
      </p:pic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4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b="19541"/>
          <a:stretch/>
        </p:blipFill>
        <p:spPr>
          <a:xfrm>
            <a:off x="1443016" y="1493949"/>
            <a:ext cx="5715193" cy="38574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51697" y="3370920"/>
            <a:ext cx="2101850" cy="654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934317" y="2835856"/>
            <a:ext cx="1168910" cy="1446864"/>
            <a:chOff x="9541068" y="4635521"/>
            <a:chExt cx="1168910" cy="1446864"/>
          </a:xfrm>
        </p:grpSpPr>
        <p:sp>
          <p:nvSpPr>
            <p:cNvPr id="8" name="TextBox 7"/>
            <p:cNvSpPr txBox="1"/>
            <p:nvPr/>
          </p:nvSpPr>
          <p:spPr>
            <a:xfrm>
              <a:off x="9541068" y="4635521"/>
              <a:ext cx="11689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6866" y="5497610"/>
              <a:ext cx="957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/fɑː/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4317" y="428272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xa</a:t>
            </a:r>
          </a:p>
        </p:txBody>
      </p:sp>
      <p:pic>
        <p:nvPicPr>
          <p:cNvPr id="3" name="f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61" y="5046640"/>
            <a:ext cx="299720" cy="304801"/>
          </a:xfrm>
          <a:prstGeom prst="rect">
            <a:avLst/>
          </a:prstGeom>
        </p:spPr>
      </p:pic>
      <p:pic>
        <p:nvPicPr>
          <p:cNvPr id="12" name="Picture 1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859</Words>
  <Application>Microsoft Office PowerPoint</Application>
  <PresentationFormat>Widescreen</PresentationFormat>
  <Paragraphs>197</Paragraphs>
  <Slides>35</Slides>
  <Notes>11</Notes>
  <HiddenSlides>0</HiddenSlides>
  <MMClips>42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 Light</vt:lpstr>
      <vt:lpstr>Calibri</vt:lpstr>
      <vt:lpstr>.VnTifani Heavy</vt:lpstr>
      <vt:lpstr>Arial Black</vt:lpstr>
      <vt:lpstr>Franklin Gothic Heavy</vt:lpstr>
      <vt:lpstr>.VnArabia</vt:lpstr>
      <vt:lpstr>Tahoma</vt:lpstr>
      <vt:lpstr>Arial</vt:lpstr>
      <vt:lpstr>Britannic Bold</vt:lpstr>
      <vt:lpstr>Broadway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177</cp:revision>
  <dcterms:created xsi:type="dcterms:W3CDTF">2020-11-24T07:21:13Z</dcterms:created>
  <dcterms:modified xsi:type="dcterms:W3CDTF">2023-01-15T16:00:32Z</dcterms:modified>
</cp:coreProperties>
</file>