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23" r:id="rId4"/>
  </p:sldMasterIdLst>
  <p:notesMasterIdLst>
    <p:notesMasterId r:id="rId31"/>
  </p:notesMasterIdLst>
  <p:sldIdLst>
    <p:sldId id="276" r:id="rId5"/>
    <p:sldId id="256" r:id="rId6"/>
    <p:sldId id="278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7" r:id="rId15"/>
    <p:sldId id="283" r:id="rId16"/>
    <p:sldId id="282" r:id="rId17"/>
    <p:sldId id="281" r:id="rId18"/>
    <p:sldId id="280" r:id="rId19"/>
    <p:sldId id="265" r:id="rId20"/>
    <p:sldId id="273" r:id="rId21"/>
    <p:sldId id="268" r:id="rId22"/>
    <p:sldId id="269" r:id="rId23"/>
    <p:sldId id="270" r:id="rId24"/>
    <p:sldId id="271" r:id="rId25"/>
    <p:sldId id="272" r:id="rId26"/>
    <p:sldId id="285" r:id="rId27"/>
    <p:sldId id="275" r:id="rId28"/>
    <p:sldId id="279" r:id="rId29"/>
    <p:sldId id="284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074" autoAdjust="0"/>
    <p:restoredTop sz="80398" autoAdjust="0"/>
  </p:normalViewPr>
  <p:slideViewPr>
    <p:cSldViewPr snapToGrid="0">
      <p:cViewPr varScale="1">
        <p:scale>
          <a:sx n="83" d="100"/>
          <a:sy n="83" d="100"/>
        </p:scale>
        <p:origin x="20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59965-A9C2-4065-8804-13AAFA80D5A8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1BE8F3-6893-4833-9134-64FF291728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064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4424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785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câu để nghe từng câu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point and say the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Present the structure: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I/she/we/they can….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and ask students to listen.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the track 6.3 again, ask students to listen and repeat in chorus, groups.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65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</a:t>
            </a:r>
            <a:r>
              <a:rPr lang="vi-VN" baseline="0" dirty="0"/>
              <a:t> chuẩn bị các word cards I, she, he, we, they, can, cook, write, swim, speak english.</a:t>
            </a:r>
          </a:p>
          <a:p>
            <a:r>
              <a:rPr lang="vi-VN" baseline="0" dirty="0"/>
              <a:t>GV bấm loa cho hs nghe và yêu cầu ghép các word cards để tạo thành câu</a:t>
            </a:r>
          </a:p>
          <a:p>
            <a:r>
              <a:rPr lang="vi-VN" baseline="0" dirty="0"/>
              <a:t>GV bấm start để tính thời gian</a:t>
            </a:r>
          </a:p>
          <a:p>
            <a:r>
              <a:rPr lang="vi-VN" baseline="0" dirty="0"/>
              <a:t>GV show đáp án để hs check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9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94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771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HOẠT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ĐỘNG TƯƠNG TÁC TỪ SLIDE 17 ĐẾN 21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in task 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22882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9280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05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706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077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the pictures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look at the picture and identify people and actions in each picture.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read the words under each picture.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10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look at the pictures, point and say in chorus, group, pairs, using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can ….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109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7005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Divive class in to 4 groups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Hand each group a big paper (size A1) and ask students to decorate it to make a mind map with the topic What we can do.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stick the pictures that they drew in the task 3 of the previous lesson on the map.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students to show their mind map and talk about what they can do.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71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922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161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3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</a:t>
            </a:r>
            <a:r>
              <a:rPr lang="vi-VN" baseline="0" dirty="0"/>
              <a:t> vào hình cái phao để mở câu hỏi</a:t>
            </a:r>
          </a:p>
          <a:p>
            <a:r>
              <a:rPr lang="vi-VN" baseline="0" dirty="0"/>
              <a:t>Bấm vào cậu bé để tiến lên</a:t>
            </a:r>
            <a:endParaRPr lang="en-US" baseline="0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(There are 5 questions. Groups choose and answer questions. Each correct answer will help the swimmers swim forward. The swimmer of the group that reaches the finish line first will be the winner.- Divide class into 4 groups</a:t>
            </a:r>
            <a:r>
              <a:rPr lang="en-US" dirty="0">
                <a:effectLst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Set the game rules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Play as a model.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Have students play in turns.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Award the best groups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74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11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cậu bé đang bơi để hình xuất hiện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5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hiện nhanh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baseline="0" dirty="0"/>
              <a:t>Bấm vào ngồi nhà để thoát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1845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4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Bấm vào</a:t>
            </a:r>
            <a:r>
              <a:rPr lang="vi-VN" baseline="0" dirty="0"/>
              <a:t> hình chú bé đang bơi để hình xuất hiên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10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91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7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91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987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10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1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079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62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29274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6598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9201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89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1360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5529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336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926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3390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1049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992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42136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098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59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98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83168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9307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6819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2638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6829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9407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10/5/22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2647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86758" y="-108067"/>
            <a:ext cx="12524393" cy="7074112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3595233" y="2431300"/>
            <a:ext cx="5688400" cy="17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4933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887651" y="4151717"/>
            <a:ext cx="50388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867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28127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5827770" y="1719365"/>
            <a:ext cx="6562279" cy="525326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3"/>
          <p:cNvSpPr/>
          <p:nvPr/>
        </p:nvSpPr>
        <p:spPr>
          <a:xfrm>
            <a:off x="-86764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875800" y="3766467"/>
            <a:ext cx="64404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4321000" y="4658867"/>
            <a:ext cx="35500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867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4901800" y="1714017"/>
            <a:ext cx="23884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0533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11109755" y="17193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3"/>
          <p:cNvSpPr/>
          <p:nvPr/>
        </p:nvSpPr>
        <p:spPr>
          <a:xfrm>
            <a:off x="3564228" y="382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3"/>
          <p:cNvSpPr/>
          <p:nvPr/>
        </p:nvSpPr>
        <p:spPr>
          <a:xfrm>
            <a:off x="1912398" y="23737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3"/>
          <p:cNvSpPr/>
          <p:nvPr/>
        </p:nvSpPr>
        <p:spPr>
          <a:xfrm>
            <a:off x="1990488" y="6381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0426337" y="64361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5348988" y="59734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00515" y="4429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9328237" y="157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10592722" y="-157788"/>
            <a:ext cx="1246607" cy="1148864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10572673" y="5106879"/>
            <a:ext cx="2209791" cy="1077991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4630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232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86831" y="5044863"/>
            <a:ext cx="2399460" cy="192094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7201256" y="-108066"/>
            <a:ext cx="5236477" cy="563430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762000" y="1303167"/>
            <a:ext cx="10820400" cy="49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32479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34286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7661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104810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8088837" y="492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11880277" y="102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215361" y="5409838"/>
            <a:ext cx="689276" cy="1700673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9931767" y="-1067362"/>
            <a:ext cx="1398267" cy="2727135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10780767" y="5396500"/>
            <a:ext cx="1375015" cy="1217667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12896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" name="Google Shape;123;p5"/>
          <p:cNvSpPr/>
          <p:nvPr/>
        </p:nvSpPr>
        <p:spPr>
          <a:xfrm>
            <a:off x="6247208" y="2009870"/>
            <a:ext cx="6190320" cy="495575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1"/>
          </p:nvPr>
        </p:nvSpPr>
        <p:spPr>
          <a:xfrm>
            <a:off x="2230533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2987533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6426667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title" idx="3"/>
          </p:nvPr>
        </p:nvSpPr>
        <p:spPr>
          <a:xfrm>
            <a:off x="7183667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-1103998" y="-432317"/>
            <a:ext cx="4892367" cy="3154000"/>
          </a:xfrm>
          <a:custGeom>
            <a:avLst/>
            <a:gdLst/>
            <a:ahLst/>
            <a:cxnLst/>
            <a:rect l="l" t="t" r="r" b="b"/>
            <a:pathLst>
              <a:path w="146771" h="94620" extrusionOk="0">
                <a:moveTo>
                  <a:pt x="21112" y="89704"/>
                </a:moveTo>
                <a:cubicBezTo>
                  <a:pt x="28754" y="101917"/>
                  <a:pt x="49756" y="88552"/>
                  <a:pt x="53336" y="80142"/>
                </a:cubicBezTo>
                <a:cubicBezTo>
                  <a:pt x="56917" y="71732"/>
                  <a:pt x="41562" y="49708"/>
                  <a:pt x="42595" y="39242"/>
                </a:cubicBezTo>
                <a:cubicBezTo>
                  <a:pt x="43628" y="28776"/>
                  <a:pt x="48241" y="20843"/>
                  <a:pt x="59533" y="17346"/>
                </a:cubicBezTo>
                <a:cubicBezTo>
                  <a:pt x="70825" y="13849"/>
                  <a:pt x="96578" y="20133"/>
                  <a:pt x="110349" y="18259"/>
                </a:cubicBezTo>
                <a:cubicBezTo>
                  <a:pt x="124120" y="16385"/>
                  <a:pt x="159304" y="8003"/>
                  <a:pt x="142160" y="6104"/>
                </a:cubicBezTo>
                <a:cubicBezTo>
                  <a:pt x="125016" y="4205"/>
                  <a:pt x="27660" y="-7067"/>
                  <a:pt x="7485" y="6866"/>
                </a:cubicBezTo>
                <a:cubicBezTo>
                  <a:pt x="-12690" y="20799"/>
                  <a:pt x="13470" y="77491"/>
                  <a:pt x="21112" y="89704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</p:sp>
      <p:sp>
        <p:nvSpPr>
          <p:cNvPr id="129" name="Google Shape;129;p5"/>
          <p:cNvSpPr txBox="1">
            <a:spLocks noGrp="1"/>
          </p:cNvSpPr>
          <p:nvPr>
            <p:ph type="title" idx="4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" name="Google Shape;132;p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5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>
            <a:off x="237655" y="2587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40" name="Google Shape;140;p5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1" name="Google Shape;151;p5"/>
          <p:cNvGrpSpPr/>
          <p:nvPr/>
        </p:nvGrpSpPr>
        <p:grpSpPr>
          <a:xfrm rot="10312242">
            <a:off x="11116155" y="778645"/>
            <a:ext cx="1246607" cy="1148864"/>
            <a:chOff x="6708722" y="1052986"/>
            <a:chExt cx="935003" cy="861693"/>
          </a:xfrm>
        </p:grpSpPr>
        <p:sp>
          <p:nvSpPr>
            <p:cNvPr id="152" name="Google Shape;152;p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5"/>
          <p:cNvGrpSpPr/>
          <p:nvPr/>
        </p:nvGrpSpPr>
        <p:grpSpPr>
          <a:xfrm>
            <a:off x="11001766" y="5628522"/>
            <a:ext cx="1009719" cy="1152733"/>
            <a:chOff x="5585712" y="137416"/>
            <a:chExt cx="757289" cy="864550"/>
          </a:xfrm>
        </p:grpSpPr>
        <p:sp>
          <p:nvSpPr>
            <p:cNvPr id="158" name="Google Shape;158;p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3683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6"/>
          <p:cNvSpPr/>
          <p:nvPr/>
        </p:nvSpPr>
        <p:spPr>
          <a:xfrm flipH="1">
            <a:off x="-86756" y="3898303"/>
            <a:ext cx="3831589" cy="306723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6"/>
          <p:cNvSpPr/>
          <p:nvPr/>
        </p:nvSpPr>
        <p:spPr>
          <a:xfrm flipH="1">
            <a:off x="8991601" y="-108066"/>
            <a:ext cx="3446080" cy="287011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6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93620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6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065555" y="6539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1049013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11429955" y="40890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6"/>
          <p:cNvSpPr/>
          <p:nvPr/>
        </p:nvSpPr>
        <p:spPr>
          <a:xfrm>
            <a:off x="166734" y="48270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8" name="Google Shape;198;p6"/>
          <p:cNvGrpSpPr/>
          <p:nvPr/>
        </p:nvGrpSpPr>
        <p:grpSpPr>
          <a:xfrm>
            <a:off x="11184617" y="5771201"/>
            <a:ext cx="703200" cy="980100"/>
            <a:chOff x="3553100" y="1256250"/>
            <a:chExt cx="527400" cy="735075"/>
          </a:xfrm>
        </p:grpSpPr>
        <p:sp>
          <p:nvSpPr>
            <p:cNvPr id="199" name="Google Shape;199;p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5" name="Google Shape;205;p6"/>
          <p:cNvGrpSpPr/>
          <p:nvPr/>
        </p:nvGrpSpPr>
        <p:grpSpPr>
          <a:xfrm rot="10386826">
            <a:off x="-788297" y="6366972"/>
            <a:ext cx="2209821" cy="1078005"/>
            <a:chOff x="6016754" y="2989146"/>
            <a:chExt cx="1657343" cy="808493"/>
          </a:xfrm>
        </p:grpSpPr>
        <p:sp>
          <p:nvSpPr>
            <p:cNvPr id="206" name="Google Shape;206;p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 rot="9321727">
            <a:off x="-757632" y="5709992"/>
            <a:ext cx="1459869" cy="2006433"/>
            <a:chOff x="6143348" y="1855432"/>
            <a:chExt cx="1094855" cy="1504759"/>
          </a:xfrm>
        </p:grpSpPr>
        <p:sp>
          <p:nvSpPr>
            <p:cNvPr id="212" name="Google Shape;212;p6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7" name="Google Shape;217;p6"/>
          <p:cNvGrpSpPr/>
          <p:nvPr/>
        </p:nvGrpSpPr>
        <p:grpSpPr>
          <a:xfrm rot="1186768">
            <a:off x="11041477" y="19185"/>
            <a:ext cx="1375012" cy="1217664"/>
            <a:chOff x="1343200" y="1432100"/>
            <a:chExt cx="1031261" cy="913250"/>
          </a:xfrm>
        </p:grpSpPr>
        <p:sp>
          <p:nvSpPr>
            <p:cNvPr id="218" name="Google Shape;218;p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19" name="Google Shape;219;p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20" name="Google Shape;220;p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5109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7"/>
          <p:cNvSpPr/>
          <p:nvPr/>
        </p:nvSpPr>
        <p:spPr>
          <a:xfrm>
            <a:off x="-549233" y="-399936"/>
            <a:ext cx="3371280" cy="394454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5" name="Google Shape;225;p7"/>
          <p:cNvSpPr/>
          <p:nvPr/>
        </p:nvSpPr>
        <p:spPr>
          <a:xfrm>
            <a:off x="6278701" y="2376834"/>
            <a:ext cx="6159175" cy="4588759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6" name="Google Shape;226;p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7" name="Google Shape;227;p7"/>
          <p:cNvSpPr/>
          <p:nvPr/>
        </p:nvSpPr>
        <p:spPr>
          <a:xfrm>
            <a:off x="81431" y="4307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7"/>
          <p:cNvSpPr/>
          <p:nvPr/>
        </p:nvSpPr>
        <p:spPr>
          <a:xfrm>
            <a:off x="6977703" y="64781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7"/>
          <p:cNvSpPr/>
          <p:nvPr/>
        </p:nvSpPr>
        <p:spPr>
          <a:xfrm>
            <a:off x="11628621" y="5593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11539866" y="1429700"/>
            <a:ext cx="209137" cy="19902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3" name="Google Shape;233;p7"/>
          <p:cNvSpPr/>
          <p:nvPr/>
        </p:nvSpPr>
        <p:spPr>
          <a:xfrm>
            <a:off x="11945877" y="28527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4" name="Google Shape;234;p7"/>
          <p:cNvSpPr/>
          <p:nvPr/>
        </p:nvSpPr>
        <p:spPr>
          <a:xfrm>
            <a:off x="-86746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5" name="Google Shape;235;p7"/>
          <p:cNvSpPr txBox="1">
            <a:spLocks noGrp="1"/>
          </p:cNvSpPr>
          <p:nvPr>
            <p:ph type="body" idx="1"/>
          </p:nvPr>
        </p:nvSpPr>
        <p:spPr>
          <a:xfrm>
            <a:off x="6123000" y="1926100"/>
            <a:ext cx="49304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/>
            </a:lvl1pPr>
            <a:lvl2pPr marL="1219170" lvl="1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600"/>
            </a:lvl2pPr>
            <a:lvl3pPr marL="1828754" lvl="2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600"/>
            </a:lvl3pPr>
            <a:lvl4pPr marL="2438339" lvl="3" indent="-372524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600"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600"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600"/>
            </a:lvl6pPr>
            <a:lvl7pPr marL="4267093" lvl="6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600"/>
            </a:lvl7pPr>
            <a:lvl8pPr marL="4876678" lvl="7" indent="-364058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600"/>
            </a:lvl8pPr>
            <a:lvl9pPr marL="5486263" lvl="8" indent="-35559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236" name="Google Shape;236;p7"/>
          <p:cNvGrpSpPr/>
          <p:nvPr/>
        </p:nvGrpSpPr>
        <p:grpSpPr>
          <a:xfrm rot="7355417">
            <a:off x="10368446" y="5059576"/>
            <a:ext cx="1398228" cy="2727059"/>
            <a:chOff x="5329725" y="2719275"/>
            <a:chExt cx="1048725" cy="2045400"/>
          </a:xfrm>
        </p:grpSpPr>
        <p:sp>
          <p:nvSpPr>
            <p:cNvPr id="237" name="Google Shape;237;p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4" name="Google Shape;244;p7"/>
          <p:cNvGrpSpPr/>
          <p:nvPr/>
        </p:nvGrpSpPr>
        <p:grpSpPr>
          <a:xfrm rot="-1479328">
            <a:off x="-85077" y="5307267"/>
            <a:ext cx="1246489" cy="1148756"/>
            <a:chOff x="6708722" y="1052986"/>
            <a:chExt cx="935003" cy="861693"/>
          </a:xfrm>
        </p:grpSpPr>
        <p:sp>
          <p:nvSpPr>
            <p:cNvPr id="245" name="Google Shape;245;p7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0" name="Google Shape;250;p7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251" name="Google Shape;251;p7"/>
          <p:cNvGrpSpPr/>
          <p:nvPr/>
        </p:nvGrpSpPr>
        <p:grpSpPr>
          <a:xfrm>
            <a:off x="10629186" y="-317315"/>
            <a:ext cx="1481965" cy="1659300"/>
            <a:chOff x="1338201" y="32850"/>
            <a:chExt cx="1111474" cy="1244475"/>
          </a:xfrm>
        </p:grpSpPr>
        <p:sp>
          <p:nvSpPr>
            <p:cNvPr id="252" name="Google Shape;252;p7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3" name="Google Shape;253;p7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" name="Google Shape;254;p7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55" name="Google Shape;255;p7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5013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8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8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61" name="Google Shape;261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2" name="Google Shape;262;p8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8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8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8"/>
          <p:cNvSpPr/>
          <p:nvPr/>
        </p:nvSpPr>
        <p:spPr>
          <a:xfrm>
            <a:off x="10268537" y="63529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6" name="Google Shape;266;p8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7" name="Google Shape;267;p8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>
            <a:off x="2068455" y="6316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1" name="Google Shape;271;p8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272" name="Google Shape;272;p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278" name="Google Shape;278;p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578600" y="5523501"/>
            <a:ext cx="703200" cy="980100"/>
            <a:chOff x="3553100" y="1256250"/>
            <a:chExt cx="527400" cy="735075"/>
          </a:xfrm>
        </p:grpSpPr>
        <p:sp>
          <p:nvSpPr>
            <p:cNvPr id="284" name="Google Shape;284;p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0" name="Google Shape;290;p8"/>
          <p:cNvGrpSpPr/>
          <p:nvPr/>
        </p:nvGrpSpPr>
        <p:grpSpPr>
          <a:xfrm rot="943739">
            <a:off x="242677" y="451061"/>
            <a:ext cx="1375079" cy="1217724"/>
            <a:chOff x="1343200" y="1432100"/>
            <a:chExt cx="1031261" cy="913250"/>
          </a:xfrm>
        </p:grpSpPr>
        <p:sp>
          <p:nvSpPr>
            <p:cNvPr id="291" name="Google Shape;291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2" name="Google Shape;292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3" name="Google Shape;293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5" name="Google Shape;295;p8"/>
          <p:cNvGrpSpPr/>
          <p:nvPr/>
        </p:nvGrpSpPr>
        <p:grpSpPr>
          <a:xfrm>
            <a:off x="10890934" y="5285933"/>
            <a:ext cx="1375015" cy="1217667"/>
            <a:chOff x="1343200" y="1432100"/>
            <a:chExt cx="1031261" cy="913250"/>
          </a:xfrm>
        </p:grpSpPr>
        <p:sp>
          <p:nvSpPr>
            <p:cNvPr id="296" name="Google Shape;296;p8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297" name="Google Shape;297;p8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98" name="Google Shape;298;p8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2485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3" name="Google Shape;303;p9"/>
          <p:cNvSpPr txBox="1">
            <a:spLocks noGrp="1"/>
          </p:cNvSpPr>
          <p:nvPr>
            <p:ph type="title"/>
          </p:nvPr>
        </p:nvSpPr>
        <p:spPr>
          <a:xfrm>
            <a:off x="3127200" y="2097933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304" name="Google Shape;304;p9"/>
          <p:cNvSpPr txBox="1">
            <a:spLocks noGrp="1"/>
          </p:cNvSpPr>
          <p:nvPr>
            <p:ph type="subTitle" idx="1"/>
          </p:nvPr>
        </p:nvSpPr>
        <p:spPr>
          <a:xfrm>
            <a:off x="3554000" y="3539833"/>
            <a:ext cx="5084000" cy="13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5" name="Google Shape;305;p9"/>
          <p:cNvSpPr/>
          <p:nvPr/>
        </p:nvSpPr>
        <p:spPr>
          <a:xfrm>
            <a:off x="-797233" y="-676498"/>
            <a:ext cx="6125845" cy="6075687"/>
          </a:xfrm>
          <a:custGeom>
            <a:avLst/>
            <a:gdLst/>
            <a:ahLst/>
            <a:cxnLst/>
            <a:rect l="l" t="t" r="r" b="b"/>
            <a:pathLst>
              <a:path w="216410" h="214638" extrusionOk="0">
                <a:moveTo>
                  <a:pt x="4967" y="202992"/>
                </a:moveTo>
                <a:cubicBezTo>
                  <a:pt x="8695" y="216965"/>
                  <a:pt x="18051" y="215037"/>
                  <a:pt x="24303" y="213745"/>
                </a:cubicBezTo>
                <a:cubicBezTo>
                  <a:pt x="30555" y="212453"/>
                  <a:pt x="37361" y="205677"/>
                  <a:pt x="42480" y="195242"/>
                </a:cubicBezTo>
                <a:cubicBezTo>
                  <a:pt x="47599" y="184807"/>
                  <a:pt x="50196" y="161160"/>
                  <a:pt x="55016" y="151134"/>
                </a:cubicBezTo>
                <a:cubicBezTo>
                  <a:pt x="59836" y="141108"/>
                  <a:pt x="62886" y="138312"/>
                  <a:pt x="71400" y="135087"/>
                </a:cubicBezTo>
                <a:cubicBezTo>
                  <a:pt x="79915" y="131862"/>
                  <a:pt x="98891" y="135405"/>
                  <a:pt x="106103" y="131782"/>
                </a:cubicBezTo>
                <a:cubicBezTo>
                  <a:pt x="113315" y="128159"/>
                  <a:pt x="117373" y="120579"/>
                  <a:pt x="114672" y="113349"/>
                </a:cubicBezTo>
                <a:cubicBezTo>
                  <a:pt x="111971" y="106119"/>
                  <a:pt x="95966" y="95474"/>
                  <a:pt x="89899" y="88400"/>
                </a:cubicBezTo>
                <a:cubicBezTo>
                  <a:pt x="83832" y="81326"/>
                  <a:pt x="78693" y="75718"/>
                  <a:pt x="78272" y="70904"/>
                </a:cubicBezTo>
                <a:cubicBezTo>
                  <a:pt x="77851" y="66090"/>
                  <a:pt x="81425" y="59630"/>
                  <a:pt x="87372" y="59517"/>
                </a:cubicBezTo>
                <a:cubicBezTo>
                  <a:pt x="93319" y="59404"/>
                  <a:pt x="105253" y="66650"/>
                  <a:pt x="113952" y="70225"/>
                </a:cubicBezTo>
                <a:cubicBezTo>
                  <a:pt x="122651" y="73800"/>
                  <a:pt x="131786" y="79934"/>
                  <a:pt x="139567" y="80967"/>
                </a:cubicBezTo>
                <a:cubicBezTo>
                  <a:pt x="147348" y="82000"/>
                  <a:pt x="155264" y="80101"/>
                  <a:pt x="160636" y="76422"/>
                </a:cubicBezTo>
                <a:cubicBezTo>
                  <a:pt x="166008" y="72743"/>
                  <a:pt x="166147" y="62506"/>
                  <a:pt x="171799" y="58895"/>
                </a:cubicBezTo>
                <a:cubicBezTo>
                  <a:pt x="177451" y="55284"/>
                  <a:pt x="188314" y="57169"/>
                  <a:pt x="194549" y="54754"/>
                </a:cubicBezTo>
                <a:cubicBezTo>
                  <a:pt x="200784" y="52339"/>
                  <a:pt x="205587" y="48544"/>
                  <a:pt x="209210" y="44403"/>
                </a:cubicBezTo>
                <a:cubicBezTo>
                  <a:pt x="212833" y="40262"/>
                  <a:pt x="215783" y="35344"/>
                  <a:pt x="216288" y="29909"/>
                </a:cubicBezTo>
                <a:cubicBezTo>
                  <a:pt x="216793" y="24474"/>
                  <a:pt x="215781" y="16607"/>
                  <a:pt x="212242" y="11792"/>
                </a:cubicBezTo>
                <a:cubicBezTo>
                  <a:pt x="208703" y="6977"/>
                  <a:pt x="200446" y="1350"/>
                  <a:pt x="195054" y="1021"/>
                </a:cubicBezTo>
                <a:cubicBezTo>
                  <a:pt x="189662" y="692"/>
                  <a:pt x="209294" y="8612"/>
                  <a:pt x="179888" y="9820"/>
                </a:cubicBezTo>
                <a:cubicBezTo>
                  <a:pt x="150482" y="11028"/>
                  <a:pt x="48277" y="-11747"/>
                  <a:pt x="18618" y="8267"/>
                </a:cubicBezTo>
                <a:cubicBezTo>
                  <a:pt x="-11041" y="28282"/>
                  <a:pt x="4209" y="97453"/>
                  <a:pt x="1934" y="129907"/>
                </a:cubicBezTo>
                <a:cubicBezTo>
                  <a:pt x="-341" y="162361"/>
                  <a:pt x="1239" y="189019"/>
                  <a:pt x="4967" y="20299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6" name="Google Shape;306;p9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2747888" y="6492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>
            <a:off x="10715537" y="63445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2" name="Google Shape;312;p9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3" name="Google Shape;313;p9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4" name="Google Shape;314;p9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5" name="Google Shape;315;p9"/>
          <p:cNvGrpSpPr/>
          <p:nvPr/>
        </p:nvGrpSpPr>
        <p:grpSpPr>
          <a:xfrm>
            <a:off x="339999" y="160939"/>
            <a:ext cx="1009719" cy="1152733"/>
            <a:chOff x="5585712" y="137416"/>
            <a:chExt cx="757289" cy="864550"/>
          </a:xfrm>
        </p:grpSpPr>
        <p:sp>
          <p:nvSpPr>
            <p:cNvPr id="316" name="Google Shape;316;p9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9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9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9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9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9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9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9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9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9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0" name="Google Shape;340;p9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416433" y="5649667"/>
            <a:ext cx="703200" cy="980100"/>
            <a:chOff x="3553100" y="1256250"/>
            <a:chExt cx="527400" cy="735075"/>
          </a:xfrm>
        </p:grpSpPr>
        <p:sp>
          <p:nvSpPr>
            <p:cNvPr id="344" name="Google Shape;344;p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0" name="Google Shape;350;p9"/>
          <p:cNvGrpSpPr/>
          <p:nvPr/>
        </p:nvGrpSpPr>
        <p:grpSpPr>
          <a:xfrm rot="10312242">
            <a:off x="10194155" y="162879"/>
            <a:ext cx="1246607" cy="1148864"/>
            <a:chOff x="6708722" y="1052986"/>
            <a:chExt cx="935003" cy="861693"/>
          </a:xfrm>
        </p:grpSpPr>
        <p:sp>
          <p:nvSpPr>
            <p:cNvPr id="351" name="Google Shape;351;p9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9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9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6" name="Google Shape;356;p9"/>
          <p:cNvGrpSpPr/>
          <p:nvPr/>
        </p:nvGrpSpPr>
        <p:grpSpPr>
          <a:xfrm rot="615892">
            <a:off x="97490" y="5373846"/>
            <a:ext cx="1375023" cy="1217673"/>
            <a:chOff x="1343200" y="1432100"/>
            <a:chExt cx="1031261" cy="913250"/>
          </a:xfrm>
        </p:grpSpPr>
        <p:sp>
          <p:nvSpPr>
            <p:cNvPr id="357" name="Google Shape;357;p9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58" name="Google Shape;358;p9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359" name="Google Shape;359;p9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0" name="Google Shape;360;p9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1" name="Google Shape;361;p9"/>
          <p:cNvGrpSpPr/>
          <p:nvPr/>
        </p:nvGrpSpPr>
        <p:grpSpPr>
          <a:xfrm rot="615892">
            <a:off x="687851" y="4726483"/>
            <a:ext cx="1481973" cy="1659309"/>
            <a:chOff x="1338201" y="32850"/>
            <a:chExt cx="1111474" cy="1244475"/>
          </a:xfrm>
        </p:grpSpPr>
        <p:sp>
          <p:nvSpPr>
            <p:cNvPr id="362" name="Google Shape;362;p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3" name="Google Shape;363;p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4" name="Google Shape;364;p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365" name="Google Shape;365;p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6300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1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1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1"/>
          <p:cNvSpPr txBox="1">
            <a:spLocks noGrp="1"/>
          </p:cNvSpPr>
          <p:nvPr>
            <p:ph type="title" hasCustomPrompt="1"/>
          </p:nvPr>
        </p:nvSpPr>
        <p:spPr>
          <a:xfrm>
            <a:off x="2333000" y="25839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0"/>
              <a:buNone/>
              <a:defRPr sz="10800"/>
            </a:lvl1pPr>
            <a:lvl2pPr lvl="1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37" name="Google Shape;437;p11"/>
          <p:cNvSpPr txBox="1">
            <a:spLocks noGrp="1"/>
          </p:cNvSpPr>
          <p:nvPr>
            <p:ph type="body" idx="1"/>
          </p:nvPr>
        </p:nvSpPr>
        <p:spPr>
          <a:xfrm>
            <a:off x="3864000" y="3972900"/>
            <a:ext cx="44640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400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8" name="Google Shape;438;p11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0" name="Google Shape;440;p11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1" name="Google Shape;441;p11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2" name="Google Shape;442;p11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3" name="Google Shape;443;p11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4" name="Google Shape;444;p11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5" name="Google Shape;445;p11"/>
          <p:cNvSpPr/>
          <p:nvPr/>
        </p:nvSpPr>
        <p:spPr>
          <a:xfrm>
            <a:off x="9245277" y="-18515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6" name="Google Shape;446;p11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7" name="Google Shape;447;p11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448" name="Google Shape;448;p1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9" name="Google Shape;459;p11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460" name="Google Shape;460;p1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1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1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1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1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87" name="Google Shape;487;p11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488" name="Google Shape;488;p1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1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494" name="Google Shape;494;p1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9" name="Google Shape;499;p11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500" name="Google Shape;500;p1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3265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508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13"/>
          <p:cNvSpPr/>
          <p:nvPr/>
        </p:nvSpPr>
        <p:spPr>
          <a:xfrm rot="-5400000">
            <a:off x="8365716" y="255052"/>
            <a:ext cx="4561731" cy="365196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13"/>
          <p:cNvSpPr/>
          <p:nvPr/>
        </p:nvSpPr>
        <p:spPr>
          <a:xfrm rot="-5400000">
            <a:off x="712671" y="3297829"/>
            <a:ext cx="2768733" cy="4480143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663700" y="215238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663700" y="4383737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6166733" y="217919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6166733" y="4419985"/>
            <a:ext cx="18016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8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6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3326467" y="2501417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3326467" y="1745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3326467" y="4764892"/>
            <a:ext cx="259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3326467" y="4010552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7829500" y="2501417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7829500" y="1781121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7829500" y="4764892"/>
            <a:ext cx="3105200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7829500" y="4043575"/>
            <a:ext cx="31052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255581" y="1975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5" name="Google Shape;525;p13"/>
          <p:cNvSpPr/>
          <p:nvPr/>
        </p:nvSpPr>
        <p:spPr>
          <a:xfrm flipH="1">
            <a:off x="3108507" y="6097777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6" name="Google Shape;526;p13"/>
          <p:cNvSpPr/>
          <p:nvPr/>
        </p:nvSpPr>
        <p:spPr>
          <a:xfrm flipH="1">
            <a:off x="9679422" y="-265033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7" name="Google Shape;527;p13"/>
          <p:cNvSpPr/>
          <p:nvPr/>
        </p:nvSpPr>
        <p:spPr>
          <a:xfrm flipH="1">
            <a:off x="11784781" y="12777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8" name="Google Shape;528;p13"/>
          <p:cNvSpPr/>
          <p:nvPr/>
        </p:nvSpPr>
        <p:spPr>
          <a:xfrm flipH="1">
            <a:off x="406875" y="4767971"/>
            <a:ext cx="212527" cy="202284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9" name="Google Shape;529;p13"/>
          <p:cNvSpPr/>
          <p:nvPr/>
        </p:nvSpPr>
        <p:spPr>
          <a:xfrm flipH="1">
            <a:off x="2697481" y="-108039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13"/>
          <p:cNvSpPr/>
          <p:nvPr/>
        </p:nvSpPr>
        <p:spPr>
          <a:xfrm flipH="1">
            <a:off x="11775669" y="5035930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1" name="Google Shape;531;p13"/>
          <p:cNvSpPr/>
          <p:nvPr/>
        </p:nvSpPr>
        <p:spPr>
          <a:xfrm flipH="1">
            <a:off x="4168342" y="6572917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11412958" y="-557329"/>
            <a:ext cx="689285" cy="1700696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11182266" y="5705422"/>
            <a:ext cx="1009719" cy="1152733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2" y="5624201"/>
            <a:ext cx="1481965" cy="1659300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23999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 only 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0" name="Google Shape;580;p14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1" name="Google Shape;581;p14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2" name="Google Shape;582;p14"/>
          <p:cNvSpPr/>
          <p:nvPr/>
        </p:nvSpPr>
        <p:spPr>
          <a:xfrm>
            <a:off x="2957328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3" name="Google Shape;583;p14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4" name="Google Shape;584;p14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5" name="Google Shape;585;p14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6" name="Google Shape;586;p14"/>
          <p:cNvSpPr/>
          <p:nvPr/>
        </p:nvSpPr>
        <p:spPr>
          <a:xfrm>
            <a:off x="12041055" y="36131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7" name="Google Shape;587;p14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4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9" name="Google Shape;589;p14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0" name="Google Shape;590;p14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91" name="Google Shape;591;p14"/>
          <p:cNvGrpSpPr/>
          <p:nvPr/>
        </p:nvGrpSpPr>
        <p:grpSpPr>
          <a:xfrm>
            <a:off x="11031350" y="-12"/>
            <a:ext cx="1009719" cy="1152733"/>
            <a:chOff x="5585712" y="137416"/>
            <a:chExt cx="757289" cy="864550"/>
          </a:xfrm>
        </p:grpSpPr>
        <p:sp>
          <p:nvSpPr>
            <p:cNvPr id="592" name="Google Shape;592;p1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1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1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1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1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1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1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1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1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1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9" name="Google Shape;619;p14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620" name="Google Shape;620;p1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3" name="Google Shape;623;p1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1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1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14"/>
          <p:cNvGrpSpPr/>
          <p:nvPr/>
        </p:nvGrpSpPr>
        <p:grpSpPr>
          <a:xfrm rot="-4077424">
            <a:off x="11215167" y="5801032"/>
            <a:ext cx="1246667" cy="1148920"/>
            <a:chOff x="6708722" y="1052986"/>
            <a:chExt cx="935003" cy="861693"/>
          </a:xfrm>
        </p:grpSpPr>
        <p:sp>
          <p:nvSpPr>
            <p:cNvPr id="627" name="Google Shape;627;p14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8" name="Google Shape;628;p14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9" name="Google Shape;629;p14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0" name="Google Shape;630;p14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1" name="Google Shape;631;p14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14"/>
          <p:cNvSpPr txBox="1">
            <a:spLocks noGrp="1"/>
          </p:cNvSpPr>
          <p:nvPr>
            <p:ph type="title"/>
          </p:nvPr>
        </p:nvSpPr>
        <p:spPr>
          <a:xfrm>
            <a:off x="762000" y="525567"/>
            <a:ext cx="10029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06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1573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">
  <p:cSld name="Title and two columns "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15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6" name="Google Shape;636;p15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637" name="Google Shape;637;p15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5"/>
          <p:cNvSpPr/>
          <p:nvPr/>
        </p:nvSpPr>
        <p:spPr>
          <a:xfrm flipH="1">
            <a:off x="11753345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15"/>
          <p:cNvSpPr/>
          <p:nvPr/>
        </p:nvSpPr>
        <p:spPr>
          <a:xfrm flipH="1">
            <a:off x="9476604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15"/>
          <p:cNvSpPr/>
          <p:nvPr/>
        </p:nvSpPr>
        <p:spPr>
          <a:xfrm flipH="1">
            <a:off x="1559465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15"/>
          <p:cNvSpPr/>
          <p:nvPr/>
        </p:nvSpPr>
        <p:spPr>
          <a:xfrm flipH="1">
            <a:off x="1014337" y="51635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15"/>
          <p:cNvSpPr/>
          <p:nvPr/>
        </p:nvSpPr>
        <p:spPr>
          <a:xfrm flipH="1">
            <a:off x="11094794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15"/>
          <p:cNvSpPr/>
          <p:nvPr/>
        </p:nvSpPr>
        <p:spPr>
          <a:xfrm flipH="1">
            <a:off x="-208369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15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15"/>
          <p:cNvSpPr/>
          <p:nvPr/>
        </p:nvSpPr>
        <p:spPr>
          <a:xfrm flipH="1">
            <a:off x="9801171" y="4208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6" name="Google Shape;646;p15"/>
          <p:cNvGrpSpPr/>
          <p:nvPr/>
        </p:nvGrpSpPr>
        <p:grpSpPr>
          <a:xfrm>
            <a:off x="10935199" y="5163555"/>
            <a:ext cx="1009719" cy="1152733"/>
            <a:chOff x="5585712" y="137416"/>
            <a:chExt cx="757289" cy="864550"/>
          </a:xfrm>
        </p:grpSpPr>
        <p:sp>
          <p:nvSpPr>
            <p:cNvPr id="647" name="Google Shape;647;p15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15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15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5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5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5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5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5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5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5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15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0" name="Google Shape;660;p15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1" name="Google Shape;661;p15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15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15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15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5" name="Google Shape;665;p15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6" name="Google Shape;666;p15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15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15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15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0" name="Google Shape;670;p15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15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15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15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4" name="Google Shape;674;p15"/>
          <p:cNvGrpSpPr/>
          <p:nvPr/>
        </p:nvGrpSpPr>
        <p:grpSpPr>
          <a:xfrm rot="9898291">
            <a:off x="-468138" y="5218223"/>
            <a:ext cx="1459811" cy="2006352"/>
            <a:chOff x="6143348" y="1855432"/>
            <a:chExt cx="1094855" cy="1504759"/>
          </a:xfrm>
        </p:grpSpPr>
        <p:sp>
          <p:nvSpPr>
            <p:cNvPr id="675" name="Google Shape;675;p15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6" name="Google Shape;676;p15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7" name="Google Shape;677;p15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15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15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0" name="Google Shape;680;p15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5"/>
          <p:cNvSpPr txBox="1">
            <a:spLocks noGrp="1"/>
          </p:cNvSpPr>
          <p:nvPr>
            <p:ph type="subTitle" idx="1"/>
          </p:nvPr>
        </p:nvSpPr>
        <p:spPr>
          <a:xfrm>
            <a:off x="1458968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2" name="Google Shape;682;p15"/>
          <p:cNvSpPr txBox="1">
            <a:spLocks noGrp="1"/>
          </p:cNvSpPr>
          <p:nvPr>
            <p:ph type="title" idx="2"/>
          </p:nvPr>
        </p:nvSpPr>
        <p:spPr>
          <a:xfrm>
            <a:off x="1837568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83" name="Google Shape;683;p15"/>
          <p:cNvSpPr txBox="1">
            <a:spLocks noGrp="1"/>
          </p:cNvSpPr>
          <p:nvPr>
            <p:ph type="subTitle" idx="3"/>
          </p:nvPr>
        </p:nvSpPr>
        <p:spPr>
          <a:xfrm>
            <a:off x="7955032" y="4740867"/>
            <a:ext cx="27780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84" name="Google Shape;684;p15"/>
          <p:cNvSpPr txBox="1">
            <a:spLocks noGrp="1"/>
          </p:cNvSpPr>
          <p:nvPr>
            <p:ph type="title" idx="4"/>
          </p:nvPr>
        </p:nvSpPr>
        <p:spPr>
          <a:xfrm>
            <a:off x="8333632" y="42052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grpSp>
        <p:nvGrpSpPr>
          <p:cNvPr id="685" name="Google Shape;685;p15"/>
          <p:cNvGrpSpPr/>
          <p:nvPr/>
        </p:nvGrpSpPr>
        <p:grpSpPr>
          <a:xfrm>
            <a:off x="10998152" y="75785"/>
            <a:ext cx="1481965" cy="1659300"/>
            <a:chOff x="1338201" y="32850"/>
            <a:chExt cx="1111474" cy="1244475"/>
          </a:xfrm>
        </p:grpSpPr>
        <p:sp>
          <p:nvSpPr>
            <p:cNvPr id="686" name="Google Shape;686;p15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7" name="Google Shape;687;p15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88" name="Google Shape;688;p15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689" name="Google Shape;689;p15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15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15750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16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3" name="Google Shape;693;p16"/>
          <p:cNvSpPr/>
          <p:nvPr/>
        </p:nvSpPr>
        <p:spPr>
          <a:xfrm>
            <a:off x="-86765" y="-108066"/>
            <a:ext cx="2311360" cy="192504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subTitle" idx="1"/>
          </p:nvPr>
        </p:nvSpPr>
        <p:spPr>
          <a:xfrm>
            <a:off x="4529996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2"/>
          </p:nvPr>
        </p:nvSpPr>
        <p:spPr>
          <a:xfrm>
            <a:off x="4776796" y="4055067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6" name="Google Shape;696;p16"/>
          <p:cNvSpPr txBox="1">
            <a:spLocks noGrp="1"/>
          </p:cNvSpPr>
          <p:nvPr>
            <p:ph type="subTitle" idx="3"/>
          </p:nvPr>
        </p:nvSpPr>
        <p:spPr>
          <a:xfrm>
            <a:off x="7704821" y="35382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7" name="Google Shape;697;p16"/>
          <p:cNvSpPr txBox="1">
            <a:spLocks noGrp="1"/>
          </p:cNvSpPr>
          <p:nvPr>
            <p:ph type="subTitle" idx="4"/>
          </p:nvPr>
        </p:nvSpPr>
        <p:spPr>
          <a:xfrm>
            <a:off x="7951621" y="40690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8" name="Google Shape;698;p16"/>
          <p:cNvSpPr txBox="1">
            <a:spLocks noGrp="1"/>
          </p:cNvSpPr>
          <p:nvPr>
            <p:ph type="subTitle" idx="5"/>
          </p:nvPr>
        </p:nvSpPr>
        <p:spPr>
          <a:xfrm>
            <a:off x="1312379" y="3506467"/>
            <a:ext cx="31748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9" name="Google Shape;699;p16"/>
          <p:cNvSpPr txBox="1">
            <a:spLocks noGrp="1"/>
          </p:cNvSpPr>
          <p:nvPr>
            <p:ph type="subTitle" idx="6"/>
          </p:nvPr>
        </p:nvSpPr>
        <p:spPr>
          <a:xfrm>
            <a:off x="1559179" y="4037233"/>
            <a:ext cx="2681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00" name="Google Shape;700;p16"/>
          <p:cNvSpPr/>
          <p:nvPr/>
        </p:nvSpPr>
        <p:spPr>
          <a:xfrm>
            <a:off x="6782434" y="-445488"/>
            <a:ext cx="6049233" cy="7456000"/>
          </a:xfrm>
          <a:custGeom>
            <a:avLst/>
            <a:gdLst/>
            <a:ahLst/>
            <a:cxnLst/>
            <a:rect l="l" t="t" r="r" b="b"/>
            <a:pathLst>
              <a:path w="181477" h="223680" extrusionOk="0">
                <a:moveTo>
                  <a:pt x="0" y="223680"/>
                </a:moveTo>
                <a:cubicBezTo>
                  <a:pt x="2982" y="222518"/>
                  <a:pt x="11017" y="217666"/>
                  <a:pt x="17889" y="216706"/>
                </a:cubicBezTo>
                <a:cubicBezTo>
                  <a:pt x="24762" y="215746"/>
                  <a:pt x="34685" y="219062"/>
                  <a:pt x="41235" y="217920"/>
                </a:cubicBezTo>
                <a:cubicBezTo>
                  <a:pt x="47785" y="216778"/>
                  <a:pt x="51843" y="211403"/>
                  <a:pt x="57187" y="209852"/>
                </a:cubicBezTo>
                <a:cubicBezTo>
                  <a:pt x="62531" y="208301"/>
                  <a:pt x="69719" y="210611"/>
                  <a:pt x="73299" y="208613"/>
                </a:cubicBezTo>
                <a:cubicBezTo>
                  <a:pt x="76879" y="206615"/>
                  <a:pt x="76053" y="200274"/>
                  <a:pt x="78669" y="197862"/>
                </a:cubicBezTo>
                <a:cubicBezTo>
                  <a:pt x="81286" y="195451"/>
                  <a:pt x="85282" y="193735"/>
                  <a:pt x="88998" y="194144"/>
                </a:cubicBezTo>
                <a:cubicBezTo>
                  <a:pt x="92714" y="194553"/>
                  <a:pt x="95332" y="197970"/>
                  <a:pt x="100965" y="200315"/>
                </a:cubicBezTo>
                <a:cubicBezTo>
                  <a:pt x="106598" y="202661"/>
                  <a:pt x="119561" y="210589"/>
                  <a:pt x="122795" y="208217"/>
                </a:cubicBezTo>
                <a:cubicBezTo>
                  <a:pt x="126029" y="205845"/>
                  <a:pt x="117641" y="191946"/>
                  <a:pt x="120370" y="186084"/>
                </a:cubicBezTo>
                <a:cubicBezTo>
                  <a:pt x="123099" y="180222"/>
                  <a:pt x="135479" y="178605"/>
                  <a:pt x="139168" y="173046"/>
                </a:cubicBezTo>
                <a:cubicBezTo>
                  <a:pt x="142857" y="167487"/>
                  <a:pt x="143428" y="162693"/>
                  <a:pt x="142503" y="152732"/>
                </a:cubicBezTo>
                <a:cubicBezTo>
                  <a:pt x="141578" y="142771"/>
                  <a:pt x="131035" y="125527"/>
                  <a:pt x="133616" y="113281"/>
                </a:cubicBezTo>
                <a:cubicBezTo>
                  <a:pt x="136197" y="101035"/>
                  <a:pt x="157784" y="90628"/>
                  <a:pt x="157991" y="79257"/>
                </a:cubicBezTo>
                <a:cubicBezTo>
                  <a:pt x="158198" y="67886"/>
                  <a:pt x="146768" y="55892"/>
                  <a:pt x="134856" y="45053"/>
                </a:cubicBezTo>
                <a:cubicBezTo>
                  <a:pt x="122944" y="34215"/>
                  <a:pt x="79565" y="18847"/>
                  <a:pt x="86519" y="14226"/>
                </a:cubicBezTo>
                <a:cubicBezTo>
                  <a:pt x="93473" y="9605"/>
                  <a:pt x="162754" y="-17091"/>
                  <a:pt x="176582" y="17328"/>
                </a:cubicBezTo>
                <a:cubicBezTo>
                  <a:pt x="190410" y="51748"/>
                  <a:pt x="170670" y="186841"/>
                  <a:pt x="169488" y="220743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01" name="Google Shape;701;p16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2" name="Google Shape;702;p16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16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16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5" name="Google Shape;705;p16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6" name="Google Shape;706;p16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7" name="Google Shape;707;p16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8" name="Google Shape;708;p16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9" name="Google Shape;709;p16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0" name="Google Shape;710;p16"/>
          <p:cNvGrpSpPr/>
          <p:nvPr/>
        </p:nvGrpSpPr>
        <p:grpSpPr>
          <a:xfrm>
            <a:off x="11164600" y="958901"/>
            <a:ext cx="703200" cy="980100"/>
            <a:chOff x="3553100" y="1256250"/>
            <a:chExt cx="527400" cy="735075"/>
          </a:xfrm>
        </p:grpSpPr>
        <p:sp>
          <p:nvSpPr>
            <p:cNvPr id="711" name="Google Shape;711;p16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16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16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16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16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16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7" name="Google Shape;717;p16"/>
          <p:cNvGrpSpPr/>
          <p:nvPr/>
        </p:nvGrpSpPr>
        <p:grpSpPr>
          <a:xfrm rot="646302">
            <a:off x="-208307" y="5003608"/>
            <a:ext cx="689315" cy="1700768"/>
            <a:chOff x="2266600" y="1348075"/>
            <a:chExt cx="516975" cy="1275550"/>
          </a:xfrm>
        </p:grpSpPr>
        <p:sp>
          <p:nvSpPr>
            <p:cNvPr id="718" name="Google Shape;718;p16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16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16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16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16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23" name="Google Shape;723;p16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24" name="Google Shape;724;p16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28" name="Google Shape;728;p16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6"/>
          <p:cNvGrpSpPr/>
          <p:nvPr/>
        </p:nvGrpSpPr>
        <p:grpSpPr>
          <a:xfrm rot="2700000">
            <a:off x="10935145" y="5760761"/>
            <a:ext cx="1569652" cy="1390031"/>
            <a:chOff x="1343200" y="1432100"/>
            <a:chExt cx="1031261" cy="913250"/>
          </a:xfrm>
        </p:grpSpPr>
        <p:sp>
          <p:nvSpPr>
            <p:cNvPr id="730" name="Google Shape;730;p16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31" name="Google Shape;731;p16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32" name="Google Shape;732;p16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16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06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6" name="Google Shape;736;p17"/>
          <p:cNvSpPr/>
          <p:nvPr/>
        </p:nvSpPr>
        <p:spPr>
          <a:xfrm>
            <a:off x="6782434" y="-668185"/>
            <a:ext cx="6059033" cy="7678700"/>
          </a:xfrm>
          <a:custGeom>
            <a:avLst/>
            <a:gdLst/>
            <a:ahLst/>
            <a:cxnLst/>
            <a:rect l="l" t="t" r="r" b="b"/>
            <a:pathLst>
              <a:path w="181771" h="230361" extrusionOk="0">
                <a:moveTo>
                  <a:pt x="0" y="230361"/>
                </a:moveTo>
                <a:cubicBezTo>
                  <a:pt x="2982" y="229199"/>
                  <a:pt x="11017" y="224347"/>
                  <a:pt x="17889" y="223387"/>
                </a:cubicBezTo>
                <a:cubicBezTo>
                  <a:pt x="24762" y="222427"/>
                  <a:pt x="34341" y="225023"/>
                  <a:pt x="41235" y="224601"/>
                </a:cubicBezTo>
                <a:cubicBezTo>
                  <a:pt x="48129" y="224180"/>
                  <a:pt x="54597" y="222584"/>
                  <a:pt x="59252" y="220858"/>
                </a:cubicBezTo>
                <a:cubicBezTo>
                  <a:pt x="63907" y="219133"/>
                  <a:pt x="66413" y="217209"/>
                  <a:pt x="69167" y="214248"/>
                </a:cubicBezTo>
                <a:cubicBezTo>
                  <a:pt x="71921" y="211287"/>
                  <a:pt x="72817" y="205296"/>
                  <a:pt x="75778" y="203093"/>
                </a:cubicBezTo>
                <a:cubicBezTo>
                  <a:pt x="78739" y="200890"/>
                  <a:pt x="82734" y="200378"/>
                  <a:pt x="86932" y="201028"/>
                </a:cubicBezTo>
                <a:cubicBezTo>
                  <a:pt x="91130" y="201679"/>
                  <a:pt x="96489" y="206170"/>
                  <a:pt x="100965" y="206996"/>
                </a:cubicBezTo>
                <a:cubicBezTo>
                  <a:pt x="105441" y="207822"/>
                  <a:pt x="110552" y="208357"/>
                  <a:pt x="113786" y="205985"/>
                </a:cubicBezTo>
                <a:cubicBezTo>
                  <a:pt x="117020" y="203613"/>
                  <a:pt x="116140" y="197141"/>
                  <a:pt x="120370" y="192765"/>
                </a:cubicBezTo>
                <a:cubicBezTo>
                  <a:pt x="124600" y="188389"/>
                  <a:pt x="135479" y="185286"/>
                  <a:pt x="139168" y="179727"/>
                </a:cubicBezTo>
                <a:cubicBezTo>
                  <a:pt x="142857" y="174168"/>
                  <a:pt x="143428" y="169374"/>
                  <a:pt x="142503" y="159413"/>
                </a:cubicBezTo>
                <a:cubicBezTo>
                  <a:pt x="141578" y="149452"/>
                  <a:pt x="131035" y="132208"/>
                  <a:pt x="133616" y="119962"/>
                </a:cubicBezTo>
                <a:cubicBezTo>
                  <a:pt x="136197" y="107716"/>
                  <a:pt x="158542" y="97559"/>
                  <a:pt x="157991" y="85938"/>
                </a:cubicBezTo>
                <a:cubicBezTo>
                  <a:pt x="157440" y="74317"/>
                  <a:pt x="142912" y="63417"/>
                  <a:pt x="130311" y="50237"/>
                </a:cubicBezTo>
                <a:cubicBezTo>
                  <a:pt x="117711" y="37057"/>
                  <a:pt x="74676" y="11229"/>
                  <a:pt x="82388" y="6858"/>
                </a:cubicBezTo>
                <a:cubicBezTo>
                  <a:pt x="90100" y="2487"/>
                  <a:pt x="162065" y="-12752"/>
                  <a:pt x="176582" y="24009"/>
                </a:cubicBezTo>
                <a:cubicBezTo>
                  <a:pt x="191099" y="60770"/>
                  <a:pt x="170670" y="193522"/>
                  <a:pt x="169488" y="22742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7" name="Google Shape;737;p17"/>
          <p:cNvSpPr/>
          <p:nvPr/>
        </p:nvSpPr>
        <p:spPr>
          <a:xfrm>
            <a:off x="-1020432" y="-719670"/>
            <a:ext cx="6649400" cy="6818267"/>
          </a:xfrm>
          <a:custGeom>
            <a:avLst/>
            <a:gdLst/>
            <a:ahLst/>
            <a:cxnLst/>
            <a:rect l="l" t="t" r="r" b="b"/>
            <a:pathLst>
              <a:path w="199482" h="204548" extrusionOk="0">
                <a:moveTo>
                  <a:pt x="54548" y="32236"/>
                </a:moveTo>
                <a:cubicBezTo>
                  <a:pt x="50417" y="38179"/>
                  <a:pt x="39124" y="45469"/>
                  <a:pt x="36783" y="59218"/>
                </a:cubicBezTo>
                <a:cubicBezTo>
                  <a:pt x="34442" y="72967"/>
                  <a:pt x="38917" y="98226"/>
                  <a:pt x="40501" y="114730"/>
                </a:cubicBezTo>
                <a:cubicBezTo>
                  <a:pt x="42085" y="131234"/>
                  <a:pt x="47387" y="147547"/>
                  <a:pt x="46285" y="158242"/>
                </a:cubicBezTo>
                <a:cubicBezTo>
                  <a:pt x="45183" y="168937"/>
                  <a:pt x="38780" y="173872"/>
                  <a:pt x="33891" y="178898"/>
                </a:cubicBezTo>
                <a:cubicBezTo>
                  <a:pt x="29002" y="183924"/>
                  <a:pt x="22324" y="186197"/>
                  <a:pt x="16953" y="188400"/>
                </a:cubicBezTo>
                <a:cubicBezTo>
                  <a:pt x="11582" y="190603"/>
                  <a:pt x="3182" y="221106"/>
                  <a:pt x="1667" y="192118"/>
                </a:cubicBezTo>
                <a:cubicBezTo>
                  <a:pt x="152" y="163130"/>
                  <a:pt x="-3153" y="44699"/>
                  <a:pt x="7864" y="14471"/>
                </a:cubicBezTo>
                <a:cubicBezTo>
                  <a:pt x="18881" y="-15756"/>
                  <a:pt x="38849" y="10753"/>
                  <a:pt x="67768" y="10753"/>
                </a:cubicBezTo>
                <a:cubicBezTo>
                  <a:pt x="96687" y="10753"/>
                  <a:pt x="159690" y="13004"/>
                  <a:pt x="181379" y="14471"/>
                </a:cubicBezTo>
                <a:cubicBezTo>
                  <a:pt x="203069" y="15938"/>
                  <a:pt x="200246" y="17263"/>
                  <a:pt x="197905" y="19557"/>
                </a:cubicBezTo>
                <a:cubicBezTo>
                  <a:pt x="195564" y="21851"/>
                  <a:pt x="177524" y="27153"/>
                  <a:pt x="167333" y="28233"/>
                </a:cubicBezTo>
                <a:cubicBezTo>
                  <a:pt x="157142" y="29313"/>
                  <a:pt x="145988" y="27024"/>
                  <a:pt x="136761" y="26039"/>
                </a:cubicBezTo>
                <a:cubicBezTo>
                  <a:pt x="127534" y="25054"/>
                  <a:pt x="119134" y="22596"/>
                  <a:pt x="111973" y="22321"/>
                </a:cubicBezTo>
                <a:cubicBezTo>
                  <a:pt x="104812" y="22046"/>
                  <a:pt x="99304" y="23423"/>
                  <a:pt x="93795" y="24387"/>
                </a:cubicBezTo>
                <a:cubicBezTo>
                  <a:pt x="88287" y="25351"/>
                  <a:pt x="82571" y="27623"/>
                  <a:pt x="78922" y="28105"/>
                </a:cubicBezTo>
                <a:cubicBezTo>
                  <a:pt x="75273" y="28587"/>
                  <a:pt x="74791" y="28037"/>
                  <a:pt x="71899" y="27279"/>
                </a:cubicBezTo>
                <a:cubicBezTo>
                  <a:pt x="69007" y="26522"/>
                  <a:pt x="64463" y="22734"/>
                  <a:pt x="61571" y="23560"/>
                </a:cubicBezTo>
                <a:cubicBezTo>
                  <a:pt x="58679" y="24386"/>
                  <a:pt x="58679" y="26293"/>
                  <a:pt x="54548" y="322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738" name="Google Shape;738;p17"/>
          <p:cNvSpPr txBox="1">
            <a:spLocks noGrp="1"/>
          </p:cNvSpPr>
          <p:nvPr>
            <p:ph type="subTitle" idx="1"/>
          </p:nvPr>
        </p:nvSpPr>
        <p:spPr>
          <a:xfrm>
            <a:off x="8300903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39" name="Google Shape;739;p17"/>
          <p:cNvSpPr txBox="1">
            <a:spLocks noGrp="1"/>
          </p:cNvSpPr>
          <p:nvPr>
            <p:ph type="subTitle" idx="2"/>
          </p:nvPr>
        </p:nvSpPr>
        <p:spPr>
          <a:xfrm>
            <a:off x="7522303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0" name="Google Shape;740;p17"/>
          <p:cNvSpPr txBox="1">
            <a:spLocks noGrp="1"/>
          </p:cNvSpPr>
          <p:nvPr>
            <p:ph type="subTitle" idx="3"/>
          </p:nvPr>
        </p:nvSpPr>
        <p:spPr>
          <a:xfrm>
            <a:off x="2026931" y="33431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1" name="Google Shape;741;p17"/>
          <p:cNvSpPr txBox="1">
            <a:spLocks noGrp="1"/>
          </p:cNvSpPr>
          <p:nvPr>
            <p:ph type="subTitle" idx="4"/>
          </p:nvPr>
        </p:nvSpPr>
        <p:spPr>
          <a:xfrm>
            <a:off x="1271297" y="4972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2" name="Google Shape;742;p17"/>
          <p:cNvSpPr txBox="1">
            <a:spLocks noGrp="1"/>
          </p:cNvSpPr>
          <p:nvPr>
            <p:ph type="subTitle" idx="5"/>
          </p:nvPr>
        </p:nvSpPr>
        <p:spPr>
          <a:xfrm>
            <a:off x="5191800" y="1814433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3" name="Google Shape;743;p17"/>
          <p:cNvSpPr txBox="1">
            <a:spLocks noGrp="1"/>
          </p:cNvSpPr>
          <p:nvPr>
            <p:ph type="subTitle" idx="6"/>
          </p:nvPr>
        </p:nvSpPr>
        <p:spPr>
          <a:xfrm>
            <a:off x="4396800" y="35502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44" name="Google Shape;744;p17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5" name="Google Shape;745;p1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6" name="Google Shape;746;p17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7" name="Google Shape;747;p17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17"/>
          <p:cNvSpPr/>
          <p:nvPr/>
        </p:nvSpPr>
        <p:spPr>
          <a:xfrm>
            <a:off x="5947605" y="65329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17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17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17"/>
          <p:cNvSpPr/>
          <p:nvPr/>
        </p:nvSpPr>
        <p:spPr>
          <a:xfrm>
            <a:off x="8926110" y="-182189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2" name="Google Shape;752;p17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3" name="Google Shape;753;p17"/>
          <p:cNvGrpSpPr/>
          <p:nvPr/>
        </p:nvGrpSpPr>
        <p:grpSpPr>
          <a:xfrm rot="5803835">
            <a:off x="10520329" y="-1177637"/>
            <a:ext cx="1398288" cy="2727177"/>
            <a:chOff x="5329725" y="2719275"/>
            <a:chExt cx="1048725" cy="2045400"/>
          </a:xfrm>
        </p:grpSpPr>
        <p:sp>
          <p:nvSpPr>
            <p:cNvPr id="754" name="Google Shape;754;p17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17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17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17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17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17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17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1" name="Google Shape;761;p17"/>
          <p:cNvGrpSpPr/>
          <p:nvPr/>
        </p:nvGrpSpPr>
        <p:grpSpPr>
          <a:xfrm rot="-1564692">
            <a:off x="11627556" y="5356581"/>
            <a:ext cx="689304" cy="1700743"/>
            <a:chOff x="2266600" y="1348075"/>
            <a:chExt cx="516975" cy="1275550"/>
          </a:xfrm>
        </p:grpSpPr>
        <p:sp>
          <p:nvSpPr>
            <p:cNvPr id="762" name="Google Shape;762;p17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17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17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17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17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767" name="Google Shape;767;p17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768" name="Google Shape;768;p17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17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17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17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772" name="Google Shape;772;p17"/>
          <p:cNvSpPr txBox="1">
            <a:spLocks noGrp="1"/>
          </p:cNvSpPr>
          <p:nvPr>
            <p:ph type="title"/>
          </p:nvPr>
        </p:nvSpPr>
        <p:spPr>
          <a:xfrm>
            <a:off x="762000" y="5292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773" name="Google Shape;773;p17"/>
          <p:cNvGrpSpPr/>
          <p:nvPr/>
        </p:nvGrpSpPr>
        <p:grpSpPr>
          <a:xfrm>
            <a:off x="77734" y="5291617"/>
            <a:ext cx="1375015" cy="1217667"/>
            <a:chOff x="1343200" y="1432100"/>
            <a:chExt cx="1031261" cy="913250"/>
          </a:xfrm>
        </p:grpSpPr>
        <p:sp>
          <p:nvSpPr>
            <p:cNvPr id="774" name="Google Shape;774;p17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775" name="Google Shape;775;p17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776" name="Google Shape;776;p17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17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309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8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0" name="Google Shape;780;p18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1" name="Google Shape;781;p18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2" name="Google Shape;782;p18"/>
          <p:cNvSpPr txBox="1">
            <a:spLocks noGrp="1"/>
          </p:cNvSpPr>
          <p:nvPr>
            <p:ph type="subTitle" idx="1"/>
          </p:nvPr>
        </p:nvSpPr>
        <p:spPr>
          <a:xfrm>
            <a:off x="1347609" y="2076767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3" name="Google Shape;783;p18"/>
          <p:cNvSpPr txBox="1">
            <a:spLocks noGrp="1"/>
          </p:cNvSpPr>
          <p:nvPr>
            <p:ph type="subTitle" idx="2"/>
          </p:nvPr>
        </p:nvSpPr>
        <p:spPr>
          <a:xfrm>
            <a:off x="1347601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4" name="Google Shape;784;p18"/>
          <p:cNvSpPr txBox="1">
            <a:spLocks noGrp="1"/>
          </p:cNvSpPr>
          <p:nvPr>
            <p:ph type="subTitle" idx="3"/>
          </p:nvPr>
        </p:nvSpPr>
        <p:spPr>
          <a:xfrm>
            <a:off x="9197399" y="2080400"/>
            <a:ext cx="1834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5" name="Google Shape;785;p18"/>
          <p:cNvSpPr txBox="1">
            <a:spLocks noGrp="1"/>
          </p:cNvSpPr>
          <p:nvPr>
            <p:ph type="subTitle" idx="4"/>
          </p:nvPr>
        </p:nvSpPr>
        <p:spPr>
          <a:xfrm>
            <a:off x="7744568" y="2598200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6" name="Google Shape;786;p18"/>
          <p:cNvSpPr txBox="1">
            <a:spLocks noGrp="1"/>
          </p:cNvSpPr>
          <p:nvPr>
            <p:ph type="subTitle" idx="5"/>
          </p:nvPr>
        </p:nvSpPr>
        <p:spPr>
          <a:xfrm>
            <a:off x="1347609" y="3917667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7" name="Google Shape;787;p18"/>
          <p:cNvSpPr txBox="1">
            <a:spLocks noGrp="1"/>
          </p:cNvSpPr>
          <p:nvPr>
            <p:ph type="subTitle" idx="6"/>
          </p:nvPr>
        </p:nvSpPr>
        <p:spPr>
          <a:xfrm>
            <a:off x="1347601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8" name="Google Shape;788;p18"/>
          <p:cNvSpPr txBox="1">
            <a:spLocks noGrp="1"/>
          </p:cNvSpPr>
          <p:nvPr>
            <p:ph type="subTitle" idx="7"/>
          </p:nvPr>
        </p:nvSpPr>
        <p:spPr>
          <a:xfrm>
            <a:off x="9197400" y="3917664"/>
            <a:ext cx="18348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789" name="Google Shape;789;p18"/>
          <p:cNvSpPr txBox="1">
            <a:spLocks noGrp="1"/>
          </p:cNvSpPr>
          <p:nvPr>
            <p:ph type="subTitle" idx="8"/>
          </p:nvPr>
        </p:nvSpPr>
        <p:spPr>
          <a:xfrm>
            <a:off x="7744568" y="4441833"/>
            <a:ext cx="3287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0" name="Google Shape;790;p18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1" name="Google Shape;791;p18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2" name="Google Shape;792;p18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18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4" name="Google Shape;794;p18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5" name="Google Shape;795;p18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8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7" name="Google Shape;797;p18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8" name="Google Shape;798;p18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9" name="Google Shape;799;p18"/>
          <p:cNvGrpSpPr/>
          <p:nvPr/>
        </p:nvGrpSpPr>
        <p:grpSpPr>
          <a:xfrm>
            <a:off x="11218184" y="5838101"/>
            <a:ext cx="703200" cy="980100"/>
            <a:chOff x="3553100" y="1256250"/>
            <a:chExt cx="527400" cy="735075"/>
          </a:xfrm>
        </p:grpSpPr>
        <p:sp>
          <p:nvSpPr>
            <p:cNvPr id="800" name="Google Shape;800;p1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18"/>
          <p:cNvGrpSpPr/>
          <p:nvPr/>
        </p:nvGrpSpPr>
        <p:grpSpPr>
          <a:xfrm rot="10018442">
            <a:off x="-1092807" y="5935680"/>
            <a:ext cx="2209864" cy="1078025"/>
            <a:chOff x="6016754" y="2989146"/>
            <a:chExt cx="1657343" cy="808493"/>
          </a:xfrm>
        </p:grpSpPr>
        <p:sp>
          <p:nvSpPr>
            <p:cNvPr id="807" name="Google Shape;807;p18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18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18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18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18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2" name="Google Shape;812;p18"/>
          <p:cNvGrpSpPr/>
          <p:nvPr/>
        </p:nvGrpSpPr>
        <p:grpSpPr>
          <a:xfrm rot="10018442">
            <a:off x="-804942" y="5421221"/>
            <a:ext cx="1459855" cy="2006412"/>
            <a:chOff x="6143348" y="1855432"/>
            <a:chExt cx="1094855" cy="1504759"/>
          </a:xfrm>
        </p:grpSpPr>
        <p:sp>
          <p:nvSpPr>
            <p:cNvPr id="813" name="Google Shape;813;p18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18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18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18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18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8" name="Google Shape;818;p18"/>
          <p:cNvGrpSpPr/>
          <p:nvPr/>
        </p:nvGrpSpPr>
        <p:grpSpPr>
          <a:xfrm>
            <a:off x="10828819" y="-301666"/>
            <a:ext cx="1481965" cy="1659300"/>
            <a:chOff x="1338201" y="32850"/>
            <a:chExt cx="1111474" cy="1244475"/>
          </a:xfrm>
        </p:grpSpPr>
        <p:sp>
          <p:nvSpPr>
            <p:cNvPr id="819" name="Google Shape;819;p18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8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1" name="Google Shape;821;p18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22" name="Google Shape;822;p18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18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4" name="Google Shape;824;p18"/>
          <p:cNvSpPr txBox="1">
            <a:spLocks noGrp="1"/>
          </p:cNvSpPr>
          <p:nvPr>
            <p:ph type="title"/>
          </p:nvPr>
        </p:nvSpPr>
        <p:spPr>
          <a:xfrm>
            <a:off x="762000" y="529367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51676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2">
  <p:cSld name="Title and four columns 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9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19"/>
          <p:cNvSpPr/>
          <p:nvPr/>
        </p:nvSpPr>
        <p:spPr>
          <a:xfrm rot="10800000" flipH="1">
            <a:off x="8374000" y="-645694"/>
            <a:ext cx="4063989" cy="511789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19"/>
          <p:cNvSpPr/>
          <p:nvPr/>
        </p:nvSpPr>
        <p:spPr>
          <a:xfrm rot="-5400000">
            <a:off x="-182619" y="4377912"/>
            <a:ext cx="2772973" cy="265826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19"/>
          <p:cNvSpPr txBox="1">
            <a:spLocks noGrp="1"/>
          </p:cNvSpPr>
          <p:nvPr>
            <p:ph type="subTitle" idx="1"/>
          </p:nvPr>
        </p:nvSpPr>
        <p:spPr>
          <a:xfrm>
            <a:off x="1018217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0" name="Google Shape;830;p19"/>
          <p:cNvSpPr txBox="1">
            <a:spLocks noGrp="1"/>
          </p:cNvSpPr>
          <p:nvPr>
            <p:ph type="subTitle" idx="2"/>
          </p:nvPr>
        </p:nvSpPr>
        <p:spPr>
          <a:xfrm>
            <a:off x="1018217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1" name="Google Shape;831;p19"/>
          <p:cNvSpPr txBox="1">
            <a:spLocks noGrp="1"/>
          </p:cNvSpPr>
          <p:nvPr>
            <p:ph type="subTitle" idx="3"/>
          </p:nvPr>
        </p:nvSpPr>
        <p:spPr>
          <a:xfrm>
            <a:off x="8658183" y="3646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2" name="Google Shape;832;p19"/>
          <p:cNvSpPr txBox="1">
            <a:spLocks noGrp="1"/>
          </p:cNvSpPr>
          <p:nvPr>
            <p:ph type="subTitle" idx="4"/>
          </p:nvPr>
        </p:nvSpPr>
        <p:spPr>
          <a:xfrm>
            <a:off x="8658183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3" name="Google Shape;833;p19"/>
          <p:cNvSpPr txBox="1">
            <a:spLocks noGrp="1"/>
          </p:cNvSpPr>
          <p:nvPr>
            <p:ph type="subTitle" idx="5"/>
          </p:nvPr>
        </p:nvSpPr>
        <p:spPr>
          <a:xfrm>
            <a:off x="3559600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4" name="Google Shape;834;p19"/>
          <p:cNvSpPr txBox="1">
            <a:spLocks noGrp="1"/>
          </p:cNvSpPr>
          <p:nvPr>
            <p:ph type="subTitle" idx="6"/>
          </p:nvPr>
        </p:nvSpPr>
        <p:spPr>
          <a:xfrm>
            <a:off x="3559600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5" name="Google Shape;835;p19"/>
          <p:cNvSpPr txBox="1">
            <a:spLocks noGrp="1"/>
          </p:cNvSpPr>
          <p:nvPr>
            <p:ph type="subTitle" idx="7"/>
          </p:nvPr>
        </p:nvSpPr>
        <p:spPr>
          <a:xfrm>
            <a:off x="6132549" y="3656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36" name="Google Shape;836;p19"/>
          <p:cNvSpPr txBox="1">
            <a:spLocks noGrp="1"/>
          </p:cNvSpPr>
          <p:nvPr>
            <p:ph type="subTitle" idx="8"/>
          </p:nvPr>
        </p:nvSpPr>
        <p:spPr>
          <a:xfrm>
            <a:off x="6132549" y="4166517"/>
            <a:ext cx="25156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37" name="Google Shape;837;p19"/>
          <p:cNvSpPr/>
          <p:nvPr/>
        </p:nvSpPr>
        <p:spPr>
          <a:xfrm flipH="1">
            <a:off x="6074663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8" name="Google Shape;838;p19"/>
          <p:cNvSpPr/>
          <p:nvPr/>
        </p:nvSpPr>
        <p:spPr>
          <a:xfrm flipH="1">
            <a:off x="11823278" y="3550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9" name="Google Shape;839;p19"/>
          <p:cNvSpPr/>
          <p:nvPr/>
        </p:nvSpPr>
        <p:spPr>
          <a:xfrm flipH="1">
            <a:off x="9931037" y="65036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0" name="Google Shape;840;p19"/>
          <p:cNvSpPr/>
          <p:nvPr/>
        </p:nvSpPr>
        <p:spPr>
          <a:xfrm flipH="1">
            <a:off x="761998" y="65301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1" name="Google Shape;841;p19"/>
          <p:cNvSpPr/>
          <p:nvPr/>
        </p:nvSpPr>
        <p:spPr>
          <a:xfrm flipH="1">
            <a:off x="2995220" y="65670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2" name="Google Shape;842;p19"/>
          <p:cNvSpPr/>
          <p:nvPr/>
        </p:nvSpPr>
        <p:spPr>
          <a:xfrm flipH="1">
            <a:off x="12191994" y="61527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3" name="Google Shape;843;p19"/>
          <p:cNvSpPr/>
          <p:nvPr/>
        </p:nvSpPr>
        <p:spPr>
          <a:xfrm flipH="1">
            <a:off x="222665" y="27756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4" name="Google Shape;844;p19"/>
          <p:cNvSpPr/>
          <p:nvPr/>
        </p:nvSpPr>
        <p:spPr>
          <a:xfrm flipH="1">
            <a:off x="222683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5" name="Google Shape;845;p19"/>
          <p:cNvSpPr/>
          <p:nvPr/>
        </p:nvSpPr>
        <p:spPr>
          <a:xfrm flipH="1">
            <a:off x="9465087" y="4223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6" name="Google Shape;846;p19"/>
          <p:cNvGrpSpPr/>
          <p:nvPr/>
        </p:nvGrpSpPr>
        <p:grpSpPr>
          <a:xfrm>
            <a:off x="11248467" y="181601"/>
            <a:ext cx="703200" cy="980100"/>
            <a:chOff x="3553100" y="1256250"/>
            <a:chExt cx="527400" cy="735075"/>
          </a:xfrm>
        </p:grpSpPr>
        <p:sp>
          <p:nvSpPr>
            <p:cNvPr id="847" name="Google Shape;847;p19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19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19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19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3" name="Google Shape;853;p19"/>
          <p:cNvSpPr txBox="1">
            <a:spLocks noGrp="1"/>
          </p:cNvSpPr>
          <p:nvPr>
            <p:ph type="title"/>
          </p:nvPr>
        </p:nvSpPr>
        <p:spPr>
          <a:xfrm>
            <a:off x="762000" y="564833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854" name="Google Shape;854;p19"/>
          <p:cNvGrpSpPr/>
          <p:nvPr/>
        </p:nvGrpSpPr>
        <p:grpSpPr>
          <a:xfrm>
            <a:off x="-333948" y="4907734"/>
            <a:ext cx="1481965" cy="1659300"/>
            <a:chOff x="1338201" y="32850"/>
            <a:chExt cx="1111474" cy="1244475"/>
          </a:xfrm>
        </p:grpSpPr>
        <p:sp>
          <p:nvSpPr>
            <p:cNvPr id="855" name="Google Shape;855;p19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6" name="Google Shape;856;p19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7" name="Google Shape;857;p19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858" name="Google Shape;858;p19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19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0" name="Google Shape;860;p19"/>
          <p:cNvGrpSpPr/>
          <p:nvPr/>
        </p:nvGrpSpPr>
        <p:grpSpPr>
          <a:xfrm rot="4699091">
            <a:off x="10759941" y="5669436"/>
            <a:ext cx="1459975" cy="2006577"/>
            <a:chOff x="6143348" y="1855432"/>
            <a:chExt cx="1094855" cy="1504759"/>
          </a:xfrm>
        </p:grpSpPr>
        <p:sp>
          <p:nvSpPr>
            <p:cNvPr id="861" name="Google Shape;861;p19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19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19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19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19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4730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20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8" name="Google Shape;868;p20"/>
          <p:cNvSpPr/>
          <p:nvPr/>
        </p:nvSpPr>
        <p:spPr>
          <a:xfrm>
            <a:off x="5259664" y="1219268"/>
            <a:ext cx="7178016" cy="574637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9" name="Google Shape;869;p20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0" name="Google Shape;870;p20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1" name="Google Shape;871;p20"/>
          <p:cNvSpPr/>
          <p:nvPr/>
        </p:nvSpPr>
        <p:spPr>
          <a:xfrm>
            <a:off x="952105" y="47164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2" name="Google Shape;872;p20"/>
          <p:cNvSpPr/>
          <p:nvPr/>
        </p:nvSpPr>
        <p:spPr>
          <a:xfrm>
            <a:off x="9085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3" name="Google Shape;873;p20"/>
          <p:cNvSpPr/>
          <p:nvPr/>
        </p:nvSpPr>
        <p:spPr>
          <a:xfrm>
            <a:off x="10568255" y="4307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4" name="Google Shape;874;p20"/>
          <p:cNvSpPr/>
          <p:nvPr/>
        </p:nvSpPr>
        <p:spPr>
          <a:xfrm>
            <a:off x="2063198" y="661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5" name="Google Shape;875;p20"/>
          <p:cNvSpPr/>
          <p:nvPr/>
        </p:nvSpPr>
        <p:spPr>
          <a:xfrm>
            <a:off x="9121670" y="594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6" name="Google Shape;876;p20"/>
          <p:cNvSpPr/>
          <p:nvPr/>
        </p:nvSpPr>
        <p:spPr>
          <a:xfrm>
            <a:off x="11691010" y="21779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7" name="Google Shape;877;p20"/>
          <p:cNvSpPr/>
          <p:nvPr/>
        </p:nvSpPr>
        <p:spPr>
          <a:xfrm>
            <a:off x="1913888" y="13136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8" name="Google Shape;878;p20"/>
          <p:cNvSpPr txBox="1">
            <a:spLocks noGrp="1"/>
          </p:cNvSpPr>
          <p:nvPr>
            <p:ph type="subTitle" idx="1"/>
          </p:nvPr>
        </p:nvSpPr>
        <p:spPr>
          <a:xfrm>
            <a:off x="3045200" y="2707867"/>
            <a:ext cx="61016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9" name="Google Shape;879;p20"/>
          <p:cNvSpPr txBox="1">
            <a:spLocks noGrp="1"/>
          </p:cNvSpPr>
          <p:nvPr>
            <p:ph type="subTitle" idx="2"/>
          </p:nvPr>
        </p:nvSpPr>
        <p:spPr>
          <a:xfrm>
            <a:off x="3941000" y="4006233"/>
            <a:ext cx="43100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880" name="Google Shape;880;p20"/>
          <p:cNvSpPr/>
          <p:nvPr/>
        </p:nvSpPr>
        <p:spPr>
          <a:xfrm>
            <a:off x="-600137" y="-717125"/>
            <a:ext cx="5988900" cy="6822500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881" name="Google Shape;881;p20"/>
          <p:cNvSpPr/>
          <p:nvPr/>
        </p:nvSpPr>
        <p:spPr>
          <a:xfrm>
            <a:off x="10918737" y="65477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2" name="Google Shape;882;p20"/>
          <p:cNvSpPr/>
          <p:nvPr/>
        </p:nvSpPr>
        <p:spPr>
          <a:xfrm>
            <a:off x="-368723" y="28494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3" name="Google Shape;883;p20"/>
          <p:cNvSpPr/>
          <p:nvPr/>
        </p:nvSpPr>
        <p:spPr>
          <a:xfrm>
            <a:off x="374803" y="395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84" name="Google Shape;884;p20"/>
          <p:cNvGrpSpPr/>
          <p:nvPr/>
        </p:nvGrpSpPr>
        <p:grpSpPr>
          <a:xfrm rot="851508">
            <a:off x="95528" y="5260637"/>
            <a:ext cx="1465781" cy="1698759"/>
            <a:chOff x="374513" y="3152476"/>
            <a:chExt cx="1519294" cy="1760777"/>
          </a:xfrm>
        </p:grpSpPr>
        <p:sp>
          <p:nvSpPr>
            <p:cNvPr id="885" name="Google Shape;885;p20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96" name="Google Shape;896;p20"/>
          <p:cNvGrpSpPr/>
          <p:nvPr/>
        </p:nvGrpSpPr>
        <p:grpSpPr>
          <a:xfrm>
            <a:off x="10780766" y="-207145"/>
            <a:ext cx="1009719" cy="1152733"/>
            <a:chOff x="5585712" y="137416"/>
            <a:chExt cx="757289" cy="864550"/>
          </a:xfrm>
        </p:grpSpPr>
        <p:sp>
          <p:nvSpPr>
            <p:cNvPr id="897" name="Google Shape;897;p20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5" name="Google Shape;905;p20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6" name="Google Shape;906;p20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20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20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9" name="Google Shape;909;p20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0" name="Google Shape;910;p20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20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20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3" name="Google Shape;913;p20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4" name="Google Shape;914;p20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20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20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20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20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9" name="Google Shape;919;p20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0" name="Google Shape;920;p20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1" name="Google Shape;921;p20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24" name="Google Shape;924;p20"/>
          <p:cNvGrpSpPr/>
          <p:nvPr/>
        </p:nvGrpSpPr>
        <p:grpSpPr>
          <a:xfrm rot="-2978167">
            <a:off x="11379052" y="5259694"/>
            <a:ext cx="689257" cy="1700629"/>
            <a:chOff x="2266600" y="1348075"/>
            <a:chExt cx="516975" cy="1275550"/>
          </a:xfrm>
        </p:grpSpPr>
        <p:sp>
          <p:nvSpPr>
            <p:cNvPr id="925" name="Google Shape;925;p20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9" name="Google Shape;929;p20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930" name="Google Shape;930;p20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20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20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5" name="Google Shape;935;p20"/>
          <p:cNvGrpSpPr/>
          <p:nvPr/>
        </p:nvGrpSpPr>
        <p:grpSpPr>
          <a:xfrm rot="1108923">
            <a:off x="666616" y="349568"/>
            <a:ext cx="1246641" cy="1148896"/>
            <a:chOff x="6708722" y="1052986"/>
            <a:chExt cx="935003" cy="861693"/>
          </a:xfrm>
        </p:grpSpPr>
        <p:sp>
          <p:nvSpPr>
            <p:cNvPr id="936" name="Google Shape;936;p20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3809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2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3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19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19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3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7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7" y="4608482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330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22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9" name="Google Shape;1009;p22"/>
          <p:cNvSpPr/>
          <p:nvPr/>
        </p:nvSpPr>
        <p:spPr>
          <a:xfrm>
            <a:off x="4598638" y="2597301"/>
            <a:ext cx="7839276" cy="4368457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0" name="Google Shape;1010;p22"/>
          <p:cNvSpPr/>
          <p:nvPr/>
        </p:nvSpPr>
        <p:spPr>
          <a:xfrm>
            <a:off x="-600134" y="-717131"/>
            <a:ext cx="4934255" cy="5621057"/>
          </a:xfrm>
          <a:custGeom>
            <a:avLst/>
            <a:gdLst/>
            <a:ahLst/>
            <a:cxnLst/>
            <a:rect l="l" t="t" r="r" b="b"/>
            <a:pathLst>
              <a:path w="179667" h="204675" extrusionOk="0">
                <a:moveTo>
                  <a:pt x="13433" y="194239"/>
                </a:moveTo>
                <a:cubicBezTo>
                  <a:pt x="17289" y="191898"/>
                  <a:pt x="22108" y="185288"/>
                  <a:pt x="25000" y="181845"/>
                </a:cubicBezTo>
                <a:cubicBezTo>
                  <a:pt x="27892" y="178402"/>
                  <a:pt x="29063" y="176544"/>
                  <a:pt x="30784" y="173583"/>
                </a:cubicBezTo>
                <a:cubicBezTo>
                  <a:pt x="32506" y="170622"/>
                  <a:pt x="34090" y="167317"/>
                  <a:pt x="35329" y="164081"/>
                </a:cubicBezTo>
                <a:cubicBezTo>
                  <a:pt x="36568" y="160845"/>
                  <a:pt x="37669" y="157333"/>
                  <a:pt x="38220" y="154166"/>
                </a:cubicBezTo>
                <a:cubicBezTo>
                  <a:pt x="38771" y="150999"/>
                  <a:pt x="38909" y="148313"/>
                  <a:pt x="38634" y="145077"/>
                </a:cubicBezTo>
                <a:cubicBezTo>
                  <a:pt x="38359" y="141841"/>
                  <a:pt x="37670" y="138191"/>
                  <a:pt x="36568" y="134748"/>
                </a:cubicBezTo>
                <a:cubicBezTo>
                  <a:pt x="35466" y="131305"/>
                  <a:pt x="33400" y="127519"/>
                  <a:pt x="32023" y="124420"/>
                </a:cubicBezTo>
                <a:cubicBezTo>
                  <a:pt x="30646" y="121322"/>
                  <a:pt x="29544" y="119465"/>
                  <a:pt x="28305" y="116157"/>
                </a:cubicBezTo>
                <a:cubicBezTo>
                  <a:pt x="27066" y="112849"/>
                  <a:pt x="25276" y="108707"/>
                  <a:pt x="24587" y="104573"/>
                </a:cubicBezTo>
                <a:cubicBezTo>
                  <a:pt x="23899" y="100439"/>
                  <a:pt x="23210" y="95002"/>
                  <a:pt x="24174" y="91353"/>
                </a:cubicBezTo>
                <a:cubicBezTo>
                  <a:pt x="25138" y="87704"/>
                  <a:pt x="27273" y="84467"/>
                  <a:pt x="30371" y="82677"/>
                </a:cubicBezTo>
                <a:cubicBezTo>
                  <a:pt x="33470" y="80887"/>
                  <a:pt x="36637" y="80956"/>
                  <a:pt x="42765" y="80612"/>
                </a:cubicBezTo>
                <a:cubicBezTo>
                  <a:pt x="48893" y="80268"/>
                  <a:pt x="59566" y="82747"/>
                  <a:pt x="67140" y="80612"/>
                </a:cubicBezTo>
                <a:cubicBezTo>
                  <a:pt x="74714" y="78478"/>
                  <a:pt x="83252" y="74691"/>
                  <a:pt x="88209" y="67805"/>
                </a:cubicBezTo>
                <a:cubicBezTo>
                  <a:pt x="93167" y="60919"/>
                  <a:pt x="93236" y="45633"/>
                  <a:pt x="96885" y="39298"/>
                </a:cubicBezTo>
                <a:cubicBezTo>
                  <a:pt x="100535" y="32963"/>
                  <a:pt x="102325" y="31652"/>
                  <a:pt x="110106" y="29796"/>
                </a:cubicBezTo>
                <a:cubicBezTo>
                  <a:pt x="117887" y="27940"/>
                  <a:pt x="135651" y="28570"/>
                  <a:pt x="143569" y="28160"/>
                </a:cubicBezTo>
                <a:cubicBezTo>
                  <a:pt x="151487" y="27750"/>
                  <a:pt x="153829" y="28091"/>
                  <a:pt x="157616" y="27334"/>
                </a:cubicBezTo>
                <a:cubicBezTo>
                  <a:pt x="161403" y="26577"/>
                  <a:pt x="162987" y="25406"/>
                  <a:pt x="166292" y="23616"/>
                </a:cubicBezTo>
                <a:cubicBezTo>
                  <a:pt x="169597" y="21826"/>
                  <a:pt x="175518" y="19484"/>
                  <a:pt x="177446" y="16592"/>
                </a:cubicBezTo>
                <a:cubicBezTo>
                  <a:pt x="179374" y="13700"/>
                  <a:pt x="181095" y="8054"/>
                  <a:pt x="177859" y="6264"/>
                </a:cubicBezTo>
                <a:cubicBezTo>
                  <a:pt x="174623" y="4474"/>
                  <a:pt x="177997" y="6195"/>
                  <a:pt x="158029" y="5851"/>
                </a:cubicBezTo>
                <a:cubicBezTo>
                  <a:pt x="138061" y="5507"/>
                  <a:pt x="83046" y="4198"/>
                  <a:pt x="58051" y="4198"/>
                </a:cubicBezTo>
                <a:cubicBezTo>
                  <a:pt x="33057" y="4198"/>
                  <a:pt x="17633" y="-6268"/>
                  <a:pt x="8062" y="5851"/>
                </a:cubicBezTo>
                <a:cubicBezTo>
                  <a:pt x="-1509" y="17970"/>
                  <a:pt x="1658" y="45237"/>
                  <a:pt x="625" y="76910"/>
                </a:cubicBezTo>
                <a:cubicBezTo>
                  <a:pt x="-408" y="108584"/>
                  <a:pt x="-270" y="176337"/>
                  <a:pt x="1865" y="195892"/>
                </a:cubicBezTo>
                <a:cubicBezTo>
                  <a:pt x="4000" y="215447"/>
                  <a:pt x="9577" y="196580"/>
                  <a:pt x="13433" y="19423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011" name="Google Shape;1011;p22"/>
          <p:cNvSpPr txBox="1">
            <a:spLocks noGrp="1"/>
          </p:cNvSpPr>
          <p:nvPr>
            <p:ph type="title"/>
          </p:nvPr>
        </p:nvSpPr>
        <p:spPr>
          <a:xfrm>
            <a:off x="1146300" y="1957867"/>
            <a:ext cx="56664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2"/>
          <p:cNvSpPr txBox="1">
            <a:spLocks noGrp="1"/>
          </p:cNvSpPr>
          <p:nvPr>
            <p:ph type="subTitle" idx="1"/>
          </p:nvPr>
        </p:nvSpPr>
        <p:spPr>
          <a:xfrm>
            <a:off x="1015300" y="3253300"/>
            <a:ext cx="59284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3" name="Google Shape;1013;p22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22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22"/>
          <p:cNvSpPr/>
          <p:nvPr/>
        </p:nvSpPr>
        <p:spPr>
          <a:xfrm>
            <a:off x="4248955" y="62518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22"/>
          <p:cNvSpPr/>
          <p:nvPr/>
        </p:nvSpPr>
        <p:spPr>
          <a:xfrm>
            <a:off x="7038637" y="565600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22"/>
          <p:cNvSpPr/>
          <p:nvPr/>
        </p:nvSpPr>
        <p:spPr>
          <a:xfrm>
            <a:off x="2433488" y="1815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8" name="Google Shape;1018;p22"/>
          <p:cNvSpPr/>
          <p:nvPr/>
        </p:nvSpPr>
        <p:spPr>
          <a:xfrm>
            <a:off x="1580482" y="66148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22"/>
          <p:cNvSpPr/>
          <p:nvPr/>
        </p:nvSpPr>
        <p:spPr>
          <a:xfrm>
            <a:off x="7938903" y="-10553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0" name="Google Shape;1020;p22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1" name="Google Shape;1021;p22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22" name="Google Shape;1022;p22"/>
          <p:cNvGrpSpPr/>
          <p:nvPr/>
        </p:nvGrpSpPr>
        <p:grpSpPr>
          <a:xfrm rot="-3140960" flipH="1">
            <a:off x="-98355" y="5222979"/>
            <a:ext cx="1465789" cy="1698767"/>
            <a:chOff x="374513" y="3152476"/>
            <a:chExt cx="1519294" cy="1760777"/>
          </a:xfrm>
        </p:grpSpPr>
        <p:sp>
          <p:nvSpPr>
            <p:cNvPr id="1023" name="Google Shape;1023;p22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4" name="Google Shape;1024;p22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5" name="Google Shape;1025;p22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6" name="Google Shape;1026;p22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7" name="Google Shape;1027;p22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8" name="Google Shape;1028;p22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9" name="Google Shape;1029;p22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0" name="Google Shape;1030;p22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1" name="Google Shape;1031;p22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2" name="Google Shape;1032;p22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3" name="Google Shape;1033;p22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34" name="Google Shape;1034;p22"/>
          <p:cNvGrpSpPr/>
          <p:nvPr/>
        </p:nvGrpSpPr>
        <p:grpSpPr>
          <a:xfrm flipH="1">
            <a:off x="713941" y="-207145"/>
            <a:ext cx="1009719" cy="1152733"/>
            <a:chOff x="5585712" y="137416"/>
            <a:chExt cx="757289" cy="864550"/>
          </a:xfrm>
        </p:grpSpPr>
        <p:sp>
          <p:nvSpPr>
            <p:cNvPr id="1035" name="Google Shape;1035;p22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6" name="Google Shape;1036;p22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7" name="Google Shape;1037;p22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8" name="Google Shape;1038;p22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9" name="Google Shape;1039;p22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0" name="Google Shape;1040;p22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1" name="Google Shape;1041;p22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2" name="Google Shape;1042;p22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3" name="Google Shape;1043;p22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4" name="Google Shape;1044;p22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5" name="Google Shape;1045;p22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6" name="Google Shape;1046;p22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7" name="Google Shape;1047;p22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8" name="Google Shape;1048;p22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9" name="Google Shape;1049;p22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0" name="Google Shape;1050;p22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1" name="Google Shape;1051;p22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2" name="Google Shape;1052;p22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3" name="Google Shape;1053;p22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4" name="Google Shape;1054;p22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2" name="Google Shape;1062;p22"/>
          <p:cNvGrpSpPr/>
          <p:nvPr/>
        </p:nvGrpSpPr>
        <p:grpSpPr>
          <a:xfrm rot="10169410">
            <a:off x="6507308" y="-85436"/>
            <a:ext cx="1246641" cy="1148896"/>
            <a:chOff x="6708722" y="1052986"/>
            <a:chExt cx="935003" cy="861693"/>
          </a:xfrm>
        </p:grpSpPr>
        <p:sp>
          <p:nvSpPr>
            <p:cNvPr id="1063" name="Google Shape;1063;p22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4" name="Google Shape;1064;p22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5" name="Google Shape;1065;p22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6" name="Google Shape;1066;p22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7" name="Google Shape;1067;p22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4524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24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3" name="Google Shape;1113;p24"/>
          <p:cNvSpPr/>
          <p:nvPr/>
        </p:nvSpPr>
        <p:spPr>
          <a:xfrm flipH="1">
            <a:off x="-99856" y="3323970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4" name="Google Shape;1114;p24"/>
          <p:cNvSpPr/>
          <p:nvPr/>
        </p:nvSpPr>
        <p:spPr>
          <a:xfrm flipH="1">
            <a:off x="6994787" y="-689131"/>
            <a:ext cx="6154076" cy="7606861"/>
          </a:xfrm>
          <a:custGeom>
            <a:avLst/>
            <a:gdLst/>
            <a:ahLst/>
            <a:cxnLst/>
            <a:rect l="l" t="t" r="r" b="b"/>
            <a:pathLst>
              <a:path w="152985" h="178999" extrusionOk="0">
                <a:moveTo>
                  <a:pt x="18102" y="160346"/>
                </a:moveTo>
                <a:cubicBezTo>
                  <a:pt x="20161" y="187849"/>
                  <a:pt x="17613" y="176882"/>
                  <a:pt x="19713" y="176636"/>
                </a:cubicBezTo>
                <a:cubicBezTo>
                  <a:pt x="21813" y="176390"/>
                  <a:pt x="27771" y="163622"/>
                  <a:pt x="30704" y="158871"/>
                </a:cubicBezTo>
                <a:cubicBezTo>
                  <a:pt x="33638" y="154120"/>
                  <a:pt x="34835" y="151883"/>
                  <a:pt x="37314" y="148130"/>
                </a:cubicBezTo>
                <a:cubicBezTo>
                  <a:pt x="39793" y="144378"/>
                  <a:pt x="43270" y="140109"/>
                  <a:pt x="45577" y="136356"/>
                </a:cubicBezTo>
                <a:cubicBezTo>
                  <a:pt x="47884" y="132603"/>
                  <a:pt x="50156" y="129052"/>
                  <a:pt x="51154" y="125614"/>
                </a:cubicBezTo>
                <a:cubicBezTo>
                  <a:pt x="52152" y="122176"/>
                  <a:pt x="52048" y="118753"/>
                  <a:pt x="51566" y="115728"/>
                </a:cubicBezTo>
                <a:cubicBezTo>
                  <a:pt x="51084" y="112703"/>
                  <a:pt x="49982" y="109921"/>
                  <a:pt x="48261" y="107465"/>
                </a:cubicBezTo>
                <a:cubicBezTo>
                  <a:pt x="46540" y="105009"/>
                  <a:pt x="43993" y="103276"/>
                  <a:pt x="41239" y="100992"/>
                </a:cubicBezTo>
                <a:cubicBezTo>
                  <a:pt x="38485" y="98708"/>
                  <a:pt x="33734" y="96647"/>
                  <a:pt x="31737" y="93762"/>
                </a:cubicBezTo>
                <a:cubicBezTo>
                  <a:pt x="29740" y="90877"/>
                  <a:pt x="28500" y="87142"/>
                  <a:pt x="29257" y="83684"/>
                </a:cubicBezTo>
                <a:cubicBezTo>
                  <a:pt x="30014" y="80226"/>
                  <a:pt x="34008" y="77038"/>
                  <a:pt x="36280" y="73014"/>
                </a:cubicBezTo>
                <a:cubicBezTo>
                  <a:pt x="38552" y="68990"/>
                  <a:pt x="43028" y="64923"/>
                  <a:pt x="42890" y="59542"/>
                </a:cubicBezTo>
                <a:cubicBezTo>
                  <a:pt x="42753" y="54161"/>
                  <a:pt x="36075" y="45792"/>
                  <a:pt x="35455" y="40728"/>
                </a:cubicBezTo>
                <a:cubicBezTo>
                  <a:pt x="34836" y="35665"/>
                  <a:pt x="36522" y="31605"/>
                  <a:pt x="39173" y="29161"/>
                </a:cubicBezTo>
                <a:cubicBezTo>
                  <a:pt x="41824" y="26717"/>
                  <a:pt x="45577" y="25890"/>
                  <a:pt x="51361" y="26062"/>
                </a:cubicBezTo>
                <a:cubicBezTo>
                  <a:pt x="57145" y="26234"/>
                  <a:pt x="66199" y="30467"/>
                  <a:pt x="73876" y="30194"/>
                </a:cubicBezTo>
                <a:cubicBezTo>
                  <a:pt x="81553" y="29921"/>
                  <a:pt x="90124" y="24769"/>
                  <a:pt x="97423" y="24425"/>
                </a:cubicBezTo>
                <a:cubicBezTo>
                  <a:pt x="104722" y="24081"/>
                  <a:pt x="111815" y="28165"/>
                  <a:pt x="117668" y="28128"/>
                </a:cubicBezTo>
                <a:cubicBezTo>
                  <a:pt x="123521" y="28091"/>
                  <a:pt x="128341" y="26197"/>
                  <a:pt x="132541" y="24203"/>
                </a:cubicBezTo>
                <a:cubicBezTo>
                  <a:pt x="136741" y="22209"/>
                  <a:pt x="141216" y="18467"/>
                  <a:pt x="142868" y="16163"/>
                </a:cubicBezTo>
                <a:cubicBezTo>
                  <a:pt x="144520" y="13859"/>
                  <a:pt x="165040" y="11137"/>
                  <a:pt x="142455" y="10379"/>
                </a:cubicBezTo>
                <a:cubicBezTo>
                  <a:pt x="119871" y="9622"/>
                  <a:pt x="28087" y="-13376"/>
                  <a:pt x="7361" y="11618"/>
                </a:cubicBezTo>
                <a:cubicBezTo>
                  <a:pt x="-13364" y="36613"/>
                  <a:pt x="16043" y="132843"/>
                  <a:pt x="18102" y="16034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15" name="Google Shape;1115;p24"/>
          <p:cNvSpPr txBox="1">
            <a:spLocks noGrp="1"/>
          </p:cNvSpPr>
          <p:nvPr>
            <p:ph type="title"/>
          </p:nvPr>
        </p:nvSpPr>
        <p:spPr>
          <a:xfrm>
            <a:off x="1737900" y="2863500"/>
            <a:ext cx="2771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6" name="Google Shape;1116;p24"/>
          <p:cNvSpPr txBox="1">
            <a:spLocks noGrp="1"/>
          </p:cNvSpPr>
          <p:nvPr>
            <p:ph type="subTitle" idx="1"/>
          </p:nvPr>
        </p:nvSpPr>
        <p:spPr>
          <a:xfrm>
            <a:off x="1613233" y="3440467"/>
            <a:ext cx="35112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7" name="Google Shape;1117;p24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8" name="Google Shape;1118;p24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19" name="Google Shape;1119;p24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0" name="Google Shape;1120;p24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1" name="Google Shape;1121;p24"/>
          <p:cNvSpPr/>
          <p:nvPr/>
        </p:nvSpPr>
        <p:spPr>
          <a:xfrm>
            <a:off x="10944021" y="46927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2" name="Google Shape;1122;p24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4"/>
          <p:cNvSpPr/>
          <p:nvPr/>
        </p:nvSpPr>
        <p:spPr>
          <a:xfrm>
            <a:off x="11822337" y="38584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4" name="Google Shape;1124;p24"/>
          <p:cNvSpPr/>
          <p:nvPr/>
        </p:nvSpPr>
        <p:spPr>
          <a:xfrm>
            <a:off x="11322277" y="-10802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5" name="Google Shape;1125;p24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26" name="Google Shape;1126;p24"/>
          <p:cNvGrpSpPr/>
          <p:nvPr/>
        </p:nvGrpSpPr>
        <p:grpSpPr>
          <a:xfrm rot="851508">
            <a:off x="30262" y="5120103"/>
            <a:ext cx="1465781" cy="1698759"/>
            <a:chOff x="374513" y="3152476"/>
            <a:chExt cx="1519294" cy="1760777"/>
          </a:xfrm>
        </p:grpSpPr>
        <p:sp>
          <p:nvSpPr>
            <p:cNvPr id="1127" name="Google Shape;1127;p24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24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24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24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24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24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24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24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24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24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24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24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139" name="Google Shape;1139;p24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24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24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24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24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24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24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24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24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24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24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24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24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24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24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24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24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24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24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24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24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24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24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66" name="Google Shape;1166;p24"/>
          <p:cNvGrpSpPr/>
          <p:nvPr/>
        </p:nvGrpSpPr>
        <p:grpSpPr>
          <a:xfrm>
            <a:off x="10702039" y="287462"/>
            <a:ext cx="2209791" cy="1077991"/>
            <a:chOff x="6016754" y="2989146"/>
            <a:chExt cx="1657343" cy="808493"/>
          </a:xfrm>
        </p:grpSpPr>
        <p:sp>
          <p:nvSpPr>
            <p:cNvPr id="1167" name="Google Shape;1167;p24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2" name="Google Shape;1172;p24"/>
          <p:cNvGrpSpPr/>
          <p:nvPr/>
        </p:nvGrpSpPr>
        <p:grpSpPr>
          <a:xfrm>
            <a:off x="11150565" y="-108056"/>
            <a:ext cx="1459807" cy="2006345"/>
            <a:chOff x="6143348" y="1855432"/>
            <a:chExt cx="1094855" cy="1504759"/>
          </a:xfrm>
        </p:grpSpPr>
        <p:sp>
          <p:nvSpPr>
            <p:cNvPr id="1173" name="Google Shape;1173;p24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8" name="Google Shape;1178;p24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179" name="Google Shape;1179;p24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2845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25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7" name="Google Shape;1187;p25"/>
          <p:cNvSpPr/>
          <p:nvPr/>
        </p:nvSpPr>
        <p:spPr>
          <a:xfrm>
            <a:off x="7931124" y="3276137"/>
            <a:ext cx="4549152" cy="36416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88" name="Google Shape;1188;p25"/>
          <p:cNvSpPr/>
          <p:nvPr/>
        </p:nvSpPr>
        <p:spPr>
          <a:xfrm flipH="1">
            <a:off x="-416589" y="-476377"/>
            <a:ext cx="4376200" cy="5394733"/>
          </a:xfrm>
          <a:custGeom>
            <a:avLst/>
            <a:gdLst/>
            <a:ahLst/>
            <a:cxnLst/>
            <a:rect l="l" t="t" r="r" b="b"/>
            <a:pathLst>
              <a:path w="131286" h="161842" extrusionOk="0">
                <a:moveTo>
                  <a:pt x="125053" y="140136"/>
                </a:moveTo>
                <a:cubicBezTo>
                  <a:pt x="124156" y="165380"/>
                  <a:pt x="119823" y="161678"/>
                  <a:pt x="115964" y="161619"/>
                </a:cubicBezTo>
                <a:cubicBezTo>
                  <a:pt x="112105" y="161560"/>
                  <a:pt x="105160" y="144999"/>
                  <a:pt x="101897" y="139784"/>
                </a:cubicBezTo>
                <a:cubicBezTo>
                  <a:pt x="98635" y="134569"/>
                  <a:pt x="98455" y="133632"/>
                  <a:pt x="96389" y="130329"/>
                </a:cubicBezTo>
                <a:cubicBezTo>
                  <a:pt x="94324" y="127026"/>
                  <a:pt x="91426" y="123268"/>
                  <a:pt x="89504" y="119964"/>
                </a:cubicBezTo>
                <a:cubicBezTo>
                  <a:pt x="87582" y="116661"/>
                  <a:pt x="85688" y="113535"/>
                  <a:pt x="84856" y="110508"/>
                </a:cubicBezTo>
                <a:cubicBezTo>
                  <a:pt x="84024" y="107482"/>
                  <a:pt x="84111" y="104468"/>
                  <a:pt x="84513" y="101805"/>
                </a:cubicBezTo>
                <a:cubicBezTo>
                  <a:pt x="84915" y="99142"/>
                  <a:pt x="85833" y="96693"/>
                  <a:pt x="87267" y="94531"/>
                </a:cubicBezTo>
                <a:cubicBezTo>
                  <a:pt x="88701" y="92369"/>
                  <a:pt x="90824" y="90843"/>
                  <a:pt x="93119" y="88833"/>
                </a:cubicBezTo>
                <a:cubicBezTo>
                  <a:pt x="95414" y="86823"/>
                  <a:pt x="99373" y="85008"/>
                  <a:pt x="101037" y="82469"/>
                </a:cubicBezTo>
                <a:cubicBezTo>
                  <a:pt x="102701" y="79930"/>
                  <a:pt x="103734" y="76641"/>
                  <a:pt x="103103" y="73597"/>
                </a:cubicBezTo>
                <a:cubicBezTo>
                  <a:pt x="102472" y="70553"/>
                  <a:pt x="99144" y="67746"/>
                  <a:pt x="97251" y="64204"/>
                </a:cubicBezTo>
                <a:cubicBezTo>
                  <a:pt x="95358" y="60662"/>
                  <a:pt x="91629" y="57082"/>
                  <a:pt x="91743" y="52345"/>
                </a:cubicBezTo>
                <a:cubicBezTo>
                  <a:pt x="91858" y="47608"/>
                  <a:pt x="97422" y="40241"/>
                  <a:pt x="97938" y="35783"/>
                </a:cubicBezTo>
                <a:cubicBezTo>
                  <a:pt x="98454" y="31326"/>
                  <a:pt x="97049" y="27752"/>
                  <a:pt x="94840" y="25600"/>
                </a:cubicBezTo>
                <a:cubicBezTo>
                  <a:pt x="92631" y="23448"/>
                  <a:pt x="89504" y="22720"/>
                  <a:pt x="84684" y="22872"/>
                </a:cubicBezTo>
                <a:cubicBezTo>
                  <a:pt x="79864" y="23024"/>
                  <a:pt x="72319" y="26750"/>
                  <a:pt x="65922" y="26510"/>
                </a:cubicBezTo>
                <a:cubicBezTo>
                  <a:pt x="59525" y="26270"/>
                  <a:pt x="52382" y="21734"/>
                  <a:pt x="46300" y="21431"/>
                </a:cubicBezTo>
                <a:cubicBezTo>
                  <a:pt x="40218" y="21128"/>
                  <a:pt x="34307" y="24724"/>
                  <a:pt x="29430" y="24691"/>
                </a:cubicBezTo>
                <a:cubicBezTo>
                  <a:pt x="24553" y="24659"/>
                  <a:pt x="20537" y="22992"/>
                  <a:pt x="17037" y="21236"/>
                </a:cubicBezTo>
                <a:cubicBezTo>
                  <a:pt x="13537" y="19481"/>
                  <a:pt x="9808" y="16186"/>
                  <a:pt x="8431" y="14158"/>
                </a:cubicBezTo>
                <a:cubicBezTo>
                  <a:pt x="7054" y="12130"/>
                  <a:pt x="-10045" y="9734"/>
                  <a:pt x="8775" y="9067"/>
                </a:cubicBezTo>
                <a:cubicBezTo>
                  <a:pt x="27595" y="8400"/>
                  <a:pt x="101969" y="-11688"/>
                  <a:pt x="121349" y="10157"/>
                </a:cubicBezTo>
                <a:cubicBezTo>
                  <a:pt x="140729" y="32002"/>
                  <a:pt x="125951" y="114892"/>
                  <a:pt x="125053" y="1401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1189" name="Google Shape;1189;p25"/>
          <p:cNvSpPr txBox="1">
            <a:spLocks noGrp="1"/>
          </p:cNvSpPr>
          <p:nvPr>
            <p:ph type="subTitle" idx="1"/>
          </p:nvPr>
        </p:nvSpPr>
        <p:spPr>
          <a:xfrm>
            <a:off x="3777800" y="2144667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0" name="Google Shape;1190;p25"/>
          <p:cNvSpPr txBox="1">
            <a:spLocks noGrp="1"/>
          </p:cNvSpPr>
          <p:nvPr>
            <p:ph type="subTitle" idx="2"/>
          </p:nvPr>
        </p:nvSpPr>
        <p:spPr>
          <a:xfrm>
            <a:off x="3777800" y="3664881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1" name="Google Shape;1191;p25"/>
          <p:cNvSpPr txBox="1">
            <a:spLocks noGrp="1"/>
          </p:cNvSpPr>
          <p:nvPr>
            <p:ph type="subTitle" idx="3"/>
          </p:nvPr>
        </p:nvSpPr>
        <p:spPr>
          <a:xfrm>
            <a:off x="3777800" y="5185700"/>
            <a:ext cx="4636400" cy="5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2" name="Google Shape;1192;p25"/>
          <p:cNvSpPr txBox="1">
            <a:spLocks noGrp="1"/>
          </p:cNvSpPr>
          <p:nvPr>
            <p:ph type="title" hasCustomPrompt="1"/>
          </p:nvPr>
        </p:nvSpPr>
        <p:spPr>
          <a:xfrm>
            <a:off x="3712000" y="1522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3" name="Google Shape;1193;p25"/>
          <p:cNvSpPr txBox="1">
            <a:spLocks noGrp="1"/>
          </p:cNvSpPr>
          <p:nvPr>
            <p:ph type="title" idx="4" hasCustomPrompt="1"/>
          </p:nvPr>
        </p:nvSpPr>
        <p:spPr>
          <a:xfrm>
            <a:off x="3712000" y="3012667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4" name="Google Shape;1194;p25"/>
          <p:cNvSpPr txBox="1">
            <a:spLocks noGrp="1"/>
          </p:cNvSpPr>
          <p:nvPr>
            <p:ph type="title" idx="5" hasCustomPrompt="1"/>
          </p:nvPr>
        </p:nvSpPr>
        <p:spPr>
          <a:xfrm>
            <a:off x="3712000" y="4563300"/>
            <a:ext cx="476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95" name="Google Shape;1195;p25"/>
          <p:cNvSpPr/>
          <p:nvPr/>
        </p:nvSpPr>
        <p:spPr>
          <a:xfrm>
            <a:off x="5629895" y="-3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6" name="Google Shape;1196;p25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7" name="Google Shape;1197;p25"/>
          <p:cNvSpPr/>
          <p:nvPr/>
        </p:nvSpPr>
        <p:spPr>
          <a:xfrm>
            <a:off x="2224588" y="6226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8" name="Google Shape;1198;p25"/>
          <p:cNvSpPr/>
          <p:nvPr/>
        </p:nvSpPr>
        <p:spPr>
          <a:xfrm>
            <a:off x="10054503" y="6496034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9" name="Google Shape;1199;p25"/>
          <p:cNvSpPr/>
          <p:nvPr/>
        </p:nvSpPr>
        <p:spPr>
          <a:xfrm>
            <a:off x="9832088" y="54226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0" name="Google Shape;1200;p25"/>
          <p:cNvSpPr/>
          <p:nvPr/>
        </p:nvSpPr>
        <p:spPr>
          <a:xfrm>
            <a:off x="450182" y="67043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1" name="Google Shape;1201;p25"/>
          <p:cNvSpPr/>
          <p:nvPr/>
        </p:nvSpPr>
        <p:spPr>
          <a:xfrm>
            <a:off x="11517421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2" name="Google Shape;1202;p25"/>
          <p:cNvSpPr/>
          <p:nvPr/>
        </p:nvSpPr>
        <p:spPr>
          <a:xfrm>
            <a:off x="10054510" y="12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3" name="Google Shape;1203;p25"/>
          <p:cNvSpPr/>
          <p:nvPr/>
        </p:nvSpPr>
        <p:spPr>
          <a:xfrm>
            <a:off x="237655" y="3833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4" name="Google Shape;1204;p25"/>
          <p:cNvGrpSpPr/>
          <p:nvPr/>
        </p:nvGrpSpPr>
        <p:grpSpPr>
          <a:xfrm>
            <a:off x="10351134" y="4100300"/>
            <a:ext cx="1398300" cy="2727200"/>
            <a:chOff x="5329725" y="2719275"/>
            <a:chExt cx="1048725" cy="2045400"/>
          </a:xfrm>
        </p:grpSpPr>
        <p:sp>
          <p:nvSpPr>
            <p:cNvPr id="1205" name="Google Shape;1205;p25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2" name="Google Shape;1212;p25"/>
          <p:cNvGrpSpPr/>
          <p:nvPr/>
        </p:nvGrpSpPr>
        <p:grpSpPr>
          <a:xfrm rot="-1037386">
            <a:off x="814880" y="680466"/>
            <a:ext cx="1246653" cy="1148908"/>
            <a:chOff x="6708722" y="1052986"/>
            <a:chExt cx="935003" cy="861693"/>
          </a:xfrm>
        </p:grpSpPr>
        <p:sp>
          <p:nvSpPr>
            <p:cNvPr id="1213" name="Google Shape;1213;p25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18" name="Google Shape;1218;p25"/>
          <p:cNvGrpSpPr/>
          <p:nvPr/>
        </p:nvGrpSpPr>
        <p:grpSpPr>
          <a:xfrm rot="2493987">
            <a:off x="22482" y="5221203"/>
            <a:ext cx="1375039" cy="1217688"/>
            <a:chOff x="1343200" y="1432100"/>
            <a:chExt cx="1031261" cy="913250"/>
          </a:xfrm>
        </p:grpSpPr>
        <p:sp>
          <p:nvSpPr>
            <p:cNvPr id="1219" name="Google Shape;1219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0" name="Google Shape;1220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221" name="Google Shape;1221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3" name="Google Shape;1223;p25"/>
          <p:cNvGrpSpPr/>
          <p:nvPr/>
        </p:nvGrpSpPr>
        <p:grpSpPr>
          <a:xfrm rot="1792027">
            <a:off x="10893349" y="261521"/>
            <a:ext cx="1375041" cy="1217691"/>
            <a:chOff x="1343200" y="1432100"/>
            <a:chExt cx="1031261" cy="913250"/>
          </a:xfrm>
        </p:grpSpPr>
        <p:sp>
          <p:nvSpPr>
            <p:cNvPr id="1224" name="Google Shape;1224;p25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25" name="Google Shape;1225;p25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226" name="Google Shape;1226;p25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739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219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86748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6292501" y="-645846"/>
            <a:ext cx="6145399" cy="773938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578960" y="2118099"/>
            <a:ext cx="5429131" cy="452172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3992000" y="1391067"/>
            <a:ext cx="4208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8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3892600" y="32458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3892600" y="53273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67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5" name="Google Shape;1235;p26"/>
          <p:cNvSpPr txBox="1"/>
          <p:nvPr/>
        </p:nvSpPr>
        <p:spPr>
          <a:xfrm>
            <a:off x="4147400" y="45496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114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CREDITS: This presentation template was created by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including icons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" sz="1200" kern="0">
                <a:solidFill>
                  <a:srgbClr val="FFFFFF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infographics &amp; images by </a:t>
            </a:r>
            <a:r>
              <a:rPr lang="en" sz="1200" b="1" kern="0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 kern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67" b="1" kern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36" name="Google Shape;1236;p26"/>
          <p:cNvSpPr/>
          <p:nvPr/>
        </p:nvSpPr>
        <p:spPr>
          <a:xfrm>
            <a:off x="2746512" y="285228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7" name="Google Shape;1237;p26"/>
          <p:cNvSpPr/>
          <p:nvPr/>
        </p:nvSpPr>
        <p:spPr>
          <a:xfrm>
            <a:off x="1640198" y="30484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8" name="Google Shape;1238;p26"/>
          <p:cNvSpPr/>
          <p:nvPr/>
        </p:nvSpPr>
        <p:spPr>
          <a:xfrm>
            <a:off x="2744821" y="59714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39" name="Google Shape;1239;p26"/>
          <p:cNvSpPr/>
          <p:nvPr/>
        </p:nvSpPr>
        <p:spPr>
          <a:xfrm>
            <a:off x="10076987" y="60765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0" name="Google Shape;1240;p26"/>
          <p:cNvSpPr/>
          <p:nvPr/>
        </p:nvSpPr>
        <p:spPr>
          <a:xfrm>
            <a:off x="10533739" y="31181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1" name="Google Shape;1241;p26"/>
          <p:cNvSpPr/>
          <p:nvPr/>
        </p:nvSpPr>
        <p:spPr>
          <a:xfrm>
            <a:off x="169598" y="51101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2" name="Google Shape;1242;p26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3" name="Google Shape;1243;p26"/>
          <p:cNvSpPr/>
          <p:nvPr/>
        </p:nvSpPr>
        <p:spPr>
          <a:xfrm>
            <a:off x="11686077" y="1488678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4" name="Google Shape;1244;p26"/>
          <p:cNvSpPr/>
          <p:nvPr/>
        </p:nvSpPr>
        <p:spPr>
          <a:xfrm>
            <a:off x="78121" y="7342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45" name="Google Shape;1245;p26"/>
          <p:cNvSpPr/>
          <p:nvPr/>
        </p:nvSpPr>
        <p:spPr>
          <a:xfrm>
            <a:off x="12191998" y="53465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11130810" y="5120103"/>
            <a:ext cx="1465781" cy="169875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241764" y="5644784"/>
            <a:ext cx="1246547" cy="1148809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538334" y="119955"/>
            <a:ext cx="1009719" cy="1152733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10481190" y="157338"/>
            <a:ext cx="2209749" cy="1077969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5192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27"/>
          <p:cNvSpPr/>
          <p:nvPr/>
        </p:nvSpPr>
        <p:spPr>
          <a:xfrm>
            <a:off x="4252400" y="2803698"/>
            <a:ext cx="8184880" cy="4162053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27"/>
          <p:cNvSpPr/>
          <p:nvPr/>
        </p:nvSpPr>
        <p:spPr>
          <a:xfrm>
            <a:off x="-86767" y="-108067"/>
            <a:ext cx="5236477" cy="416198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27"/>
          <p:cNvSpPr/>
          <p:nvPr/>
        </p:nvSpPr>
        <p:spPr>
          <a:xfrm>
            <a:off x="-208369" y="3323968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27"/>
          <p:cNvSpPr/>
          <p:nvPr/>
        </p:nvSpPr>
        <p:spPr>
          <a:xfrm>
            <a:off x="1469421" y="58638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4" name="Google Shape;1304;p27"/>
          <p:cNvSpPr/>
          <p:nvPr/>
        </p:nvSpPr>
        <p:spPr>
          <a:xfrm>
            <a:off x="8608537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5" name="Google Shape;1305;p27"/>
          <p:cNvSpPr/>
          <p:nvPr/>
        </p:nvSpPr>
        <p:spPr>
          <a:xfrm>
            <a:off x="10585988" y="499576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6" name="Google Shape;1306;p27"/>
          <p:cNvSpPr/>
          <p:nvPr/>
        </p:nvSpPr>
        <p:spPr>
          <a:xfrm>
            <a:off x="2653549" y="66492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7" name="Google Shape;1307;p27"/>
          <p:cNvSpPr/>
          <p:nvPr/>
        </p:nvSpPr>
        <p:spPr>
          <a:xfrm>
            <a:off x="12028903" y="3286383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8" name="Google Shape;1308;p27"/>
          <p:cNvSpPr/>
          <p:nvPr/>
        </p:nvSpPr>
        <p:spPr>
          <a:xfrm>
            <a:off x="450155" y="1686944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22505" y="5230270"/>
            <a:ext cx="1465781" cy="169875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323566" y="68255"/>
            <a:ext cx="1009719" cy="1152733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10702039" y="36979"/>
            <a:ext cx="2209791" cy="1077991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11150565" y="-358541"/>
            <a:ext cx="1459807" cy="2006345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11005033" y="5669101"/>
            <a:ext cx="703200" cy="980100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2709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86748" y="-10805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0" name="Google Shape;1370;p28"/>
          <p:cNvSpPr/>
          <p:nvPr/>
        </p:nvSpPr>
        <p:spPr>
          <a:xfrm>
            <a:off x="4512649" y="84734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1" name="Google Shape;1371;p28"/>
          <p:cNvSpPr/>
          <p:nvPr/>
        </p:nvSpPr>
        <p:spPr>
          <a:xfrm>
            <a:off x="8930668" y="4158165"/>
            <a:ext cx="3506949" cy="2807816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2" name="Google Shape;1372;p28"/>
          <p:cNvSpPr/>
          <p:nvPr/>
        </p:nvSpPr>
        <p:spPr>
          <a:xfrm>
            <a:off x="-86765" y="-108066"/>
            <a:ext cx="2357521" cy="19634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3" name="Google Shape;1373;p28"/>
          <p:cNvSpPr/>
          <p:nvPr/>
        </p:nvSpPr>
        <p:spPr>
          <a:xfrm>
            <a:off x="-2" y="3045901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4" name="Google Shape;1374;p28"/>
          <p:cNvSpPr/>
          <p:nvPr/>
        </p:nvSpPr>
        <p:spPr>
          <a:xfrm>
            <a:off x="2881288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5" name="Google Shape;1375;p28"/>
          <p:cNvSpPr/>
          <p:nvPr/>
        </p:nvSpPr>
        <p:spPr>
          <a:xfrm>
            <a:off x="9223203" y="6572768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6" name="Google Shape;1376;p28"/>
          <p:cNvSpPr/>
          <p:nvPr/>
        </p:nvSpPr>
        <p:spPr>
          <a:xfrm>
            <a:off x="11476455" y="4260377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7" name="Google Shape;1377;p28"/>
          <p:cNvSpPr/>
          <p:nvPr/>
        </p:nvSpPr>
        <p:spPr>
          <a:xfrm>
            <a:off x="-2" y="6716367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8" name="Google Shape;1378;p28"/>
          <p:cNvSpPr/>
          <p:nvPr/>
        </p:nvSpPr>
        <p:spPr>
          <a:xfrm>
            <a:off x="10490137" y="1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79" name="Google Shape;1379;p28"/>
          <p:cNvSpPr/>
          <p:nvPr/>
        </p:nvSpPr>
        <p:spPr>
          <a:xfrm>
            <a:off x="12041077" y="1855445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0" name="Google Shape;1380;p28"/>
          <p:cNvSpPr/>
          <p:nvPr/>
        </p:nvSpPr>
        <p:spPr>
          <a:xfrm>
            <a:off x="818888" y="500195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10907417" y="263606"/>
            <a:ext cx="1009719" cy="1152733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90633" y="5629601"/>
            <a:ext cx="703200" cy="980100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10663517" y="5697516"/>
            <a:ext cx="1246595" cy="1148853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78792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4499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1264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414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9638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2896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6552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10/5/22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4966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88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8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686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67FDB-8457-4832-9824-358A9765386B}" type="datetimeFigureOut">
              <a:rPr lang="en-US" smtClean="0"/>
              <a:t>10/5/22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91E9A-16F6-49D3-9361-03C3FBE93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56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5928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722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856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59785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0.png"/><Relationship Id="rId21" Type="http://schemas.microsoft.com/office/2007/relationships/hdphoto" Target="../media/hdphoto7.wdp"/><Relationship Id="rId34" Type="http://schemas.openxmlformats.org/officeDocument/2006/relationships/image" Target="../media/image16.png"/><Relationship Id="rId42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1.jpe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5.png"/><Relationship Id="rId37" Type="http://schemas.openxmlformats.org/officeDocument/2006/relationships/image" Target="../media/image18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7.em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microsoft.com/office/2007/relationships/hdphoto" Target="../media/hdphoto14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1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notesSlide" Target="../notesSlides/notesSlide11.xml"/><Relationship Id="rId18" Type="http://schemas.openxmlformats.org/officeDocument/2006/relationships/image" Target="../media/image23.png"/><Relationship Id="rId3" Type="http://schemas.openxmlformats.org/officeDocument/2006/relationships/audio" Target="../media/media2.mp3"/><Relationship Id="rId7" Type="http://schemas.openxmlformats.org/officeDocument/2006/relationships/audio" Target="../media/media4.mp3"/><Relationship Id="rId12" Type="http://schemas.openxmlformats.org/officeDocument/2006/relationships/slideLayout" Target="../slideLayouts/slideLayout49.xml"/><Relationship Id="rId17" Type="http://schemas.openxmlformats.org/officeDocument/2006/relationships/image" Target="../media/image45.jpeg"/><Relationship Id="rId2" Type="http://schemas.microsoft.com/office/2007/relationships/media" Target="../media/media2.mp3"/><Relationship Id="rId16" Type="http://schemas.openxmlformats.org/officeDocument/2006/relationships/image" Target="../media/image44.jpeg"/><Relationship Id="rId1" Type="http://schemas.openxmlformats.org/officeDocument/2006/relationships/tags" Target="../tags/tag12.xml"/><Relationship Id="rId6" Type="http://schemas.microsoft.com/office/2007/relationships/media" Target="../media/media4.mp3"/><Relationship Id="rId11" Type="http://schemas.openxmlformats.org/officeDocument/2006/relationships/audio" Target="../media/media6.mp3"/><Relationship Id="rId5" Type="http://schemas.openxmlformats.org/officeDocument/2006/relationships/audio" Target="../media/media3.mp3"/><Relationship Id="rId15" Type="http://schemas.openxmlformats.org/officeDocument/2006/relationships/image" Target="../media/image43.jpeg"/><Relationship Id="rId10" Type="http://schemas.microsoft.com/office/2007/relationships/media" Target="../media/media6.mp3"/><Relationship Id="rId19" Type="http://schemas.openxmlformats.org/officeDocument/2006/relationships/image" Target="../media/image46.png"/><Relationship Id="rId4" Type="http://schemas.microsoft.com/office/2007/relationships/media" Target="../media/media3.mp3"/><Relationship Id="rId9" Type="http://schemas.openxmlformats.org/officeDocument/2006/relationships/audio" Target="../media/media5.mp3"/><Relationship Id="rId1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7.mp3"/><Relationship Id="rId7" Type="http://schemas.openxmlformats.org/officeDocument/2006/relationships/image" Target="../media/image47.png"/><Relationship Id="rId2" Type="http://schemas.microsoft.com/office/2007/relationships/media" Target="../media/media7.mp3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8.mp3"/><Relationship Id="rId7" Type="http://schemas.openxmlformats.org/officeDocument/2006/relationships/image" Target="../media/image47.png"/><Relationship Id="rId2" Type="http://schemas.microsoft.com/office/2007/relationships/media" Target="../media/media8.mp3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9.mp3"/><Relationship Id="rId7" Type="http://schemas.openxmlformats.org/officeDocument/2006/relationships/image" Target="../media/image47.png"/><Relationship Id="rId2" Type="http://schemas.microsoft.com/office/2007/relationships/media" Target="../media/media9.mp3"/><Relationship Id="rId1" Type="http://schemas.openxmlformats.org/officeDocument/2006/relationships/tags" Target="../tags/tag15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media10.mp3"/><Relationship Id="rId7" Type="http://schemas.openxmlformats.org/officeDocument/2006/relationships/image" Target="../media/image47.png"/><Relationship Id="rId2" Type="http://schemas.microsoft.com/office/2007/relationships/media" Target="../media/media10.mp3"/><Relationship Id="rId1" Type="http://schemas.openxmlformats.org/officeDocument/2006/relationships/tags" Target="../tags/tag1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7.xml"/><Relationship Id="rId6" Type="http://schemas.openxmlformats.org/officeDocument/2006/relationships/image" Target="../media/image23.png"/><Relationship Id="rId5" Type="http://schemas.openxmlformats.org/officeDocument/2006/relationships/image" Target="../media/image48.jp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8.xml"/><Relationship Id="rId5" Type="http://schemas.openxmlformats.org/officeDocument/2006/relationships/image" Target="../media/image23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19.xml"/><Relationship Id="rId5" Type="http://schemas.openxmlformats.org/officeDocument/2006/relationships/image" Target="../media/image23.pn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0.xml"/><Relationship Id="rId5" Type="http://schemas.openxmlformats.org/officeDocument/2006/relationships/image" Target="../media/image23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1.xml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3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5.xml"/><Relationship Id="rId6" Type="http://schemas.openxmlformats.org/officeDocument/2006/relationships/image" Target="../media/image56.jpg"/><Relationship Id="rId11" Type="http://schemas.openxmlformats.org/officeDocument/2006/relationships/image" Target="../media/image23.png"/><Relationship Id="rId5" Type="http://schemas.openxmlformats.org/officeDocument/2006/relationships/image" Target="../media/image55.emf"/><Relationship Id="rId10" Type="http://schemas.openxmlformats.org/officeDocument/2006/relationships/image" Target="../media/image60.png"/><Relationship Id="rId4" Type="http://schemas.openxmlformats.org/officeDocument/2006/relationships/image" Target="../media/image54.emf"/><Relationship Id="rId9" Type="http://schemas.openxmlformats.org/officeDocument/2006/relationships/image" Target="../media/image59.jf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6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media11.mp3"/><Relationship Id="rId7" Type="http://schemas.openxmlformats.org/officeDocument/2006/relationships/image" Target="../media/image62.png"/><Relationship Id="rId2" Type="http://schemas.microsoft.com/office/2007/relationships/media" Target="../media/media11.mp3"/><Relationship Id="rId1" Type="http://schemas.openxmlformats.org/officeDocument/2006/relationships/tags" Target="../tags/tag27.xml"/><Relationship Id="rId6" Type="http://schemas.openxmlformats.org/officeDocument/2006/relationships/image" Target="../media/image61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5.jp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4.jpg"/><Relationship Id="rId4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1.png"/><Relationship Id="rId1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png"/><Relationship Id="rId12" Type="http://schemas.openxmlformats.org/officeDocument/2006/relationships/slide" Target="slide8.xml"/><Relationship Id="rId17" Type="http://schemas.openxmlformats.org/officeDocument/2006/relationships/image" Target="../media/image33.gif"/><Relationship Id="rId2" Type="http://schemas.openxmlformats.org/officeDocument/2006/relationships/slideLayout" Target="../slideLayouts/slideLayout7.xml"/><Relationship Id="rId16" Type="http://schemas.openxmlformats.org/officeDocument/2006/relationships/slide" Target="slide10.xml"/><Relationship Id="rId1" Type="http://schemas.openxmlformats.org/officeDocument/2006/relationships/tags" Target="../tags/tag5.xml"/><Relationship Id="rId6" Type="http://schemas.openxmlformats.org/officeDocument/2006/relationships/slide" Target="slide5.xml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2.png"/><Relationship Id="rId10" Type="http://schemas.openxmlformats.org/officeDocument/2006/relationships/slide" Target="slide7.xml"/><Relationship Id="rId4" Type="http://schemas.openxmlformats.org/officeDocument/2006/relationships/image" Target="../media/image26.png"/><Relationship Id="rId9" Type="http://schemas.openxmlformats.org/officeDocument/2006/relationships/image" Target="../media/image2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5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6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36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7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7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8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38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9.xml"/><Relationship Id="rId7" Type="http://schemas.openxmlformats.org/officeDocument/2006/relationships/slide" Target="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9.jpeg"/><Relationship Id="rId5" Type="http://schemas.openxmlformats.org/officeDocument/2006/relationships/image" Target="../media/image34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451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053538" y="1737136"/>
            <a:ext cx="7739859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7407513" y="5060761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" name="Rectangle 27"/>
          <p:cNvSpPr/>
          <p:nvPr/>
        </p:nvSpPr>
        <p:spPr>
          <a:xfrm>
            <a:off x="2053538" y="2704187"/>
            <a:ext cx="77432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Myriad Pro" panose="020B0503030403020204" pitchFamily="34" charset="0"/>
              </a:rPr>
              <a:t>Task 4 Listen and repeat.</a:t>
            </a:r>
            <a:endParaRPr lang="en-US" sz="540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2176225" y="1311795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428" y="4097068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81194" y="45925"/>
            <a:ext cx="59676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2 PRESENTATION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61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83" y="692158"/>
            <a:ext cx="3852467" cy="25712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29988" y="3832070"/>
            <a:ext cx="3837055" cy="2391153"/>
            <a:chOff x="3220278" y="1187173"/>
            <a:chExt cx="5698435" cy="31330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09" r="5544" b="25985"/>
            <a:stretch/>
          </p:blipFill>
          <p:spPr>
            <a:xfrm>
              <a:off x="3220278" y="1187173"/>
              <a:ext cx="5698435" cy="3133035"/>
            </a:xfrm>
            <a:prstGeom prst="rect">
              <a:avLst/>
            </a:prstGeom>
          </p:spPr>
        </p:pic>
        <p:sp>
          <p:nvSpPr>
            <p:cNvPr id="6" name="Oval Callout 5"/>
            <p:cNvSpPr/>
            <p:nvPr/>
          </p:nvSpPr>
          <p:spPr>
            <a:xfrm>
              <a:off x="7792278" y="1709530"/>
              <a:ext cx="1006733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7" name="Oval Callout 6"/>
            <p:cNvSpPr/>
            <p:nvPr/>
          </p:nvSpPr>
          <p:spPr>
            <a:xfrm>
              <a:off x="3837524" y="1643268"/>
              <a:ext cx="1125414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83" y="640314"/>
            <a:ext cx="3770235" cy="25139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89" y="3820516"/>
            <a:ext cx="3650824" cy="24027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90031" y="3126045"/>
            <a:ext cx="2482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1</a:t>
            </a:r>
            <a:r>
              <a:rPr lang="en-US" sz="3600" dirty="0">
                <a:latin typeface="Myriad Pro" panose="020B0503030403020204" pitchFamily="34" charset="0"/>
              </a:rPr>
              <a:t> I can read.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9321" y="3148530"/>
            <a:ext cx="32464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2</a:t>
            </a:r>
            <a:r>
              <a:rPr lang="en-US" sz="3600" dirty="0">
                <a:latin typeface="Myriad Pro" panose="020B0503030403020204" pitchFamily="34" charset="0"/>
              </a:rPr>
              <a:t> She can swim.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90031" y="6241419"/>
            <a:ext cx="471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3</a:t>
            </a:r>
            <a:r>
              <a:rPr lang="en-US" sz="3600" dirty="0">
                <a:latin typeface="Myriad Pro" panose="020B0503030403020204" pitchFamily="34" charset="0"/>
              </a:rPr>
              <a:t> We can speak English.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9321" y="6211668"/>
            <a:ext cx="3362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4</a:t>
            </a:r>
            <a:r>
              <a:rPr lang="en-US" sz="3600" dirty="0">
                <a:latin typeface="Myriad Pro" panose="020B0503030403020204" pitchFamily="34" charset="0"/>
              </a:rPr>
              <a:t> They can cook.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367" y="-48216"/>
            <a:ext cx="3492024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224" y="1054949"/>
            <a:ext cx="1296489" cy="621642"/>
          </a:xfrm>
          <a:prstGeom prst="rect">
            <a:avLst/>
          </a:prstGeom>
        </p:spPr>
      </p:pic>
      <p:pic>
        <p:nvPicPr>
          <p:cNvPr id="14" name="6.3.mp3" descr="6.3.mp3">
            <a:hlinkClick r:id="" action="ppaction://media"/>
            <a:extLst>
              <a:ext uri="{FF2B5EF4-FFF2-40B4-BE49-F238E27FC236}">
                <a16:creationId xmlns:a16="http://schemas.microsoft.com/office/drawing/2014/main" id="{3CCCA362-1649-A47B-B5B6-2CC0F1583F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31700" y="-120642"/>
            <a:ext cx="812800" cy="812800"/>
          </a:xfrm>
          <a:prstGeom prst="rect">
            <a:avLst/>
          </a:prstGeom>
        </p:spPr>
      </p:pic>
      <p:pic>
        <p:nvPicPr>
          <p:cNvPr id="21" name="6.3.mp3" descr="6.3.mp3">
            <a:hlinkClick r:id="" action="ppaction://media"/>
            <a:extLst>
              <a:ext uri="{FF2B5EF4-FFF2-40B4-BE49-F238E27FC236}">
                <a16:creationId xmlns:a16="http://schemas.microsoft.com/office/drawing/2014/main" id="{12E9A9CE-1B0D-4F42-8367-504E2C333B5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44699" y="3185738"/>
            <a:ext cx="646332" cy="646332"/>
          </a:xfrm>
          <a:prstGeom prst="rect">
            <a:avLst/>
          </a:prstGeom>
        </p:spPr>
      </p:pic>
      <p:pic>
        <p:nvPicPr>
          <p:cNvPr id="22" name="6.3-2.mp3" descr="6.3-2.mp3">
            <a:hlinkClick r:id="" action="ppaction://media"/>
            <a:extLst>
              <a:ext uri="{FF2B5EF4-FFF2-40B4-BE49-F238E27FC236}">
                <a16:creationId xmlns:a16="http://schemas.microsoft.com/office/drawing/2014/main" id="{588A4048-FD95-3967-6BC1-B2370FEFF8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92987" y="3124379"/>
            <a:ext cx="649662" cy="649662"/>
          </a:xfrm>
          <a:prstGeom prst="rect">
            <a:avLst/>
          </a:prstGeom>
        </p:spPr>
      </p:pic>
      <p:pic>
        <p:nvPicPr>
          <p:cNvPr id="23" name="6.3-3.mp3" descr="6.3-3.mp3">
            <a:hlinkClick r:id="" action="ppaction://media"/>
            <a:extLst>
              <a:ext uri="{FF2B5EF4-FFF2-40B4-BE49-F238E27FC236}">
                <a16:creationId xmlns:a16="http://schemas.microsoft.com/office/drawing/2014/main" id="{D1FDC1D9-77BC-9F1B-38B2-F203ED63F22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557627" y="6286270"/>
            <a:ext cx="649662" cy="649662"/>
          </a:xfrm>
          <a:prstGeom prst="rect">
            <a:avLst/>
          </a:prstGeom>
        </p:spPr>
      </p:pic>
      <p:pic>
        <p:nvPicPr>
          <p:cNvPr id="24" name="6.3-4.mp3" descr="6.3-4.mp3">
            <a:hlinkClick r:id="" action="ppaction://media"/>
            <a:extLst>
              <a:ext uri="{FF2B5EF4-FFF2-40B4-BE49-F238E27FC236}">
                <a16:creationId xmlns:a16="http://schemas.microsoft.com/office/drawing/2014/main" id="{8CEACB17-0BCC-184B-9B4A-648DFE2297C2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695723" y="6238088"/>
            <a:ext cx="649662" cy="649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01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They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pic>
        <p:nvPicPr>
          <p:cNvPr id="23" name="6.3-8.mp3" descr="6.3-8.mp3">
            <a:hlinkClick r:id="" action="ppaction://media"/>
            <a:extLst>
              <a:ext uri="{FF2B5EF4-FFF2-40B4-BE49-F238E27FC236}">
                <a16:creationId xmlns:a16="http://schemas.microsoft.com/office/drawing/2014/main" id="{C3819DE0-7E28-0DB6-705D-015875CCC1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030" y="1815186"/>
            <a:ext cx="1438760" cy="1438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913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4437438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 English.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pic>
        <p:nvPicPr>
          <p:cNvPr id="16" name="6.3-7.mp3" descr="6.3-7.mp3">
            <a:hlinkClick r:id="" action="ppaction://media"/>
            <a:extLst>
              <a:ext uri="{FF2B5EF4-FFF2-40B4-BE49-F238E27FC236}">
                <a16:creationId xmlns:a16="http://schemas.microsoft.com/office/drawing/2014/main" id="{29F25AF9-7EC4-EDB8-9A27-08E0F3772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8036" y="1693470"/>
            <a:ext cx="1735530" cy="173553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391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7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2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3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4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5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6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7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8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9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rgbClr val="000000"/>
                </a:solidFill>
              </a:rPr>
              <a:t>10</a:t>
            </a:r>
            <a:endParaRPr lang="en-US" sz="60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Myriad Pro" panose="020B0503030403020204" pitchFamily="34" charset="0"/>
              </a:rPr>
              <a:t>START</a:t>
            </a:r>
            <a:endParaRPr lang="en-US" sz="2400" b="1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She 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Rounded Rectangular Callout 22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pic>
        <p:nvPicPr>
          <p:cNvPr id="16" name="6.3-6.mp3" descr="6.3-6.mp3">
            <a:hlinkClick r:id="" action="ppaction://media"/>
            <a:extLst>
              <a:ext uri="{FF2B5EF4-FFF2-40B4-BE49-F238E27FC236}">
                <a16:creationId xmlns:a16="http://schemas.microsoft.com/office/drawing/2014/main" id="{A654D232-C01F-D754-DF91-B9DA2B4A2C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5477" y="1810567"/>
            <a:ext cx="1383499" cy="13834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49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8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490" y="3717031"/>
            <a:ext cx="3963019" cy="3140969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9299087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0"/>
            <a:ext cx="9362000" cy="681200"/>
          </a:xfrm>
        </p:spPr>
        <p:txBody>
          <a:bodyPr/>
          <a:lstStyle/>
          <a:p>
            <a:r>
              <a:rPr lang="vi-VN" sz="4000" dirty="0">
                <a:solidFill>
                  <a:schemeClr val="tx1"/>
                </a:solidFill>
                <a:latin typeface="Myriad Pro" panose="020B0503030403020204" pitchFamily="34" charset="0"/>
              </a:rPr>
              <a:t>Let’s check</a:t>
            </a:r>
            <a:r>
              <a:rPr lang="en-US" sz="4000" dirty="0">
                <a:solidFill>
                  <a:schemeClr val="tx1"/>
                </a:solidFill>
                <a:latin typeface="Myriad Pro" panose="020B0503030403020204" pitchFamily="34" charset="0"/>
              </a:rPr>
              <a:t>!</a:t>
            </a:r>
          </a:p>
        </p:txBody>
      </p:sp>
      <p:sp>
        <p:nvSpPr>
          <p:cNvPr id="4" name="Oval 3"/>
          <p:cNvSpPr/>
          <p:nvPr/>
        </p:nvSpPr>
        <p:spPr>
          <a:xfrm>
            <a:off x="9242948" y="4749107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2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271018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3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4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9299087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5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71018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6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9302750" y="4745349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7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327156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8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95424" y="4752865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9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67355" y="4760381"/>
            <a:ext cx="1705708" cy="1734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dirty="0">
                <a:solidFill>
                  <a:schemeClr val="tx1"/>
                </a:solidFill>
              </a:rPr>
              <a:t>10</a:t>
            </a:r>
            <a:endParaRPr lang="en-US" sz="6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598727" y="3717030"/>
            <a:ext cx="105054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Myriad Pro" panose="020B0503030403020204" pitchFamily="34" charset="0"/>
              </a:rPr>
              <a:t>START</a:t>
            </a:r>
            <a:endParaRPr lang="en-US" sz="2400" b="1" dirty="0">
              <a:latin typeface="Myriad Pro" panose="020B05030304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50053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I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955944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can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186526" y="2045635"/>
            <a:ext cx="1911927" cy="964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read.</a:t>
            </a:r>
            <a:endParaRPr lang="en-US" sz="4800" dirty="0"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ounded Rectangular Callout 21"/>
          <p:cNvSpPr/>
          <p:nvPr/>
        </p:nvSpPr>
        <p:spPr>
          <a:xfrm rot="516046">
            <a:off x="1067496" y="4589475"/>
            <a:ext cx="3636643" cy="1046989"/>
          </a:xfrm>
          <a:prstGeom prst="wedgeRoundRectCallout">
            <a:avLst>
              <a:gd name="adj1" fmla="val -36762"/>
              <a:gd name="adj2" fmla="val 111436"/>
              <a:gd name="adj3" fmla="val 16667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Myriad Pro" panose="020B0503030403020204" pitchFamily="34" charset="0"/>
              </a:rPr>
              <a:t>Listen and make a sentence.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pic>
        <p:nvPicPr>
          <p:cNvPr id="17" name="6.3-5.mp3" descr="6.3-5.mp3">
            <a:hlinkClick r:id="" action="ppaction://media"/>
            <a:extLst>
              <a:ext uri="{FF2B5EF4-FFF2-40B4-BE49-F238E27FC236}">
                <a16:creationId xmlns:a16="http://schemas.microsoft.com/office/drawing/2014/main" id="{BBF6D080-5004-50E0-7975-2CC5B3B116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999" y="1869430"/>
            <a:ext cx="1330272" cy="13302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0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1" presetClass="exit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"/>
                            </p:stCondLst>
                            <p:childTnLst>
                              <p:par>
                                <p:cTn id="29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xit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"/>
                            </p:stCondLst>
                            <p:childTnLst>
                              <p:par>
                                <p:cTn id="35" presetID="1" presetClass="exit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"/>
                            </p:stCondLst>
                            <p:childTnLst>
                              <p:par>
                                <p:cTn id="38" presetID="1" presetClass="exit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1" presetClass="exit" presetSubtype="0" fill="hold" grpId="0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9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300"/>
                            </p:stCondLst>
                            <p:childTnLst>
                              <p:par>
                                <p:cTn id="47" presetID="1" presetClass="exit" presetSubtype="0" fill="hold" grpId="0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3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735015" y="2757395"/>
            <a:ext cx="637379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2 Look and say.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99" y="4080396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9"/>
          <a:stretch/>
        </p:blipFill>
        <p:spPr>
          <a:xfrm>
            <a:off x="4743565" y="3952094"/>
            <a:ext cx="1012963" cy="95333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40586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72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73" y="775028"/>
            <a:ext cx="5948120" cy="39654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2404" y="4796835"/>
            <a:ext cx="29955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1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   He/ read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3841511" y="5622670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9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57" y="718923"/>
            <a:ext cx="5454764" cy="36365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35702" y="4468217"/>
            <a:ext cx="3253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Myriad Pro" panose="020B0503030403020204" pitchFamily="34" charset="0"/>
              </a:rPr>
              <a:t>2</a:t>
            </a:r>
            <a:r>
              <a:rPr lang="en-US" sz="4400" dirty="0">
                <a:latin typeface="Myriad Pro" panose="020B0503030403020204" pitchFamily="34" charset="0"/>
              </a:rPr>
              <a:t>    We/ swim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3649665" y="5430164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69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3170889" y="495855"/>
            <a:ext cx="5580774" cy="33838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1635" y="4034714"/>
            <a:ext cx="67392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3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My brother/ speak English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2024744" y="4959169"/>
            <a:ext cx="7660678" cy="767863"/>
          </a:xfrm>
          <a:prstGeom prst="wedgeRoundRectCallout">
            <a:avLst>
              <a:gd name="adj1" fmla="val -42686"/>
              <a:gd name="adj2" fmla="val 87675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42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49;p31"/>
          <p:cNvSpPr/>
          <p:nvPr/>
        </p:nvSpPr>
        <p:spPr>
          <a:xfrm>
            <a:off x="1298537" y="194347"/>
            <a:ext cx="10319336" cy="6304547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1551;p31"/>
          <p:cNvSpPr/>
          <p:nvPr/>
        </p:nvSpPr>
        <p:spPr>
          <a:xfrm>
            <a:off x="1676108" y="553453"/>
            <a:ext cx="9287306" cy="6136105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1570;p31"/>
          <p:cNvGrpSpPr/>
          <p:nvPr/>
        </p:nvGrpSpPr>
        <p:grpSpPr>
          <a:xfrm>
            <a:off x="9696535" y="5776308"/>
            <a:ext cx="1031261" cy="913250"/>
            <a:chOff x="1343200" y="1432100"/>
            <a:chExt cx="1031261" cy="913250"/>
          </a:xfrm>
        </p:grpSpPr>
        <p:sp>
          <p:nvSpPr>
            <p:cNvPr id="28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9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</p:sp>
        <p:sp>
          <p:nvSpPr>
            <p:cNvPr id="30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2" name="Google Shape;1575;p31"/>
          <p:cNvGrpSpPr/>
          <p:nvPr/>
        </p:nvGrpSpPr>
        <p:grpSpPr>
          <a:xfrm>
            <a:off x="10229511" y="5054933"/>
            <a:ext cx="1111474" cy="1244475"/>
            <a:chOff x="1338201" y="32850"/>
            <a:chExt cx="1111474" cy="1244475"/>
          </a:xfrm>
        </p:grpSpPr>
        <p:sp>
          <p:nvSpPr>
            <p:cNvPr id="33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</p:sp>
        <p:sp>
          <p:nvSpPr>
            <p:cNvPr id="34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</p:sp>
        <p:sp>
          <p:nvSpPr>
            <p:cNvPr id="35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36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38" name="Google Shape;833;p33"/>
          <p:cNvGrpSpPr/>
          <p:nvPr/>
        </p:nvGrpSpPr>
        <p:grpSpPr>
          <a:xfrm flipH="1">
            <a:off x="2444444" y="422636"/>
            <a:ext cx="595044" cy="714095"/>
            <a:chOff x="2279900" y="1356008"/>
            <a:chExt cx="355973" cy="427192"/>
          </a:xfrm>
        </p:grpSpPr>
        <p:sp>
          <p:nvSpPr>
            <p:cNvPr id="39" name="Google Shape;834;p33"/>
            <p:cNvSpPr/>
            <p:nvPr/>
          </p:nvSpPr>
          <p:spPr>
            <a:xfrm>
              <a:off x="2279900" y="1566300"/>
              <a:ext cx="240900" cy="216900"/>
            </a:xfrm>
            <a:prstGeom prst="ellipse">
              <a:avLst/>
            </a:prstGeom>
            <a:gradFill>
              <a:gsLst>
                <a:gs pos="0">
                  <a:srgbClr val="ADADAD">
                    <a:alpha val="30980"/>
                  </a:srgbClr>
                </a:gs>
                <a:gs pos="60000">
                  <a:srgbClr val="C3BAA2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40" name="Google Shape;835;p33"/>
            <p:cNvGrpSpPr/>
            <p:nvPr/>
          </p:nvGrpSpPr>
          <p:grpSpPr>
            <a:xfrm>
              <a:off x="2395070" y="1356008"/>
              <a:ext cx="240802" cy="326586"/>
              <a:chOff x="1847775" y="238125"/>
              <a:chExt cx="3637500" cy="4933325"/>
            </a:xfrm>
          </p:grpSpPr>
          <p:sp>
            <p:nvSpPr>
              <p:cNvPr id="41" name="Google Shape;836;p33"/>
              <p:cNvSpPr/>
              <p:nvPr/>
            </p:nvSpPr>
            <p:spPr>
              <a:xfrm>
                <a:off x="1847775" y="3431350"/>
                <a:ext cx="1268050" cy="1740100"/>
              </a:xfrm>
              <a:custGeom>
                <a:avLst/>
                <a:gdLst/>
                <a:ahLst/>
                <a:cxnLst/>
                <a:rect l="l" t="t" r="r" b="b"/>
                <a:pathLst>
                  <a:path w="50722" h="69604" extrusionOk="0">
                    <a:moveTo>
                      <a:pt x="34802" y="0"/>
                    </a:moveTo>
                    <a:lnTo>
                      <a:pt x="0" y="69603"/>
                    </a:lnTo>
                    <a:lnTo>
                      <a:pt x="0" y="69603"/>
                    </a:lnTo>
                    <a:lnTo>
                      <a:pt x="50721" y="12218"/>
                    </a:lnTo>
                    <a:lnTo>
                      <a:pt x="34802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837;p33"/>
              <p:cNvSpPr/>
              <p:nvPr/>
            </p:nvSpPr>
            <p:spPr>
              <a:xfrm>
                <a:off x="1866275" y="774950"/>
                <a:ext cx="3535700" cy="3387625"/>
              </a:xfrm>
              <a:custGeom>
                <a:avLst/>
                <a:gdLst/>
                <a:ahLst/>
                <a:cxnLst/>
                <a:rect l="l" t="t" r="r" b="b"/>
                <a:pathLst>
                  <a:path w="141428" h="135505" extrusionOk="0">
                    <a:moveTo>
                      <a:pt x="70714" y="0"/>
                    </a:moveTo>
                    <a:cubicBezTo>
                      <a:pt x="31840" y="0"/>
                      <a:pt x="0" y="29989"/>
                      <a:pt x="0" y="67752"/>
                    </a:cubicBezTo>
                    <a:cubicBezTo>
                      <a:pt x="0" y="105146"/>
                      <a:pt x="31840" y="135504"/>
                      <a:pt x="70714" y="135504"/>
                    </a:cubicBezTo>
                    <a:cubicBezTo>
                      <a:pt x="109958" y="135504"/>
                      <a:pt x="141428" y="105146"/>
                      <a:pt x="141428" y="67752"/>
                    </a:cubicBezTo>
                    <a:cubicBezTo>
                      <a:pt x="141428" y="29989"/>
                      <a:pt x="109958" y="0"/>
                      <a:pt x="707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1155CC">
                    <a:alpha val="8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838;p33"/>
              <p:cNvSpPr/>
              <p:nvPr/>
            </p:nvSpPr>
            <p:spPr>
              <a:xfrm>
                <a:off x="2690025" y="238125"/>
                <a:ext cx="2795250" cy="2674925"/>
              </a:xfrm>
              <a:custGeom>
                <a:avLst/>
                <a:gdLst/>
                <a:ahLst/>
                <a:cxnLst/>
                <a:rect l="l" t="t" r="r" b="b"/>
                <a:pathLst>
                  <a:path w="111810" h="106997" extrusionOk="0">
                    <a:moveTo>
                      <a:pt x="55905" y="0"/>
                    </a:moveTo>
                    <a:cubicBezTo>
                      <a:pt x="25176" y="0"/>
                      <a:pt x="1" y="24065"/>
                      <a:pt x="1" y="53683"/>
                    </a:cubicBezTo>
                    <a:cubicBezTo>
                      <a:pt x="1" y="83302"/>
                      <a:pt x="25176" y="106996"/>
                      <a:pt x="55905" y="106996"/>
                    </a:cubicBezTo>
                    <a:cubicBezTo>
                      <a:pt x="86634" y="106996"/>
                      <a:pt x="111810" y="83302"/>
                      <a:pt x="111810" y="53683"/>
                    </a:cubicBezTo>
                    <a:cubicBezTo>
                      <a:pt x="111810" y="24065"/>
                      <a:pt x="86634" y="0"/>
                      <a:pt x="559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28575" dist="9525" dir="6480000" algn="bl" rotWithShape="0">
                  <a:srgbClr val="990000">
                    <a:alpha val="30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" name="Google Shape;823;p33"/>
          <p:cNvGrpSpPr/>
          <p:nvPr/>
        </p:nvGrpSpPr>
        <p:grpSpPr>
          <a:xfrm rot="407386">
            <a:off x="9032653" y="292369"/>
            <a:ext cx="2136883" cy="2359412"/>
            <a:chOff x="6838053" y="516383"/>
            <a:chExt cx="1602662" cy="1769559"/>
          </a:xfrm>
        </p:grpSpPr>
        <p:grpSp>
          <p:nvGrpSpPr>
            <p:cNvPr id="45" name="Google Shape;824;p33"/>
            <p:cNvGrpSpPr/>
            <p:nvPr/>
          </p:nvGrpSpPr>
          <p:grpSpPr>
            <a:xfrm>
              <a:off x="6838053" y="645306"/>
              <a:ext cx="1602662" cy="1640636"/>
              <a:chOff x="7066378" y="952231"/>
              <a:chExt cx="1602662" cy="1640636"/>
            </a:xfrm>
          </p:grpSpPr>
          <p:grpSp>
            <p:nvGrpSpPr>
              <p:cNvPr id="47" name="Google Shape;825;p33"/>
              <p:cNvGrpSpPr/>
              <p:nvPr/>
            </p:nvGrpSpPr>
            <p:grpSpPr>
              <a:xfrm rot="475911">
                <a:off x="7066378" y="952231"/>
                <a:ext cx="1602662" cy="1640636"/>
                <a:chOff x="1189525" y="238125"/>
                <a:chExt cx="5228358" cy="5352238"/>
              </a:xfrm>
            </p:grpSpPr>
            <p:sp>
              <p:nvSpPr>
                <p:cNvPr id="49" name="Google Shape;826;p33"/>
                <p:cNvSpPr/>
                <p:nvPr/>
              </p:nvSpPr>
              <p:spPr>
                <a:xfrm>
                  <a:off x="1209583" y="382063"/>
                  <a:ext cx="5208300" cy="520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208332" extrusionOk="0">
                      <a:moveTo>
                        <a:pt x="208332" y="0"/>
                      </a:moveTo>
                      <a:lnTo>
                        <a:pt x="208332" y="170651"/>
                      </a:lnTo>
                      <a:cubicBezTo>
                        <a:pt x="208332" y="170912"/>
                        <a:pt x="208332" y="171086"/>
                        <a:pt x="208332" y="171260"/>
                      </a:cubicBezTo>
                      <a:cubicBezTo>
                        <a:pt x="208245" y="171695"/>
                        <a:pt x="208158" y="172043"/>
                        <a:pt x="208071" y="172391"/>
                      </a:cubicBezTo>
                      <a:cubicBezTo>
                        <a:pt x="207984" y="172565"/>
                        <a:pt x="207984" y="172740"/>
                        <a:pt x="207897" y="172914"/>
                      </a:cubicBezTo>
                      <a:cubicBezTo>
                        <a:pt x="207897" y="173001"/>
                        <a:pt x="207810" y="173175"/>
                        <a:pt x="207723" y="173349"/>
                      </a:cubicBezTo>
                      <a:cubicBezTo>
                        <a:pt x="207635" y="173523"/>
                        <a:pt x="207548" y="173697"/>
                        <a:pt x="207461" y="173871"/>
                      </a:cubicBezTo>
                      <a:cubicBezTo>
                        <a:pt x="207287" y="174219"/>
                        <a:pt x="207113" y="174480"/>
                        <a:pt x="206852" y="174741"/>
                      </a:cubicBezTo>
                      <a:cubicBezTo>
                        <a:pt x="206765" y="174915"/>
                        <a:pt x="206678" y="175002"/>
                        <a:pt x="206591" y="175176"/>
                      </a:cubicBezTo>
                      <a:cubicBezTo>
                        <a:pt x="206330" y="175350"/>
                        <a:pt x="206156" y="175611"/>
                        <a:pt x="205895" y="175785"/>
                      </a:cubicBezTo>
                      <a:cubicBezTo>
                        <a:pt x="205808" y="175872"/>
                        <a:pt x="205721" y="175959"/>
                        <a:pt x="205547" y="176046"/>
                      </a:cubicBezTo>
                      <a:cubicBezTo>
                        <a:pt x="205460" y="176133"/>
                        <a:pt x="205373" y="176220"/>
                        <a:pt x="205199" y="176307"/>
                      </a:cubicBezTo>
                      <a:lnTo>
                        <a:pt x="204851" y="176569"/>
                      </a:lnTo>
                      <a:cubicBezTo>
                        <a:pt x="204416" y="176743"/>
                        <a:pt x="204068" y="176917"/>
                        <a:pt x="203632" y="177091"/>
                      </a:cubicBezTo>
                      <a:cubicBezTo>
                        <a:pt x="203458" y="177091"/>
                        <a:pt x="203371" y="177178"/>
                        <a:pt x="203197" y="177178"/>
                      </a:cubicBezTo>
                      <a:lnTo>
                        <a:pt x="202849" y="177265"/>
                      </a:lnTo>
                      <a:cubicBezTo>
                        <a:pt x="202675" y="177265"/>
                        <a:pt x="202588" y="177265"/>
                        <a:pt x="202414" y="177265"/>
                      </a:cubicBezTo>
                      <a:cubicBezTo>
                        <a:pt x="202327" y="177265"/>
                        <a:pt x="202240" y="177265"/>
                        <a:pt x="202153" y="177265"/>
                      </a:cubicBezTo>
                      <a:lnTo>
                        <a:pt x="201892" y="177265"/>
                      </a:lnTo>
                      <a:lnTo>
                        <a:pt x="201283" y="177265"/>
                      </a:lnTo>
                      <a:cubicBezTo>
                        <a:pt x="200848" y="177265"/>
                        <a:pt x="200500" y="177178"/>
                        <a:pt x="200065" y="177091"/>
                      </a:cubicBezTo>
                      <a:cubicBezTo>
                        <a:pt x="199978" y="177004"/>
                        <a:pt x="199890" y="177004"/>
                        <a:pt x="199716" y="176917"/>
                      </a:cubicBezTo>
                      <a:cubicBezTo>
                        <a:pt x="194147" y="175089"/>
                        <a:pt x="189187" y="166996"/>
                        <a:pt x="189187" y="166996"/>
                      </a:cubicBezTo>
                      <a:cubicBezTo>
                        <a:pt x="189187" y="166996"/>
                        <a:pt x="120178" y="208332"/>
                        <a:pt x="37594" y="208332"/>
                      </a:cubicBezTo>
                      <a:lnTo>
                        <a:pt x="0" y="20833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100013" dist="19050" dir="5400000" algn="bl" rotWithShape="0">
                    <a:srgbClr val="999999">
                      <a:alpha val="48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827;p33"/>
                <p:cNvSpPr/>
                <p:nvPr/>
              </p:nvSpPr>
              <p:spPr>
                <a:xfrm>
                  <a:off x="6221575" y="4671900"/>
                  <a:ext cx="21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1" extrusionOk="0">
                      <a:moveTo>
                        <a:pt x="871" y="1"/>
                      </a:moveTo>
                      <a:cubicBezTo>
                        <a:pt x="784" y="1"/>
                        <a:pt x="697" y="1"/>
                        <a:pt x="610" y="1"/>
                      </a:cubicBezTo>
                      <a:cubicBezTo>
                        <a:pt x="349" y="1"/>
                        <a:pt x="175" y="1"/>
                        <a:pt x="1" y="1"/>
                      </a:cubicBezTo>
                      <a:lnTo>
                        <a:pt x="610" y="1"/>
                      </a:lnTo>
                      <a:close/>
                    </a:path>
                  </a:pathLst>
                </a:custGeom>
                <a:solidFill>
                  <a:srgbClr val="F0DC7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828;p33"/>
                <p:cNvSpPr/>
                <p:nvPr/>
              </p:nvSpPr>
              <p:spPr>
                <a:xfrm>
                  <a:off x="1189525" y="238125"/>
                  <a:ext cx="5208300" cy="96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32" h="38638" extrusionOk="0">
                      <a:moveTo>
                        <a:pt x="0" y="0"/>
                      </a:moveTo>
                      <a:lnTo>
                        <a:pt x="208332" y="0"/>
                      </a:lnTo>
                      <a:lnTo>
                        <a:pt x="208332" y="38638"/>
                      </a:lnTo>
                      <a:lnTo>
                        <a:pt x="0" y="38638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FE49E"/>
                    </a:gs>
                    <a:gs pos="100000">
                      <a:srgbClr val="DAC489">
                        <a:alpha val="30980"/>
                      </a:srgbClr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829;p33"/>
                <p:cNvSpPr/>
                <p:nvPr/>
              </p:nvSpPr>
              <p:spPr>
                <a:xfrm>
                  <a:off x="2129350" y="4406475"/>
                  <a:ext cx="4268475" cy="10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739" h="41598" extrusionOk="0">
                      <a:moveTo>
                        <a:pt x="170739" y="3917"/>
                      </a:moveTo>
                      <a:lnTo>
                        <a:pt x="170739" y="8877"/>
                      </a:lnTo>
                      <a:cubicBezTo>
                        <a:pt x="170042" y="20973"/>
                        <a:pt x="153073" y="25760"/>
                        <a:pt x="133928" y="30894"/>
                      </a:cubicBezTo>
                      <a:cubicBezTo>
                        <a:pt x="115392" y="35854"/>
                        <a:pt x="63179" y="41598"/>
                        <a:pt x="44121" y="41598"/>
                      </a:cubicBezTo>
                      <a:lnTo>
                        <a:pt x="1" y="41598"/>
                      </a:lnTo>
                      <a:cubicBezTo>
                        <a:pt x="82585" y="41598"/>
                        <a:pt x="151594" y="1"/>
                        <a:pt x="151594" y="1"/>
                      </a:cubicBezTo>
                      <a:cubicBezTo>
                        <a:pt x="151594" y="1"/>
                        <a:pt x="156554" y="8442"/>
                        <a:pt x="162123" y="10183"/>
                      </a:cubicBezTo>
                      <a:cubicBezTo>
                        <a:pt x="162297" y="10270"/>
                        <a:pt x="162385" y="10270"/>
                        <a:pt x="162472" y="10357"/>
                      </a:cubicBezTo>
                      <a:cubicBezTo>
                        <a:pt x="162733" y="10357"/>
                        <a:pt x="162907" y="10444"/>
                        <a:pt x="163081" y="10444"/>
                      </a:cubicBezTo>
                      <a:cubicBezTo>
                        <a:pt x="163342" y="10531"/>
                        <a:pt x="163516" y="10531"/>
                        <a:pt x="163690" y="10531"/>
                      </a:cubicBezTo>
                      <a:cubicBezTo>
                        <a:pt x="163864" y="10531"/>
                        <a:pt x="164038" y="10531"/>
                        <a:pt x="164212" y="10531"/>
                      </a:cubicBezTo>
                      <a:lnTo>
                        <a:pt x="164560" y="10531"/>
                      </a:lnTo>
                      <a:cubicBezTo>
                        <a:pt x="164647" y="10531"/>
                        <a:pt x="164734" y="10531"/>
                        <a:pt x="164821" y="10531"/>
                      </a:cubicBezTo>
                      <a:cubicBezTo>
                        <a:pt x="164995" y="10531"/>
                        <a:pt x="165082" y="10531"/>
                        <a:pt x="165256" y="10531"/>
                      </a:cubicBezTo>
                      <a:lnTo>
                        <a:pt x="165604" y="10444"/>
                      </a:lnTo>
                      <a:cubicBezTo>
                        <a:pt x="165778" y="10444"/>
                        <a:pt x="165865" y="10444"/>
                        <a:pt x="166039" y="10357"/>
                      </a:cubicBezTo>
                      <a:cubicBezTo>
                        <a:pt x="166475" y="10270"/>
                        <a:pt x="166823" y="10096"/>
                        <a:pt x="167258" y="9835"/>
                      </a:cubicBezTo>
                      <a:cubicBezTo>
                        <a:pt x="167345" y="9747"/>
                        <a:pt x="167519" y="9660"/>
                        <a:pt x="167606" y="9573"/>
                      </a:cubicBezTo>
                      <a:cubicBezTo>
                        <a:pt x="167780" y="9573"/>
                        <a:pt x="167867" y="9486"/>
                        <a:pt x="167954" y="9312"/>
                      </a:cubicBezTo>
                      <a:cubicBezTo>
                        <a:pt x="168128" y="9225"/>
                        <a:pt x="168215" y="9138"/>
                        <a:pt x="168302" y="9051"/>
                      </a:cubicBezTo>
                      <a:cubicBezTo>
                        <a:pt x="168563" y="8877"/>
                        <a:pt x="168737" y="8616"/>
                        <a:pt x="168998" y="8442"/>
                      </a:cubicBezTo>
                      <a:cubicBezTo>
                        <a:pt x="169085" y="8268"/>
                        <a:pt x="169172" y="8181"/>
                        <a:pt x="169259" y="8007"/>
                      </a:cubicBezTo>
                      <a:cubicBezTo>
                        <a:pt x="169520" y="7746"/>
                        <a:pt x="169694" y="7485"/>
                        <a:pt x="169868" y="7137"/>
                      </a:cubicBezTo>
                      <a:cubicBezTo>
                        <a:pt x="169955" y="6963"/>
                        <a:pt x="170042" y="6789"/>
                        <a:pt x="170130" y="6615"/>
                      </a:cubicBezTo>
                      <a:cubicBezTo>
                        <a:pt x="170217" y="6441"/>
                        <a:pt x="170217" y="6267"/>
                        <a:pt x="170304" y="6180"/>
                      </a:cubicBezTo>
                      <a:cubicBezTo>
                        <a:pt x="170391" y="6006"/>
                        <a:pt x="170391" y="5831"/>
                        <a:pt x="170478" y="5657"/>
                      </a:cubicBezTo>
                      <a:cubicBezTo>
                        <a:pt x="170565" y="5309"/>
                        <a:pt x="170652" y="4961"/>
                        <a:pt x="170739" y="4526"/>
                      </a:cubicBezTo>
                      <a:cubicBezTo>
                        <a:pt x="170739" y="4352"/>
                        <a:pt x="170739" y="4178"/>
                        <a:pt x="170739" y="3917"/>
                      </a:cubicBezTo>
                      <a:close/>
                    </a:path>
                  </a:pathLst>
                </a:custGeom>
                <a:solidFill>
                  <a:srgbClr val="FFE49E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783F04">
                      <a:alpha val="30000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8" name="Google Shape;830;p33"/>
              <p:cNvSpPr/>
              <p:nvPr/>
            </p:nvSpPr>
            <p:spPr>
              <a:xfrm rot="475911">
                <a:off x="7268000" y="2249519"/>
                <a:ext cx="1308427" cy="318779"/>
              </a:xfrm>
              <a:custGeom>
                <a:avLst/>
                <a:gdLst/>
                <a:ahLst/>
                <a:cxnLst/>
                <a:rect l="l" t="t" r="r" b="b"/>
                <a:pathLst>
                  <a:path w="170739" h="41598" extrusionOk="0">
                    <a:moveTo>
                      <a:pt x="170739" y="3917"/>
                    </a:moveTo>
                    <a:lnTo>
                      <a:pt x="170739" y="8877"/>
                    </a:lnTo>
                    <a:cubicBezTo>
                      <a:pt x="170042" y="20973"/>
                      <a:pt x="153073" y="25760"/>
                      <a:pt x="133928" y="30894"/>
                    </a:cubicBezTo>
                    <a:cubicBezTo>
                      <a:pt x="115392" y="35854"/>
                      <a:pt x="63179" y="41598"/>
                      <a:pt x="44121" y="41598"/>
                    </a:cubicBezTo>
                    <a:lnTo>
                      <a:pt x="1" y="41598"/>
                    </a:lnTo>
                    <a:cubicBezTo>
                      <a:pt x="82585" y="41598"/>
                      <a:pt x="151594" y="1"/>
                      <a:pt x="151594" y="1"/>
                    </a:cubicBezTo>
                    <a:cubicBezTo>
                      <a:pt x="151594" y="1"/>
                      <a:pt x="156554" y="8442"/>
                      <a:pt x="162123" y="10183"/>
                    </a:cubicBezTo>
                    <a:cubicBezTo>
                      <a:pt x="162297" y="10270"/>
                      <a:pt x="162385" y="10270"/>
                      <a:pt x="162472" y="10357"/>
                    </a:cubicBezTo>
                    <a:cubicBezTo>
                      <a:pt x="162733" y="10357"/>
                      <a:pt x="162907" y="10444"/>
                      <a:pt x="163081" y="10444"/>
                    </a:cubicBezTo>
                    <a:cubicBezTo>
                      <a:pt x="163342" y="10531"/>
                      <a:pt x="163516" y="10531"/>
                      <a:pt x="163690" y="10531"/>
                    </a:cubicBezTo>
                    <a:cubicBezTo>
                      <a:pt x="163864" y="10531"/>
                      <a:pt x="164038" y="10531"/>
                      <a:pt x="164212" y="10531"/>
                    </a:cubicBezTo>
                    <a:lnTo>
                      <a:pt x="164560" y="10531"/>
                    </a:lnTo>
                    <a:cubicBezTo>
                      <a:pt x="164647" y="10531"/>
                      <a:pt x="164734" y="10531"/>
                      <a:pt x="164821" y="10531"/>
                    </a:cubicBezTo>
                    <a:cubicBezTo>
                      <a:pt x="164995" y="10531"/>
                      <a:pt x="165082" y="10531"/>
                      <a:pt x="165256" y="10531"/>
                    </a:cubicBezTo>
                    <a:lnTo>
                      <a:pt x="165604" y="10444"/>
                    </a:lnTo>
                    <a:cubicBezTo>
                      <a:pt x="165778" y="10444"/>
                      <a:pt x="165865" y="10444"/>
                      <a:pt x="166039" y="10357"/>
                    </a:cubicBezTo>
                    <a:cubicBezTo>
                      <a:pt x="166475" y="10270"/>
                      <a:pt x="166823" y="10096"/>
                      <a:pt x="167258" y="9835"/>
                    </a:cubicBezTo>
                    <a:cubicBezTo>
                      <a:pt x="167345" y="9747"/>
                      <a:pt x="167519" y="9660"/>
                      <a:pt x="167606" y="9573"/>
                    </a:cubicBezTo>
                    <a:cubicBezTo>
                      <a:pt x="167780" y="9573"/>
                      <a:pt x="167867" y="9486"/>
                      <a:pt x="167954" y="9312"/>
                    </a:cubicBezTo>
                    <a:cubicBezTo>
                      <a:pt x="168128" y="9225"/>
                      <a:pt x="168215" y="9138"/>
                      <a:pt x="168302" y="9051"/>
                    </a:cubicBezTo>
                    <a:cubicBezTo>
                      <a:pt x="168563" y="8877"/>
                      <a:pt x="168737" y="8616"/>
                      <a:pt x="168998" y="8442"/>
                    </a:cubicBezTo>
                    <a:cubicBezTo>
                      <a:pt x="169085" y="8268"/>
                      <a:pt x="169172" y="8181"/>
                      <a:pt x="169259" y="8007"/>
                    </a:cubicBezTo>
                    <a:cubicBezTo>
                      <a:pt x="169520" y="7746"/>
                      <a:pt x="169694" y="7485"/>
                      <a:pt x="169868" y="7137"/>
                    </a:cubicBezTo>
                    <a:cubicBezTo>
                      <a:pt x="169955" y="6963"/>
                      <a:pt x="170042" y="6789"/>
                      <a:pt x="170130" y="6615"/>
                    </a:cubicBezTo>
                    <a:cubicBezTo>
                      <a:pt x="170217" y="6441"/>
                      <a:pt x="170217" y="6267"/>
                      <a:pt x="170304" y="6180"/>
                    </a:cubicBezTo>
                    <a:cubicBezTo>
                      <a:pt x="170391" y="6006"/>
                      <a:pt x="170391" y="5831"/>
                      <a:pt x="170478" y="5657"/>
                    </a:cubicBezTo>
                    <a:cubicBezTo>
                      <a:pt x="170565" y="5309"/>
                      <a:pt x="170652" y="4961"/>
                      <a:pt x="170739" y="4526"/>
                    </a:cubicBezTo>
                    <a:cubicBezTo>
                      <a:pt x="170739" y="4352"/>
                      <a:pt x="170739" y="4178"/>
                      <a:pt x="170739" y="3917"/>
                    </a:cubicBezTo>
                    <a:close/>
                  </a:path>
                </a:pathLst>
              </a:custGeom>
              <a:solidFill>
                <a:srgbClr val="F7D37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46" name="Google Shape;831;p33"/>
            <p:cNvSpPr/>
            <p:nvPr/>
          </p:nvSpPr>
          <p:spPr>
            <a:xfrm rot="5920567">
              <a:off x="7640148" y="284064"/>
              <a:ext cx="295463" cy="760102"/>
            </a:xfrm>
            <a:custGeom>
              <a:avLst/>
              <a:gdLst/>
              <a:ahLst/>
              <a:cxnLst/>
              <a:rect l="l" t="t" r="r" b="b"/>
              <a:pathLst>
                <a:path w="45249" h="87700" extrusionOk="0">
                  <a:moveTo>
                    <a:pt x="676" y="1"/>
                  </a:moveTo>
                  <a:lnTo>
                    <a:pt x="193" y="290"/>
                  </a:lnTo>
                  <a:lnTo>
                    <a:pt x="1" y="387"/>
                  </a:lnTo>
                  <a:lnTo>
                    <a:pt x="3088" y="82489"/>
                  </a:lnTo>
                  <a:lnTo>
                    <a:pt x="3667" y="82972"/>
                  </a:lnTo>
                  <a:lnTo>
                    <a:pt x="4149" y="82586"/>
                  </a:lnTo>
                  <a:lnTo>
                    <a:pt x="4631" y="82296"/>
                  </a:lnTo>
                  <a:lnTo>
                    <a:pt x="5114" y="82682"/>
                  </a:lnTo>
                  <a:lnTo>
                    <a:pt x="5693" y="83165"/>
                  </a:lnTo>
                  <a:lnTo>
                    <a:pt x="6175" y="82875"/>
                  </a:lnTo>
                  <a:lnTo>
                    <a:pt x="6657" y="82489"/>
                  </a:lnTo>
                  <a:lnTo>
                    <a:pt x="7236" y="82972"/>
                  </a:lnTo>
                  <a:lnTo>
                    <a:pt x="7719" y="83358"/>
                  </a:lnTo>
                  <a:lnTo>
                    <a:pt x="8201" y="83068"/>
                  </a:lnTo>
                  <a:lnTo>
                    <a:pt x="8683" y="82779"/>
                  </a:lnTo>
                  <a:lnTo>
                    <a:pt x="9262" y="83165"/>
                  </a:lnTo>
                  <a:lnTo>
                    <a:pt x="9745" y="83647"/>
                  </a:lnTo>
                  <a:lnTo>
                    <a:pt x="10227" y="83358"/>
                  </a:lnTo>
                  <a:lnTo>
                    <a:pt x="10806" y="82972"/>
                  </a:lnTo>
                  <a:lnTo>
                    <a:pt x="11288" y="83454"/>
                  </a:lnTo>
                  <a:lnTo>
                    <a:pt x="11771" y="83840"/>
                  </a:lnTo>
                  <a:lnTo>
                    <a:pt x="11867" y="83840"/>
                  </a:lnTo>
                  <a:lnTo>
                    <a:pt x="12350" y="83550"/>
                  </a:lnTo>
                  <a:lnTo>
                    <a:pt x="12832" y="83261"/>
                  </a:lnTo>
                  <a:lnTo>
                    <a:pt x="13314" y="83647"/>
                  </a:lnTo>
                  <a:lnTo>
                    <a:pt x="13797" y="84129"/>
                  </a:lnTo>
                  <a:lnTo>
                    <a:pt x="13893" y="84129"/>
                  </a:lnTo>
                  <a:lnTo>
                    <a:pt x="14376" y="83743"/>
                  </a:lnTo>
                  <a:lnTo>
                    <a:pt x="14858" y="83454"/>
                  </a:lnTo>
                  <a:lnTo>
                    <a:pt x="15340" y="83936"/>
                  </a:lnTo>
                  <a:lnTo>
                    <a:pt x="15919" y="84322"/>
                  </a:lnTo>
                  <a:lnTo>
                    <a:pt x="16402" y="84033"/>
                  </a:lnTo>
                  <a:lnTo>
                    <a:pt x="16884" y="83743"/>
                  </a:lnTo>
                  <a:lnTo>
                    <a:pt x="17366" y="84129"/>
                  </a:lnTo>
                  <a:lnTo>
                    <a:pt x="17945" y="84612"/>
                  </a:lnTo>
                  <a:lnTo>
                    <a:pt x="18428" y="84226"/>
                  </a:lnTo>
                  <a:lnTo>
                    <a:pt x="18910" y="83936"/>
                  </a:lnTo>
                  <a:lnTo>
                    <a:pt x="19392" y="84322"/>
                  </a:lnTo>
                  <a:lnTo>
                    <a:pt x="19971" y="84805"/>
                  </a:lnTo>
                  <a:lnTo>
                    <a:pt x="20454" y="84515"/>
                  </a:lnTo>
                  <a:lnTo>
                    <a:pt x="20936" y="84226"/>
                  </a:lnTo>
                  <a:lnTo>
                    <a:pt x="21515" y="84612"/>
                  </a:lnTo>
                  <a:lnTo>
                    <a:pt x="21997" y="85094"/>
                  </a:lnTo>
                  <a:lnTo>
                    <a:pt x="22480" y="84708"/>
                  </a:lnTo>
                  <a:lnTo>
                    <a:pt x="22962" y="84419"/>
                  </a:lnTo>
                  <a:lnTo>
                    <a:pt x="23541" y="84901"/>
                  </a:lnTo>
                  <a:lnTo>
                    <a:pt x="24023" y="85287"/>
                  </a:lnTo>
                  <a:lnTo>
                    <a:pt x="24120" y="85287"/>
                  </a:lnTo>
                  <a:lnTo>
                    <a:pt x="24602" y="84998"/>
                  </a:lnTo>
                  <a:lnTo>
                    <a:pt x="25085" y="84612"/>
                  </a:lnTo>
                  <a:lnTo>
                    <a:pt x="25567" y="85094"/>
                  </a:lnTo>
                  <a:lnTo>
                    <a:pt x="26049" y="85576"/>
                  </a:lnTo>
                  <a:lnTo>
                    <a:pt x="26146" y="85576"/>
                  </a:lnTo>
                  <a:lnTo>
                    <a:pt x="26628" y="85191"/>
                  </a:lnTo>
                  <a:lnTo>
                    <a:pt x="27111" y="84901"/>
                  </a:lnTo>
                  <a:lnTo>
                    <a:pt x="27593" y="85287"/>
                  </a:lnTo>
                  <a:lnTo>
                    <a:pt x="28075" y="85769"/>
                  </a:lnTo>
                  <a:lnTo>
                    <a:pt x="28172" y="85769"/>
                  </a:lnTo>
                  <a:lnTo>
                    <a:pt x="28654" y="85480"/>
                  </a:lnTo>
                  <a:lnTo>
                    <a:pt x="29137" y="85094"/>
                  </a:lnTo>
                  <a:lnTo>
                    <a:pt x="29619" y="85576"/>
                  </a:lnTo>
                  <a:lnTo>
                    <a:pt x="30198" y="85962"/>
                  </a:lnTo>
                  <a:lnTo>
                    <a:pt x="30680" y="85673"/>
                  </a:lnTo>
                  <a:lnTo>
                    <a:pt x="31163" y="85384"/>
                  </a:lnTo>
                  <a:lnTo>
                    <a:pt x="31645" y="85769"/>
                  </a:lnTo>
                  <a:lnTo>
                    <a:pt x="32224" y="86252"/>
                  </a:lnTo>
                  <a:lnTo>
                    <a:pt x="32706" y="85962"/>
                  </a:lnTo>
                  <a:lnTo>
                    <a:pt x="33189" y="85576"/>
                  </a:lnTo>
                  <a:lnTo>
                    <a:pt x="33768" y="86059"/>
                  </a:lnTo>
                  <a:lnTo>
                    <a:pt x="34250" y="86445"/>
                  </a:lnTo>
                  <a:lnTo>
                    <a:pt x="34732" y="86155"/>
                  </a:lnTo>
                  <a:lnTo>
                    <a:pt x="35215" y="85866"/>
                  </a:lnTo>
                  <a:lnTo>
                    <a:pt x="35794" y="86252"/>
                  </a:lnTo>
                  <a:lnTo>
                    <a:pt x="36276" y="86734"/>
                  </a:lnTo>
                  <a:lnTo>
                    <a:pt x="36855" y="86445"/>
                  </a:lnTo>
                  <a:lnTo>
                    <a:pt x="37337" y="86059"/>
                  </a:lnTo>
                  <a:lnTo>
                    <a:pt x="37820" y="86541"/>
                  </a:lnTo>
                  <a:lnTo>
                    <a:pt x="38302" y="86927"/>
                  </a:lnTo>
                  <a:lnTo>
                    <a:pt x="38398" y="86927"/>
                  </a:lnTo>
                  <a:lnTo>
                    <a:pt x="38881" y="86638"/>
                  </a:lnTo>
                  <a:lnTo>
                    <a:pt x="39363" y="86348"/>
                  </a:lnTo>
                  <a:lnTo>
                    <a:pt x="39846" y="86734"/>
                  </a:lnTo>
                  <a:lnTo>
                    <a:pt x="40328" y="87217"/>
                  </a:lnTo>
                  <a:lnTo>
                    <a:pt x="40424" y="87217"/>
                  </a:lnTo>
                  <a:lnTo>
                    <a:pt x="40907" y="86831"/>
                  </a:lnTo>
                  <a:lnTo>
                    <a:pt x="41389" y="86541"/>
                  </a:lnTo>
                  <a:lnTo>
                    <a:pt x="41872" y="87024"/>
                  </a:lnTo>
                  <a:lnTo>
                    <a:pt x="42450" y="87410"/>
                  </a:lnTo>
                  <a:lnTo>
                    <a:pt x="42933" y="87120"/>
                  </a:lnTo>
                  <a:lnTo>
                    <a:pt x="43415" y="86734"/>
                  </a:lnTo>
                  <a:lnTo>
                    <a:pt x="43898" y="87217"/>
                  </a:lnTo>
                  <a:lnTo>
                    <a:pt x="44477" y="87603"/>
                  </a:lnTo>
                  <a:lnTo>
                    <a:pt x="44477" y="87699"/>
                  </a:lnTo>
                  <a:lnTo>
                    <a:pt x="44959" y="87313"/>
                  </a:lnTo>
                  <a:lnTo>
                    <a:pt x="45248" y="87120"/>
                  </a:lnTo>
                  <a:lnTo>
                    <a:pt x="42258" y="5403"/>
                  </a:lnTo>
                  <a:lnTo>
                    <a:pt x="41968" y="5210"/>
                  </a:lnTo>
                  <a:lnTo>
                    <a:pt x="41486" y="4728"/>
                  </a:lnTo>
                  <a:lnTo>
                    <a:pt x="41003" y="5017"/>
                  </a:lnTo>
                  <a:lnTo>
                    <a:pt x="40521" y="5403"/>
                  </a:lnTo>
                  <a:lnTo>
                    <a:pt x="39942" y="4921"/>
                  </a:lnTo>
                  <a:lnTo>
                    <a:pt x="39460" y="4535"/>
                  </a:lnTo>
                  <a:lnTo>
                    <a:pt x="38977" y="4824"/>
                  </a:lnTo>
                  <a:lnTo>
                    <a:pt x="38398" y="5114"/>
                  </a:lnTo>
                  <a:lnTo>
                    <a:pt x="37916" y="4728"/>
                  </a:lnTo>
                  <a:lnTo>
                    <a:pt x="37434" y="4246"/>
                  </a:lnTo>
                  <a:lnTo>
                    <a:pt x="37337" y="4246"/>
                  </a:lnTo>
                  <a:lnTo>
                    <a:pt x="36855" y="4632"/>
                  </a:lnTo>
                  <a:lnTo>
                    <a:pt x="36372" y="4921"/>
                  </a:lnTo>
                  <a:lnTo>
                    <a:pt x="35890" y="4439"/>
                  </a:lnTo>
                  <a:lnTo>
                    <a:pt x="35408" y="4053"/>
                  </a:lnTo>
                  <a:lnTo>
                    <a:pt x="35311" y="4053"/>
                  </a:lnTo>
                  <a:lnTo>
                    <a:pt x="34829" y="4342"/>
                  </a:lnTo>
                  <a:lnTo>
                    <a:pt x="34346" y="4632"/>
                  </a:lnTo>
                  <a:lnTo>
                    <a:pt x="33864" y="4246"/>
                  </a:lnTo>
                  <a:lnTo>
                    <a:pt x="33382" y="3763"/>
                  </a:lnTo>
                  <a:lnTo>
                    <a:pt x="33285" y="3763"/>
                  </a:lnTo>
                  <a:lnTo>
                    <a:pt x="32803" y="4149"/>
                  </a:lnTo>
                  <a:lnTo>
                    <a:pt x="32320" y="4439"/>
                  </a:lnTo>
                  <a:lnTo>
                    <a:pt x="31838" y="3956"/>
                  </a:lnTo>
                  <a:lnTo>
                    <a:pt x="31259" y="3570"/>
                  </a:lnTo>
                  <a:lnTo>
                    <a:pt x="30777" y="3860"/>
                  </a:lnTo>
                  <a:lnTo>
                    <a:pt x="30294" y="4149"/>
                  </a:lnTo>
                  <a:lnTo>
                    <a:pt x="29812" y="3763"/>
                  </a:lnTo>
                  <a:lnTo>
                    <a:pt x="29233" y="3281"/>
                  </a:lnTo>
                  <a:lnTo>
                    <a:pt x="28751" y="3667"/>
                  </a:lnTo>
                  <a:lnTo>
                    <a:pt x="28268" y="3956"/>
                  </a:lnTo>
                  <a:lnTo>
                    <a:pt x="27689" y="3474"/>
                  </a:lnTo>
                  <a:lnTo>
                    <a:pt x="27207" y="3088"/>
                  </a:lnTo>
                  <a:lnTo>
                    <a:pt x="26725" y="3377"/>
                  </a:lnTo>
                  <a:lnTo>
                    <a:pt x="26242" y="3763"/>
                  </a:lnTo>
                  <a:lnTo>
                    <a:pt x="25663" y="3281"/>
                  </a:lnTo>
                  <a:lnTo>
                    <a:pt x="25181" y="2895"/>
                  </a:lnTo>
                  <a:lnTo>
                    <a:pt x="25085" y="2798"/>
                  </a:lnTo>
                  <a:lnTo>
                    <a:pt x="24602" y="3184"/>
                  </a:lnTo>
                  <a:lnTo>
                    <a:pt x="24120" y="3474"/>
                  </a:lnTo>
                  <a:lnTo>
                    <a:pt x="23637" y="3088"/>
                  </a:lnTo>
                  <a:lnTo>
                    <a:pt x="23155" y="2605"/>
                  </a:lnTo>
                  <a:lnTo>
                    <a:pt x="23059" y="2605"/>
                  </a:lnTo>
                  <a:lnTo>
                    <a:pt x="22576" y="2895"/>
                  </a:lnTo>
                  <a:lnTo>
                    <a:pt x="22094" y="3281"/>
                  </a:lnTo>
                  <a:lnTo>
                    <a:pt x="21611" y="2798"/>
                  </a:lnTo>
                  <a:lnTo>
                    <a:pt x="21129" y="2413"/>
                  </a:lnTo>
                  <a:lnTo>
                    <a:pt x="21033" y="2413"/>
                  </a:lnTo>
                  <a:lnTo>
                    <a:pt x="20550" y="2702"/>
                  </a:lnTo>
                  <a:lnTo>
                    <a:pt x="20068" y="2991"/>
                  </a:lnTo>
                  <a:lnTo>
                    <a:pt x="19585" y="2605"/>
                  </a:lnTo>
                  <a:lnTo>
                    <a:pt x="19007" y="2123"/>
                  </a:lnTo>
                  <a:lnTo>
                    <a:pt x="18524" y="2413"/>
                  </a:lnTo>
                  <a:lnTo>
                    <a:pt x="18042" y="2798"/>
                  </a:lnTo>
                  <a:lnTo>
                    <a:pt x="17559" y="2316"/>
                  </a:lnTo>
                  <a:lnTo>
                    <a:pt x="16981" y="1930"/>
                  </a:lnTo>
                  <a:lnTo>
                    <a:pt x="16498" y="2220"/>
                  </a:lnTo>
                  <a:lnTo>
                    <a:pt x="16016" y="2509"/>
                  </a:lnTo>
                  <a:lnTo>
                    <a:pt x="15437" y="2123"/>
                  </a:lnTo>
                  <a:lnTo>
                    <a:pt x="14955" y="1641"/>
                  </a:lnTo>
                  <a:lnTo>
                    <a:pt x="14472" y="2027"/>
                  </a:lnTo>
                  <a:lnTo>
                    <a:pt x="13990" y="2316"/>
                  </a:lnTo>
                  <a:lnTo>
                    <a:pt x="13411" y="1834"/>
                  </a:lnTo>
                  <a:lnTo>
                    <a:pt x="12928" y="1448"/>
                  </a:lnTo>
                  <a:lnTo>
                    <a:pt x="12350" y="1737"/>
                  </a:lnTo>
                  <a:lnTo>
                    <a:pt x="11867" y="2027"/>
                  </a:lnTo>
                  <a:lnTo>
                    <a:pt x="11385" y="1641"/>
                  </a:lnTo>
                  <a:lnTo>
                    <a:pt x="10902" y="1158"/>
                  </a:lnTo>
                  <a:lnTo>
                    <a:pt x="10806" y="1158"/>
                  </a:lnTo>
                  <a:lnTo>
                    <a:pt x="10324" y="1448"/>
                  </a:lnTo>
                  <a:lnTo>
                    <a:pt x="9841" y="1834"/>
                  </a:lnTo>
                  <a:lnTo>
                    <a:pt x="9359" y="1351"/>
                  </a:lnTo>
                  <a:lnTo>
                    <a:pt x="8876" y="965"/>
                  </a:lnTo>
                  <a:lnTo>
                    <a:pt x="8780" y="965"/>
                  </a:lnTo>
                  <a:lnTo>
                    <a:pt x="8298" y="1255"/>
                  </a:lnTo>
                  <a:lnTo>
                    <a:pt x="7815" y="1544"/>
                  </a:lnTo>
                  <a:lnTo>
                    <a:pt x="7333" y="1158"/>
                  </a:lnTo>
                  <a:lnTo>
                    <a:pt x="6754" y="676"/>
                  </a:lnTo>
                  <a:lnTo>
                    <a:pt x="6272" y="1062"/>
                  </a:lnTo>
                  <a:lnTo>
                    <a:pt x="5789" y="1351"/>
                  </a:lnTo>
                  <a:lnTo>
                    <a:pt x="5307" y="869"/>
                  </a:lnTo>
                  <a:lnTo>
                    <a:pt x="4728" y="483"/>
                  </a:lnTo>
                  <a:lnTo>
                    <a:pt x="4246" y="772"/>
                  </a:lnTo>
                  <a:lnTo>
                    <a:pt x="3763" y="1158"/>
                  </a:lnTo>
                  <a:lnTo>
                    <a:pt x="3184" y="676"/>
                  </a:lnTo>
                  <a:lnTo>
                    <a:pt x="2702" y="290"/>
                  </a:lnTo>
                  <a:lnTo>
                    <a:pt x="2702" y="194"/>
                  </a:lnTo>
                  <a:lnTo>
                    <a:pt x="2220" y="579"/>
                  </a:lnTo>
                  <a:lnTo>
                    <a:pt x="1737" y="869"/>
                  </a:lnTo>
                  <a:lnTo>
                    <a:pt x="1158" y="483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FFFFFF">
                <a:alpha val="69270"/>
              </a:srgbClr>
            </a:solidFill>
            <a:ln>
              <a:noFill/>
            </a:ln>
            <a:effectLst>
              <a:outerShdw blurRad="57150" dist="19050" dir="5400000" algn="bl" rotWithShape="0">
                <a:srgbClr val="783F04">
                  <a:alpha val="5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sp>
        <p:nvSpPr>
          <p:cNvPr id="53" name="Google Shape;1466;p31"/>
          <p:cNvSpPr/>
          <p:nvPr/>
        </p:nvSpPr>
        <p:spPr>
          <a:xfrm>
            <a:off x="659975" y="580363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590;p31"/>
          <p:cNvSpPr/>
          <p:nvPr/>
        </p:nvSpPr>
        <p:spPr>
          <a:xfrm>
            <a:off x="434426" y="1054095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466;p31"/>
          <p:cNvSpPr/>
          <p:nvPr/>
        </p:nvSpPr>
        <p:spPr>
          <a:xfrm>
            <a:off x="11782224" y="4200326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590;p31"/>
          <p:cNvSpPr/>
          <p:nvPr/>
        </p:nvSpPr>
        <p:spPr>
          <a:xfrm>
            <a:off x="11556675" y="4674060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590;p31"/>
          <p:cNvSpPr/>
          <p:nvPr/>
        </p:nvSpPr>
        <p:spPr>
          <a:xfrm>
            <a:off x="603877" y="47537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466;p31"/>
          <p:cNvSpPr/>
          <p:nvPr/>
        </p:nvSpPr>
        <p:spPr>
          <a:xfrm>
            <a:off x="117507" y="5165660"/>
            <a:ext cx="443997" cy="388196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466;p31"/>
          <p:cNvSpPr/>
          <p:nvPr/>
        </p:nvSpPr>
        <p:spPr>
          <a:xfrm>
            <a:off x="11378108" y="164284"/>
            <a:ext cx="513990" cy="418073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2510">
            <a:off x="9268415" y="1180899"/>
            <a:ext cx="1704537" cy="817293"/>
          </a:xfrm>
          <a:prstGeom prst="rect">
            <a:avLst/>
          </a:prstGeom>
        </p:spPr>
      </p:pic>
      <p:sp>
        <p:nvSpPr>
          <p:cNvPr id="61" name="Google Shape;1590;p31"/>
          <p:cNvSpPr/>
          <p:nvPr/>
        </p:nvSpPr>
        <p:spPr>
          <a:xfrm>
            <a:off x="964119" y="567885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590;p31"/>
          <p:cNvSpPr/>
          <p:nvPr/>
        </p:nvSpPr>
        <p:spPr>
          <a:xfrm>
            <a:off x="11778803" y="2601620"/>
            <a:ext cx="254156" cy="234133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1441;p31"/>
          <p:cNvGrpSpPr/>
          <p:nvPr/>
        </p:nvGrpSpPr>
        <p:grpSpPr>
          <a:xfrm rot="1588830">
            <a:off x="603176" y="2383204"/>
            <a:ext cx="516983" cy="1275570"/>
            <a:chOff x="2266600" y="1348075"/>
            <a:chExt cx="516975" cy="1275550"/>
          </a:xfrm>
        </p:grpSpPr>
        <p:sp>
          <p:nvSpPr>
            <p:cNvPr id="75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rgbClr val="FFD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rgbClr val="FCA1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grpSp>
          <p:nvGrpSpPr>
            <p:cNvPr id="80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81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2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3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84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rgbClr val="F443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Title 1"/>
          <p:cNvSpPr txBox="1">
            <a:spLocks/>
          </p:cNvSpPr>
          <p:nvPr/>
        </p:nvSpPr>
        <p:spPr>
          <a:xfrm>
            <a:off x="3250830" y="2082638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86" name="Google Shape;792;p29"/>
          <p:cNvSpPr txBox="1">
            <a:spLocks/>
          </p:cNvSpPr>
          <p:nvPr/>
        </p:nvSpPr>
        <p:spPr>
          <a:xfrm>
            <a:off x="3719189" y="4538085"/>
            <a:ext cx="5068357" cy="2953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4, 5, 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2376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9453" y="433135"/>
            <a:ext cx="5787189" cy="3765888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2983831" y="552751"/>
            <a:ext cx="5498429" cy="3186674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145425" y="4317242"/>
            <a:ext cx="94303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4   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My grandpa and grandma/ cook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382693" y="5204902"/>
            <a:ext cx="8955795" cy="798856"/>
          </a:xfrm>
          <a:prstGeom prst="wedgeRoundRectCallout">
            <a:avLst>
              <a:gd name="adj1" fmla="val -39838"/>
              <a:gd name="adj2" fmla="val 97259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cook.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755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2873906" y="426111"/>
            <a:ext cx="6356086" cy="36405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74993" y="4066672"/>
            <a:ext cx="2781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0000"/>
                </a:solidFill>
                <a:latin typeface="Myriad Pro" panose="020B0503030403020204" pitchFamily="34" charset="0"/>
              </a:rPr>
              <a:t>5</a:t>
            </a:r>
            <a:r>
              <a:rPr lang="en-US" sz="4400" dirty="0">
                <a:solidFill>
                  <a:srgbClr val="000000"/>
                </a:solidFill>
                <a:latin typeface="Myriad Pro" panose="020B0503030403020204" pitchFamily="34" charset="0"/>
              </a:rPr>
              <a:t> He/ write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4047933" y="4992523"/>
            <a:ext cx="3826043" cy="612648"/>
          </a:xfrm>
          <a:prstGeom prst="wedgeRoundRectCallout">
            <a:avLst>
              <a:gd name="adj1" fmla="val -40644"/>
              <a:gd name="adj2" fmla="val 10177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531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23" y="604252"/>
            <a:ext cx="3339548" cy="22263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496" y="604251"/>
            <a:ext cx="3339548" cy="22263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3" t="18718" r="12036" b="18245"/>
          <a:stretch/>
        </p:blipFill>
        <p:spPr>
          <a:xfrm>
            <a:off x="8096535" y="624130"/>
            <a:ext cx="3606246" cy="21866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t="18249" r="14097" b="18479"/>
          <a:stretch/>
        </p:blipFill>
        <p:spPr>
          <a:xfrm>
            <a:off x="1429405" y="3470978"/>
            <a:ext cx="3941492" cy="22263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9" t="18952" r="23303" b="16604"/>
          <a:stretch/>
        </p:blipFill>
        <p:spPr>
          <a:xfrm>
            <a:off x="6764917" y="3828205"/>
            <a:ext cx="3887031" cy="222636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264104" y="2939130"/>
            <a:ext cx="2662191" cy="4456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1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read.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653097" y="2870563"/>
            <a:ext cx="2869916" cy="5143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2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We can swim.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189855" y="2864093"/>
            <a:ext cx="3419605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3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brother can speak English.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39020" y="5799433"/>
            <a:ext cx="5474237" cy="9680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4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My grandpa and grandma can 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cook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417461" y="6124666"/>
            <a:ext cx="2829944" cy="5450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B0F0"/>
                </a:solidFill>
                <a:latin typeface="Myriad Pro" panose="020B0503030403020204" pitchFamily="34" charset="0"/>
              </a:rPr>
              <a:t>5</a:t>
            </a:r>
            <a:r>
              <a:rPr lang="vi-VN" sz="3200" dirty="0">
                <a:solidFill>
                  <a:srgbClr val="00B0F0"/>
                </a:solidFill>
                <a:latin typeface="Myriad Pro" panose="020B0503030403020204" pitchFamily="34" charset="0"/>
              </a:rPr>
              <a:t> </a:t>
            </a:r>
            <a:r>
              <a:rPr lang="en-US" sz="3200" dirty="0">
                <a:solidFill>
                  <a:srgbClr val="00B0F0"/>
                </a:solidFill>
                <a:latin typeface="Myriad Pro" panose="020B0503030403020204" pitchFamily="34" charset="0"/>
              </a:rPr>
              <a:t>He can write.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-96990"/>
            <a:ext cx="2907705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Look and say.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804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2607142" y="1737137"/>
            <a:ext cx="6530477" cy="4040811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1624;p34"/>
          <p:cNvSpPr/>
          <p:nvPr/>
        </p:nvSpPr>
        <p:spPr>
          <a:xfrm rot="21207182">
            <a:off x="8540778" y="3821999"/>
            <a:ext cx="1193680" cy="110212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195634" y="2816703"/>
            <a:ext cx="5121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Task 6 Let’s talk.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29" name="Google Shape;831;p33"/>
          <p:cNvSpPr/>
          <p:nvPr/>
        </p:nvSpPr>
        <p:spPr>
          <a:xfrm rot="2914819">
            <a:off x="2632835" y="1232281"/>
            <a:ext cx="505203" cy="1548288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159" y="3960799"/>
            <a:ext cx="858799" cy="85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85673" y="152340"/>
            <a:ext cx="54710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46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2652;p71"/>
          <p:cNvSpPr/>
          <p:nvPr/>
        </p:nvSpPr>
        <p:spPr>
          <a:xfrm rot="20626244">
            <a:off x="78387" y="256995"/>
            <a:ext cx="2130790" cy="1516919"/>
          </a:xfrm>
          <a:custGeom>
            <a:avLst/>
            <a:gdLst/>
            <a:ahLst/>
            <a:cxnLst/>
            <a:rect l="l" t="t" r="r" b="b"/>
            <a:pathLst>
              <a:path w="16277" h="15222" extrusionOk="0">
                <a:moveTo>
                  <a:pt x="5649" y="1"/>
                </a:moveTo>
                <a:cubicBezTo>
                  <a:pt x="5190" y="19"/>
                  <a:pt x="4730" y="37"/>
                  <a:pt x="4271" y="60"/>
                </a:cubicBezTo>
                <a:cubicBezTo>
                  <a:pt x="4235" y="60"/>
                  <a:pt x="4207" y="83"/>
                  <a:pt x="4194" y="115"/>
                </a:cubicBezTo>
                <a:cubicBezTo>
                  <a:pt x="4139" y="310"/>
                  <a:pt x="4162" y="478"/>
                  <a:pt x="4207" y="674"/>
                </a:cubicBezTo>
                <a:cubicBezTo>
                  <a:pt x="4244" y="824"/>
                  <a:pt x="4285" y="960"/>
                  <a:pt x="4266" y="1110"/>
                </a:cubicBezTo>
                <a:cubicBezTo>
                  <a:pt x="4292" y="1336"/>
                  <a:pt x="4099" y="1574"/>
                  <a:pt x="3878" y="1574"/>
                </a:cubicBezTo>
                <a:cubicBezTo>
                  <a:pt x="3828" y="1574"/>
                  <a:pt x="3776" y="1561"/>
                  <a:pt x="3725" y="1533"/>
                </a:cubicBezTo>
                <a:cubicBezTo>
                  <a:pt x="3684" y="1515"/>
                  <a:pt x="3653" y="1483"/>
                  <a:pt x="3621" y="1447"/>
                </a:cubicBezTo>
                <a:cubicBezTo>
                  <a:pt x="3584" y="1415"/>
                  <a:pt x="3562" y="1379"/>
                  <a:pt x="3562" y="1333"/>
                </a:cubicBezTo>
                <a:cubicBezTo>
                  <a:pt x="3534" y="1261"/>
                  <a:pt x="3530" y="1183"/>
                  <a:pt x="3553" y="1110"/>
                </a:cubicBezTo>
                <a:cubicBezTo>
                  <a:pt x="3598" y="956"/>
                  <a:pt x="3739" y="874"/>
                  <a:pt x="3889" y="847"/>
                </a:cubicBezTo>
                <a:lnTo>
                  <a:pt x="3907" y="838"/>
                </a:lnTo>
                <a:cubicBezTo>
                  <a:pt x="3921" y="824"/>
                  <a:pt x="3925" y="801"/>
                  <a:pt x="3921" y="778"/>
                </a:cubicBezTo>
                <a:cubicBezTo>
                  <a:pt x="3889" y="569"/>
                  <a:pt x="3862" y="360"/>
                  <a:pt x="3830" y="155"/>
                </a:cubicBezTo>
                <a:cubicBezTo>
                  <a:pt x="3825" y="119"/>
                  <a:pt x="3784" y="101"/>
                  <a:pt x="3757" y="96"/>
                </a:cubicBezTo>
                <a:cubicBezTo>
                  <a:pt x="3542" y="78"/>
                  <a:pt x="3329" y="69"/>
                  <a:pt x="3117" y="69"/>
                </a:cubicBezTo>
                <a:cubicBezTo>
                  <a:pt x="2857" y="69"/>
                  <a:pt x="2598" y="82"/>
                  <a:pt x="2338" y="110"/>
                </a:cubicBezTo>
                <a:cubicBezTo>
                  <a:pt x="2302" y="115"/>
                  <a:pt x="2275" y="133"/>
                  <a:pt x="2266" y="165"/>
                </a:cubicBezTo>
                <a:cubicBezTo>
                  <a:pt x="2179" y="447"/>
                  <a:pt x="2220" y="660"/>
                  <a:pt x="2334" y="897"/>
                </a:cubicBezTo>
                <a:cubicBezTo>
                  <a:pt x="2475" y="997"/>
                  <a:pt x="2602" y="1183"/>
                  <a:pt x="2616" y="1338"/>
                </a:cubicBezTo>
                <a:cubicBezTo>
                  <a:pt x="2629" y="1511"/>
                  <a:pt x="2529" y="1620"/>
                  <a:pt x="2402" y="1665"/>
                </a:cubicBezTo>
                <a:cubicBezTo>
                  <a:pt x="2356" y="1697"/>
                  <a:pt x="2297" y="1724"/>
                  <a:pt x="2220" y="1733"/>
                </a:cubicBezTo>
                <a:lnTo>
                  <a:pt x="2061" y="1756"/>
                </a:lnTo>
                <a:cubicBezTo>
                  <a:pt x="1765" y="1756"/>
                  <a:pt x="1570" y="1588"/>
                  <a:pt x="1683" y="1192"/>
                </a:cubicBezTo>
                <a:cubicBezTo>
                  <a:pt x="1711" y="1106"/>
                  <a:pt x="1788" y="1024"/>
                  <a:pt x="1829" y="938"/>
                </a:cubicBezTo>
                <a:cubicBezTo>
                  <a:pt x="2202" y="146"/>
                  <a:pt x="1188" y="192"/>
                  <a:pt x="688" y="128"/>
                </a:cubicBezTo>
                <a:lnTo>
                  <a:pt x="665" y="128"/>
                </a:lnTo>
                <a:cubicBezTo>
                  <a:pt x="654" y="125"/>
                  <a:pt x="643" y="123"/>
                  <a:pt x="631" y="123"/>
                </a:cubicBezTo>
                <a:cubicBezTo>
                  <a:pt x="581" y="123"/>
                  <a:pt x="533" y="156"/>
                  <a:pt x="533" y="219"/>
                </a:cubicBezTo>
                <a:cubicBezTo>
                  <a:pt x="601" y="4094"/>
                  <a:pt x="510" y="7973"/>
                  <a:pt x="255" y="11838"/>
                </a:cubicBezTo>
                <a:cubicBezTo>
                  <a:pt x="187" y="12934"/>
                  <a:pt x="101" y="14030"/>
                  <a:pt x="5" y="15126"/>
                </a:cubicBezTo>
                <a:cubicBezTo>
                  <a:pt x="1" y="15176"/>
                  <a:pt x="55" y="15222"/>
                  <a:pt x="101" y="15222"/>
                </a:cubicBezTo>
                <a:cubicBezTo>
                  <a:pt x="4244" y="15194"/>
                  <a:pt x="8387" y="15026"/>
                  <a:pt x="12520" y="14712"/>
                </a:cubicBezTo>
                <a:cubicBezTo>
                  <a:pt x="13685" y="14626"/>
                  <a:pt x="14981" y="14690"/>
                  <a:pt x="16145" y="14580"/>
                </a:cubicBezTo>
                <a:cubicBezTo>
                  <a:pt x="16147" y="14580"/>
                  <a:pt x="16149" y="14580"/>
                  <a:pt x="16151" y="14580"/>
                </a:cubicBezTo>
                <a:cubicBezTo>
                  <a:pt x="16180" y="14580"/>
                  <a:pt x="16191" y="14600"/>
                  <a:pt x="16195" y="14600"/>
                </a:cubicBezTo>
                <a:cubicBezTo>
                  <a:pt x="16197" y="14600"/>
                  <a:pt x="16196" y="14594"/>
                  <a:pt x="16195" y="14576"/>
                </a:cubicBezTo>
                <a:cubicBezTo>
                  <a:pt x="15972" y="10892"/>
                  <a:pt x="16277" y="6954"/>
                  <a:pt x="16109" y="3275"/>
                </a:cubicBezTo>
                <a:cubicBezTo>
                  <a:pt x="16036" y="1688"/>
                  <a:pt x="15781" y="155"/>
                  <a:pt x="15781" y="155"/>
                </a:cubicBezTo>
                <a:lnTo>
                  <a:pt x="15740" y="155"/>
                </a:lnTo>
                <a:cubicBezTo>
                  <a:pt x="15567" y="165"/>
                  <a:pt x="15390" y="174"/>
                  <a:pt x="15217" y="183"/>
                </a:cubicBezTo>
                <a:cubicBezTo>
                  <a:pt x="15053" y="174"/>
                  <a:pt x="14890" y="160"/>
                  <a:pt x="14726" y="151"/>
                </a:cubicBezTo>
                <a:cubicBezTo>
                  <a:pt x="14666" y="148"/>
                  <a:pt x="14580" y="129"/>
                  <a:pt x="14503" y="129"/>
                </a:cubicBezTo>
                <a:cubicBezTo>
                  <a:pt x="14458" y="129"/>
                  <a:pt x="14417" y="135"/>
                  <a:pt x="14385" y="155"/>
                </a:cubicBezTo>
                <a:cubicBezTo>
                  <a:pt x="14194" y="278"/>
                  <a:pt x="14289" y="556"/>
                  <a:pt x="14376" y="706"/>
                </a:cubicBezTo>
                <a:cubicBezTo>
                  <a:pt x="14426" y="783"/>
                  <a:pt x="14530" y="851"/>
                  <a:pt x="14558" y="933"/>
                </a:cubicBezTo>
                <a:cubicBezTo>
                  <a:pt x="14635" y="1160"/>
                  <a:pt x="14549" y="1383"/>
                  <a:pt x="14335" y="1461"/>
                </a:cubicBezTo>
                <a:cubicBezTo>
                  <a:pt x="14267" y="1486"/>
                  <a:pt x="14158" y="1513"/>
                  <a:pt x="14058" y="1513"/>
                </a:cubicBezTo>
                <a:cubicBezTo>
                  <a:pt x="13978" y="1513"/>
                  <a:pt x="13904" y="1495"/>
                  <a:pt x="13862" y="1447"/>
                </a:cubicBezTo>
                <a:cubicBezTo>
                  <a:pt x="13730" y="1297"/>
                  <a:pt x="13776" y="1010"/>
                  <a:pt x="13871" y="865"/>
                </a:cubicBezTo>
                <a:cubicBezTo>
                  <a:pt x="14007" y="642"/>
                  <a:pt x="14121" y="433"/>
                  <a:pt x="13980" y="187"/>
                </a:cubicBezTo>
                <a:cubicBezTo>
                  <a:pt x="13967" y="160"/>
                  <a:pt x="13939" y="146"/>
                  <a:pt x="13912" y="146"/>
                </a:cubicBezTo>
                <a:cubicBezTo>
                  <a:pt x="13348" y="151"/>
                  <a:pt x="12793" y="192"/>
                  <a:pt x="12234" y="269"/>
                </a:cubicBezTo>
                <a:cubicBezTo>
                  <a:pt x="12211" y="274"/>
                  <a:pt x="12184" y="301"/>
                  <a:pt x="12179" y="324"/>
                </a:cubicBezTo>
                <a:cubicBezTo>
                  <a:pt x="12152" y="501"/>
                  <a:pt x="12120" y="678"/>
                  <a:pt x="12093" y="856"/>
                </a:cubicBezTo>
                <a:cubicBezTo>
                  <a:pt x="12084" y="901"/>
                  <a:pt x="12111" y="951"/>
                  <a:pt x="12166" y="951"/>
                </a:cubicBezTo>
                <a:cubicBezTo>
                  <a:pt x="12525" y="1165"/>
                  <a:pt x="12502" y="1365"/>
                  <a:pt x="12102" y="1552"/>
                </a:cubicBezTo>
                <a:cubicBezTo>
                  <a:pt x="12054" y="1562"/>
                  <a:pt x="12005" y="1567"/>
                  <a:pt x="11957" y="1567"/>
                </a:cubicBezTo>
                <a:cubicBezTo>
                  <a:pt x="11851" y="1567"/>
                  <a:pt x="11746" y="1542"/>
                  <a:pt x="11643" y="1492"/>
                </a:cubicBezTo>
                <a:cubicBezTo>
                  <a:pt x="11002" y="1015"/>
                  <a:pt x="11715" y="983"/>
                  <a:pt x="11816" y="806"/>
                </a:cubicBezTo>
                <a:cubicBezTo>
                  <a:pt x="11906" y="642"/>
                  <a:pt x="11843" y="392"/>
                  <a:pt x="11806" y="219"/>
                </a:cubicBezTo>
                <a:cubicBezTo>
                  <a:pt x="11802" y="187"/>
                  <a:pt x="11766" y="160"/>
                  <a:pt x="11734" y="160"/>
                </a:cubicBezTo>
                <a:cubicBezTo>
                  <a:pt x="11220" y="178"/>
                  <a:pt x="10706" y="192"/>
                  <a:pt x="10192" y="210"/>
                </a:cubicBezTo>
                <a:cubicBezTo>
                  <a:pt x="10142" y="269"/>
                  <a:pt x="10115" y="333"/>
                  <a:pt x="10092" y="401"/>
                </a:cubicBezTo>
                <a:cubicBezTo>
                  <a:pt x="10083" y="451"/>
                  <a:pt x="10078" y="497"/>
                  <a:pt x="10074" y="547"/>
                </a:cubicBezTo>
                <a:cubicBezTo>
                  <a:pt x="10133" y="760"/>
                  <a:pt x="10328" y="997"/>
                  <a:pt x="10315" y="1197"/>
                </a:cubicBezTo>
                <a:cubicBezTo>
                  <a:pt x="10302" y="1387"/>
                  <a:pt x="10187" y="1466"/>
                  <a:pt x="10055" y="1466"/>
                </a:cubicBezTo>
                <a:cubicBezTo>
                  <a:pt x="10048" y="1466"/>
                  <a:pt x="10040" y="1466"/>
                  <a:pt x="10033" y="1465"/>
                </a:cubicBezTo>
                <a:cubicBezTo>
                  <a:pt x="10007" y="1471"/>
                  <a:pt x="9977" y="1474"/>
                  <a:pt x="9944" y="1474"/>
                </a:cubicBezTo>
                <a:cubicBezTo>
                  <a:pt x="9901" y="1474"/>
                  <a:pt x="9852" y="1469"/>
                  <a:pt x="9801" y="1456"/>
                </a:cubicBezTo>
                <a:cubicBezTo>
                  <a:pt x="9564" y="1411"/>
                  <a:pt x="9469" y="1261"/>
                  <a:pt x="9519" y="1001"/>
                </a:cubicBezTo>
                <a:cubicBezTo>
                  <a:pt x="9542" y="883"/>
                  <a:pt x="9619" y="774"/>
                  <a:pt x="9660" y="660"/>
                </a:cubicBezTo>
                <a:cubicBezTo>
                  <a:pt x="9719" y="492"/>
                  <a:pt x="9733" y="369"/>
                  <a:pt x="9655" y="205"/>
                </a:cubicBezTo>
                <a:cubicBezTo>
                  <a:pt x="9646" y="183"/>
                  <a:pt x="9614" y="169"/>
                  <a:pt x="9587" y="169"/>
                </a:cubicBezTo>
                <a:cubicBezTo>
                  <a:pt x="9151" y="183"/>
                  <a:pt x="8710" y="196"/>
                  <a:pt x="8268" y="210"/>
                </a:cubicBezTo>
                <a:cubicBezTo>
                  <a:pt x="8227" y="210"/>
                  <a:pt x="8187" y="246"/>
                  <a:pt x="8191" y="287"/>
                </a:cubicBezTo>
                <a:cubicBezTo>
                  <a:pt x="8214" y="601"/>
                  <a:pt x="8036" y="778"/>
                  <a:pt x="8305" y="1006"/>
                </a:cubicBezTo>
                <a:cubicBezTo>
                  <a:pt x="8387" y="1074"/>
                  <a:pt x="8573" y="1142"/>
                  <a:pt x="8591" y="1279"/>
                </a:cubicBezTo>
                <a:cubicBezTo>
                  <a:pt x="8635" y="1568"/>
                  <a:pt x="8299" y="1684"/>
                  <a:pt x="8067" y="1684"/>
                </a:cubicBezTo>
                <a:cubicBezTo>
                  <a:pt x="8058" y="1684"/>
                  <a:pt x="8050" y="1684"/>
                  <a:pt x="8041" y="1683"/>
                </a:cubicBezTo>
                <a:cubicBezTo>
                  <a:pt x="7923" y="1679"/>
                  <a:pt x="7673" y="1629"/>
                  <a:pt x="7568" y="1547"/>
                </a:cubicBezTo>
                <a:cubicBezTo>
                  <a:pt x="7282" y="1315"/>
                  <a:pt x="7523" y="1047"/>
                  <a:pt x="7636" y="847"/>
                </a:cubicBezTo>
                <a:cubicBezTo>
                  <a:pt x="7727" y="692"/>
                  <a:pt x="7909" y="292"/>
                  <a:pt x="7677" y="151"/>
                </a:cubicBezTo>
                <a:cubicBezTo>
                  <a:pt x="7634" y="126"/>
                  <a:pt x="7572" y="117"/>
                  <a:pt x="7503" y="117"/>
                </a:cubicBezTo>
                <a:cubicBezTo>
                  <a:pt x="7373" y="117"/>
                  <a:pt x="7219" y="146"/>
                  <a:pt x="7127" y="146"/>
                </a:cubicBezTo>
                <a:cubicBezTo>
                  <a:pt x="6818" y="146"/>
                  <a:pt x="6504" y="142"/>
                  <a:pt x="6190" y="128"/>
                </a:cubicBezTo>
                <a:cubicBezTo>
                  <a:pt x="6149" y="128"/>
                  <a:pt x="6117" y="165"/>
                  <a:pt x="6113" y="205"/>
                </a:cubicBezTo>
                <a:cubicBezTo>
                  <a:pt x="6104" y="406"/>
                  <a:pt x="6090" y="610"/>
                  <a:pt x="6081" y="810"/>
                </a:cubicBezTo>
                <a:cubicBezTo>
                  <a:pt x="6304" y="915"/>
                  <a:pt x="6527" y="1138"/>
                  <a:pt x="6336" y="1392"/>
                </a:cubicBezTo>
                <a:cubicBezTo>
                  <a:pt x="6242" y="1518"/>
                  <a:pt x="6090" y="1569"/>
                  <a:pt x="5936" y="1569"/>
                </a:cubicBezTo>
                <a:cubicBezTo>
                  <a:pt x="5912" y="1569"/>
                  <a:pt x="5887" y="1568"/>
                  <a:pt x="5863" y="1565"/>
                </a:cubicBezTo>
                <a:cubicBezTo>
                  <a:pt x="5848" y="1567"/>
                  <a:pt x="5834" y="1567"/>
                  <a:pt x="5820" y="1567"/>
                </a:cubicBezTo>
                <a:cubicBezTo>
                  <a:pt x="5701" y="1567"/>
                  <a:pt x="5579" y="1518"/>
                  <a:pt x="5490" y="1424"/>
                </a:cubicBezTo>
                <a:cubicBezTo>
                  <a:pt x="5431" y="1361"/>
                  <a:pt x="5381" y="1279"/>
                  <a:pt x="5376" y="1192"/>
                </a:cubicBezTo>
                <a:cubicBezTo>
                  <a:pt x="5372" y="1188"/>
                  <a:pt x="5367" y="1183"/>
                  <a:pt x="5362" y="1179"/>
                </a:cubicBezTo>
                <a:lnTo>
                  <a:pt x="5376" y="1160"/>
                </a:lnTo>
                <a:lnTo>
                  <a:pt x="5376" y="1156"/>
                </a:lnTo>
                <a:cubicBezTo>
                  <a:pt x="5381" y="1083"/>
                  <a:pt x="5412" y="1024"/>
                  <a:pt x="5463" y="979"/>
                </a:cubicBezTo>
                <a:cubicBezTo>
                  <a:pt x="5494" y="942"/>
                  <a:pt x="5535" y="910"/>
                  <a:pt x="5572" y="879"/>
                </a:cubicBezTo>
                <a:cubicBezTo>
                  <a:pt x="5576" y="874"/>
                  <a:pt x="5576" y="874"/>
                  <a:pt x="5581" y="869"/>
                </a:cubicBezTo>
                <a:cubicBezTo>
                  <a:pt x="5590" y="860"/>
                  <a:pt x="5599" y="856"/>
                  <a:pt x="5608" y="847"/>
                </a:cubicBezTo>
                <a:cubicBezTo>
                  <a:pt x="5644" y="815"/>
                  <a:pt x="5681" y="774"/>
                  <a:pt x="5704" y="724"/>
                </a:cubicBezTo>
                <a:cubicBezTo>
                  <a:pt x="5744" y="628"/>
                  <a:pt x="5754" y="519"/>
                  <a:pt x="5749" y="415"/>
                </a:cubicBezTo>
                <a:cubicBezTo>
                  <a:pt x="5735" y="351"/>
                  <a:pt x="5726" y="287"/>
                  <a:pt x="5722" y="219"/>
                </a:cubicBezTo>
                <a:cubicBezTo>
                  <a:pt x="5717" y="210"/>
                  <a:pt x="5717" y="205"/>
                  <a:pt x="5713" y="196"/>
                </a:cubicBezTo>
                <a:cubicBezTo>
                  <a:pt x="5704" y="133"/>
                  <a:pt x="5694" y="74"/>
                  <a:pt x="5690" y="14"/>
                </a:cubicBezTo>
                <a:cubicBezTo>
                  <a:pt x="5681" y="5"/>
                  <a:pt x="5667" y="1"/>
                  <a:pt x="5649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 rot="20538971">
            <a:off x="49170" y="368371"/>
            <a:ext cx="2128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Myriad Pro" panose="020B0503030403020204" pitchFamily="34" charset="0"/>
              </a:rPr>
              <a:t>Make a mind map</a:t>
            </a:r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41" name="Google Shape;2655;p71"/>
          <p:cNvSpPr/>
          <p:nvPr/>
        </p:nvSpPr>
        <p:spPr>
          <a:xfrm rot="19987568">
            <a:off x="-258185" y="302676"/>
            <a:ext cx="1008586" cy="689076"/>
          </a:xfrm>
          <a:custGeom>
            <a:avLst/>
            <a:gdLst/>
            <a:ahLst/>
            <a:cxnLst/>
            <a:rect l="l" t="t" r="r" b="b"/>
            <a:pathLst>
              <a:path w="7491" h="4872" extrusionOk="0">
                <a:moveTo>
                  <a:pt x="6645" y="1"/>
                </a:moveTo>
                <a:lnTo>
                  <a:pt x="6576" y="28"/>
                </a:lnTo>
                <a:cubicBezTo>
                  <a:pt x="6576" y="28"/>
                  <a:pt x="5494" y="519"/>
                  <a:pt x="5426" y="537"/>
                </a:cubicBezTo>
                <a:cubicBezTo>
                  <a:pt x="5358" y="555"/>
                  <a:pt x="3352" y="1479"/>
                  <a:pt x="3352" y="1479"/>
                </a:cubicBezTo>
                <a:cubicBezTo>
                  <a:pt x="3352" y="1479"/>
                  <a:pt x="1765" y="2188"/>
                  <a:pt x="1137" y="2456"/>
                </a:cubicBezTo>
                <a:cubicBezTo>
                  <a:pt x="514" y="2725"/>
                  <a:pt x="14" y="2943"/>
                  <a:pt x="1" y="2957"/>
                </a:cubicBezTo>
                <a:lnTo>
                  <a:pt x="401" y="3125"/>
                </a:lnTo>
                <a:lnTo>
                  <a:pt x="337" y="3216"/>
                </a:lnTo>
                <a:lnTo>
                  <a:pt x="151" y="3475"/>
                </a:lnTo>
                <a:cubicBezTo>
                  <a:pt x="151" y="3475"/>
                  <a:pt x="273" y="3516"/>
                  <a:pt x="351" y="3521"/>
                </a:cubicBezTo>
                <a:cubicBezTo>
                  <a:pt x="433" y="3530"/>
                  <a:pt x="433" y="3630"/>
                  <a:pt x="437" y="3680"/>
                </a:cubicBezTo>
                <a:cubicBezTo>
                  <a:pt x="446" y="3734"/>
                  <a:pt x="364" y="3962"/>
                  <a:pt x="364" y="3962"/>
                </a:cubicBezTo>
                <a:cubicBezTo>
                  <a:pt x="364" y="3962"/>
                  <a:pt x="383" y="4034"/>
                  <a:pt x="410" y="4057"/>
                </a:cubicBezTo>
                <a:cubicBezTo>
                  <a:pt x="437" y="4075"/>
                  <a:pt x="669" y="4107"/>
                  <a:pt x="669" y="4107"/>
                </a:cubicBezTo>
                <a:lnTo>
                  <a:pt x="405" y="4471"/>
                </a:lnTo>
                <a:lnTo>
                  <a:pt x="537" y="4485"/>
                </a:lnTo>
                <a:lnTo>
                  <a:pt x="828" y="4535"/>
                </a:lnTo>
                <a:lnTo>
                  <a:pt x="633" y="4871"/>
                </a:lnTo>
                <a:cubicBezTo>
                  <a:pt x="633" y="4871"/>
                  <a:pt x="710" y="4871"/>
                  <a:pt x="783" y="4867"/>
                </a:cubicBezTo>
                <a:cubicBezTo>
                  <a:pt x="856" y="4857"/>
                  <a:pt x="1447" y="4630"/>
                  <a:pt x="1588" y="4566"/>
                </a:cubicBezTo>
                <a:cubicBezTo>
                  <a:pt x="1729" y="4507"/>
                  <a:pt x="2334" y="4307"/>
                  <a:pt x="2456" y="4244"/>
                </a:cubicBezTo>
                <a:cubicBezTo>
                  <a:pt x="2584" y="4184"/>
                  <a:pt x="3880" y="3593"/>
                  <a:pt x="4043" y="3502"/>
                </a:cubicBezTo>
                <a:cubicBezTo>
                  <a:pt x="4207" y="3407"/>
                  <a:pt x="5831" y="2606"/>
                  <a:pt x="6335" y="2356"/>
                </a:cubicBezTo>
                <a:cubicBezTo>
                  <a:pt x="6840" y="2111"/>
                  <a:pt x="7491" y="1706"/>
                  <a:pt x="7491" y="1706"/>
                </a:cubicBezTo>
                <a:cubicBezTo>
                  <a:pt x="7491" y="1706"/>
                  <a:pt x="7336" y="1665"/>
                  <a:pt x="7281" y="1642"/>
                </a:cubicBezTo>
                <a:cubicBezTo>
                  <a:pt x="7222" y="1620"/>
                  <a:pt x="7031" y="1474"/>
                  <a:pt x="7031" y="1474"/>
                </a:cubicBezTo>
                <a:lnTo>
                  <a:pt x="7199" y="1206"/>
                </a:lnTo>
                <a:lnTo>
                  <a:pt x="6777" y="1015"/>
                </a:lnTo>
                <a:lnTo>
                  <a:pt x="6899" y="656"/>
                </a:lnTo>
                <a:lnTo>
                  <a:pt x="6536" y="460"/>
                </a:lnTo>
                <a:lnTo>
                  <a:pt x="6645" y="1"/>
                </a:lnTo>
                <a:close/>
              </a:path>
            </a:pathLst>
          </a:custGeom>
          <a:solidFill>
            <a:srgbClr val="F3C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08540" y="1166778"/>
            <a:ext cx="6822898" cy="5709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Google Shape;2919;p95"/>
          <p:cNvSpPr/>
          <p:nvPr/>
        </p:nvSpPr>
        <p:spPr>
          <a:xfrm>
            <a:off x="3686637" y="3064199"/>
            <a:ext cx="2295141" cy="1640502"/>
          </a:xfrm>
          <a:custGeom>
            <a:avLst/>
            <a:gdLst/>
            <a:ahLst/>
            <a:cxnLst/>
            <a:rect l="l" t="t" r="r" b="b"/>
            <a:pathLst>
              <a:path w="68155" h="50589" extrusionOk="0">
                <a:moveTo>
                  <a:pt x="28226" y="569"/>
                </a:moveTo>
                <a:cubicBezTo>
                  <a:pt x="30520" y="569"/>
                  <a:pt x="32371" y="2183"/>
                  <a:pt x="32960" y="4290"/>
                </a:cubicBezTo>
                <a:lnTo>
                  <a:pt x="32960" y="4290"/>
                </a:lnTo>
                <a:cubicBezTo>
                  <a:pt x="32192" y="3569"/>
                  <a:pt x="31378" y="2871"/>
                  <a:pt x="30564" y="2220"/>
                </a:cubicBezTo>
                <a:cubicBezTo>
                  <a:pt x="29933" y="1730"/>
                  <a:pt x="29279" y="1146"/>
                  <a:pt x="28509" y="889"/>
                </a:cubicBezTo>
                <a:cubicBezTo>
                  <a:pt x="28184" y="771"/>
                  <a:pt x="27840" y="709"/>
                  <a:pt x="27489" y="709"/>
                </a:cubicBezTo>
                <a:cubicBezTo>
                  <a:pt x="27286" y="709"/>
                  <a:pt x="27080" y="730"/>
                  <a:pt x="26875" y="772"/>
                </a:cubicBezTo>
                <a:cubicBezTo>
                  <a:pt x="27108" y="702"/>
                  <a:pt x="27365" y="632"/>
                  <a:pt x="27598" y="609"/>
                </a:cubicBezTo>
                <a:cubicBezTo>
                  <a:pt x="27811" y="582"/>
                  <a:pt x="28020" y="569"/>
                  <a:pt x="28226" y="569"/>
                </a:cubicBezTo>
                <a:close/>
                <a:moveTo>
                  <a:pt x="16942" y="3199"/>
                </a:moveTo>
                <a:cubicBezTo>
                  <a:pt x="17219" y="3199"/>
                  <a:pt x="17496" y="3224"/>
                  <a:pt x="17769" y="3271"/>
                </a:cubicBezTo>
                <a:cubicBezTo>
                  <a:pt x="17668" y="3266"/>
                  <a:pt x="17568" y="3263"/>
                  <a:pt x="17467" y="3263"/>
                </a:cubicBezTo>
                <a:cubicBezTo>
                  <a:pt x="16098" y="3263"/>
                  <a:pt x="14746" y="3706"/>
                  <a:pt x="13636" y="4555"/>
                </a:cubicBezTo>
                <a:cubicBezTo>
                  <a:pt x="14197" y="3971"/>
                  <a:pt x="14920" y="3551"/>
                  <a:pt x="15714" y="3364"/>
                </a:cubicBezTo>
                <a:cubicBezTo>
                  <a:pt x="16118" y="3252"/>
                  <a:pt x="16531" y="3199"/>
                  <a:pt x="16942" y="3199"/>
                </a:cubicBezTo>
                <a:close/>
                <a:moveTo>
                  <a:pt x="17651" y="2468"/>
                </a:moveTo>
                <a:cubicBezTo>
                  <a:pt x="19309" y="2468"/>
                  <a:pt x="20933" y="3246"/>
                  <a:pt x="21972" y="4671"/>
                </a:cubicBezTo>
                <a:cubicBezTo>
                  <a:pt x="21364" y="4275"/>
                  <a:pt x="20734" y="3971"/>
                  <a:pt x="20057" y="3714"/>
                </a:cubicBezTo>
                <a:cubicBezTo>
                  <a:pt x="19083" y="3142"/>
                  <a:pt x="18027" y="2765"/>
                  <a:pt x="16916" y="2765"/>
                </a:cubicBezTo>
                <a:cubicBezTo>
                  <a:pt x="16350" y="2765"/>
                  <a:pt x="15769" y="2863"/>
                  <a:pt x="15177" y="3084"/>
                </a:cubicBezTo>
                <a:cubicBezTo>
                  <a:pt x="15962" y="2668"/>
                  <a:pt x="16811" y="2468"/>
                  <a:pt x="17651" y="2468"/>
                </a:cubicBezTo>
                <a:close/>
                <a:moveTo>
                  <a:pt x="22088" y="5232"/>
                </a:moveTo>
                <a:lnTo>
                  <a:pt x="22088" y="5232"/>
                </a:lnTo>
                <a:cubicBezTo>
                  <a:pt x="22205" y="5325"/>
                  <a:pt x="22322" y="5419"/>
                  <a:pt x="22438" y="5512"/>
                </a:cubicBezTo>
                <a:cubicBezTo>
                  <a:pt x="22438" y="5535"/>
                  <a:pt x="22462" y="5582"/>
                  <a:pt x="22485" y="5605"/>
                </a:cubicBezTo>
                <a:cubicBezTo>
                  <a:pt x="22345" y="5489"/>
                  <a:pt x="22205" y="5372"/>
                  <a:pt x="22088" y="5232"/>
                </a:cubicBezTo>
                <a:close/>
                <a:moveTo>
                  <a:pt x="31754" y="3668"/>
                </a:moveTo>
                <a:lnTo>
                  <a:pt x="31801" y="3714"/>
                </a:lnTo>
                <a:cubicBezTo>
                  <a:pt x="32105" y="3971"/>
                  <a:pt x="32595" y="4368"/>
                  <a:pt x="33085" y="4812"/>
                </a:cubicBezTo>
                <a:cubicBezTo>
                  <a:pt x="33155" y="5092"/>
                  <a:pt x="33179" y="5395"/>
                  <a:pt x="33179" y="5699"/>
                </a:cubicBezTo>
                <a:cubicBezTo>
                  <a:pt x="32805" y="4975"/>
                  <a:pt x="32315" y="4275"/>
                  <a:pt x="31754" y="3668"/>
                </a:cubicBezTo>
                <a:close/>
                <a:moveTo>
                  <a:pt x="27488" y="1106"/>
                </a:moveTo>
                <a:cubicBezTo>
                  <a:pt x="27785" y="1106"/>
                  <a:pt x="28095" y="1156"/>
                  <a:pt x="28416" y="1263"/>
                </a:cubicBezTo>
                <a:cubicBezTo>
                  <a:pt x="29326" y="1566"/>
                  <a:pt x="30190" y="2290"/>
                  <a:pt x="30961" y="2990"/>
                </a:cubicBezTo>
                <a:cubicBezTo>
                  <a:pt x="30797" y="2850"/>
                  <a:pt x="30610" y="2734"/>
                  <a:pt x="30424" y="2617"/>
                </a:cubicBezTo>
                <a:cubicBezTo>
                  <a:pt x="29748" y="2206"/>
                  <a:pt x="28980" y="1988"/>
                  <a:pt x="28207" y="1988"/>
                </a:cubicBezTo>
                <a:cubicBezTo>
                  <a:pt x="27751" y="1988"/>
                  <a:pt x="27293" y="2064"/>
                  <a:pt x="26851" y="2220"/>
                </a:cubicBezTo>
                <a:cubicBezTo>
                  <a:pt x="26081" y="2337"/>
                  <a:pt x="25380" y="2734"/>
                  <a:pt x="24843" y="3294"/>
                </a:cubicBezTo>
                <a:cubicBezTo>
                  <a:pt x="24260" y="4018"/>
                  <a:pt x="23863" y="4905"/>
                  <a:pt x="23746" y="5816"/>
                </a:cubicBezTo>
                <a:lnTo>
                  <a:pt x="23746" y="5839"/>
                </a:lnTo>
                <a:cubicBezTo>
                  <a:pt x="23653" y="5372"/>
                  <a:pt x="23653" y="4928"/>
                  <a:pt x="23746" y="4485"/>
                </a:cubicBezTo>
                <a:cubicBezTo>
                  <a:pt x="24443" y="2753"/>
                  <a:pt x="25767" y="1106"/>
                  <a:pt x="27488" y="1106"/>
                </a:cubicBezTo>
                <a:close/>
                <a:moveTo>
                  <a:pt x="33926" y="5699"/>
                </a:moveTo>
                <a:cubicBezTo>
                  <a:pt x="34066" y="5862"/>
                  <a:pt x="34183" y="6072"/>
                  <a:pt x="34276" y="6283"/>
                </a:cubicBezTo>
                <a:lnTo>
                  <a:pt x="34229" y="6376"/>
                </a:lnTo>
                <a:cubicBezTo>
                  <a:pt x="34206" y="6329"/>
                  <a:pt x="34136" y="6283"/>
                  <a:pt x="34089" y="6283"/>
                </a:cubicBezTo>
                <a:cubicBezTo>
                  <a:pt x="33949" y="6283"/>
                  <a:pt x="33786" y="6329"/>
                  <a:pt x="33669" y="6423"/>
                </a:cubicBezTo>
                <a:cubicBezTo>
                  <a:pt x="33669" y="6306"/>
                  <a:pt x="33669" y="6212"/>
                  <a:pt x="33692" y="6119"/>
                </a:cubicBezTo>
                <a:cubicBezTo>
                  <a:pt x="33762" y="5956"/>
                  <a:pt x="33832" y="5816"/>
                  <a:pt x="33926" y="5699"/>
                </a:cubicBezTo>
                <a:close/>
                <a:moveTo>
                  <a:pt x="17950" y="4210"/>
                </a:moveTo>
                <a:cubicBezTo>
                  <a:pt x="19521" y="4210"/>
                  <a:pt x="21026" y="4974"/>
                  <a:pt x="22322" y="6026"/>
                </a:cubicBezTo>
                <a:cubicBezTo>
                  <a:pt x="22438" y="6166"/>
                  <a:pt x="22579" y="6306"/>
                  <a:pt x="22719" y="6446"/>
                </a:cubicBezTo>
                <a:cubicBezTo>
                  <a:pt x="22742" y="6493"/>
                  <a:pt x="22765" y="6563"/>
                  <a:pt x="22765" y="6633"/>
                </a:cubicBezTo>
                <a:cubicBezTo>
                  <a:pt x="21584" y="5238"/>
                  <a:pt x="19753" y="4425"/>
                  <a:pt x="17943" y="4425"/>
                </a:cubicBezTo>
                <a:cubicBezTo>
                  <a:pt x="16782" y="4425"/>
                  <a:pt x="15630" y="4759"/>
                  <a:pt x="14664" y="5489"/>
                </a:cubicBezTo>
                <a:cubicBezTo>
                  <a:pt x="14623" y="5509"/>
                  <a:pt x="14582" y="5548"/>
                  <a:pt x="14556" y="5572"/>
                </a:cubicBezTo>
                <a:lnTo>
                  <a:pt x="14556" y="5572"/>
                </a:lnTo>
                <a:cubicBezTo>
                  <a:pt x="14811" y="5320"/>
                  <a:pt x="15111" y="5113"/>
                  <a:pt x="15411" y="4928"/>
                </a:cubicBezTo>
                <a:cubicBezTo>
                  <a:pt x="16261" y="4426"/>
                  <a:pt x="17115" y="4210"/>
                  <a:pt x="17950" y="4210"/>
                </a:cubicBezTo>
                <a:close/>
                <a:moveTo>
                  <a:pt x="41506" y="2271"/>
                </a:moveTo>
                <a:cubicBezTo>
                  <a:pt x="41930" y="2271"/>
                  <a:pt x="42354" y="2309"/>
                  <a:pt x="42775" y="2383"/>
                </a:cubicBezTo>
                <a:cubicBezTo>
                  <a:pt x="44222" y="2827"/>
                  <a:pt x="45460" y="3784"/>
                  <a:pt x="46230" y="5092"/>
                </a:cubicBezTo>
                <a:cubicBezTo>
                  <a:pt x="46534" y="5582"/>
                  <a:pt x="46721" y="6166"/>
                  <a:pt x="46791" y="6749"/>
                </a:cubicBezTo>
                <a:cubicBezTo>
                  <a:pt x="46137" y="5092"/>
                  <a:pt x="44783" y="3808"/>
                  <a:pt x="43102" y="3271"/>
                </a:cubicBezTo>
                <a:cubicBezTo>
                  <a:pt x="42403" y="3051"/>
                  <a:pt x="41710" y="2950"/>
                  <a:pt x="41032" y="2950"/>
                </a:cubicBezTo>
                <a:cubicBezTo>
                  <a:pt x="38897" y="2950"/>
                  <a:pt x="36903" y="3954"/>
                  <a:pt x="35327" y="5442"/>
                </a:cubicBezTo>
                <a:cubicBezTo>
                  <a:pt x="35420" y="5325"/>
                  <a:pt x="35513" y="5185"/>
                  <a:pt x="35630" y="5068"/>
                </a:cubicBezTo>
                <a:cubicBezTo>
                  <a:pt x="35864" y="4788"/>
                  <a:pt x="36120" y="4531"/>
                  <a:pt x="36424" y="4275"/>
                </a:cubicBezTo>
                <a:cubicBezTo>
                  <a:pt x="37335" y="3457"/>
                  <a:pt x="38432" y="2874"/>
                  <a:pt x="39599" y="2523"/>
                </a:cubicBezTo>
                <a:cubicBezTo>
                  <a:pt x="40230" y="2355"/>
                  <a:pt x="40869" y="2271"/>
                  <a:pt x="41506" y="2271"/>
                </a:cubicBezTo>
                <a:close/>
                <a:moveTo>
                  <a:pt x="41321" y="1614"/>
                </a:moveTo>
                <a:cubicBezTo>
                  <a:pt x="41611" y="1614"/>
                  <a:pt x="41902" y="1629"/>
                  <a:pt x="42191" y="1660"/>
                </a:cubicBezTo>
                <a:lnTo>
                  <a:pt x="42214" y="1660"/>
                </a:lnTo>
                <a:cubicBezTo>
                  <a:pt x="44176" y="1846"/>
                  <a:pt x="45997" y="2827"/>
                  <a:pt x="47211" y="4415"/>
                </a:cubicBezTo>
                <a:cubicBezTo>
                  <a:pt x="47935" y="5372"/>
                  <a:pt x="48261" y="6586"/>
                  <a:pt x="48145" y="7777"/>
                </a:cubicBezTo>
                <a:cubicBezTo>
                  <a:pt x="47981" y="5208"/>
                  <a:pt x="46254" y="2990"/>
                  <a:pt x="43779" y="2197"/>
                </a:cubicBezTo>
                <a:cubicBezTo>
                  <a:pt x="43522" y="2127"/>
                  <a:pt x="43288" y="2056"/>
                  <a:pt x="43032" y="2010"/>
                </a:cubicBezTo>
                <a:cubicBezTo>
                  <a:pt x="42798" y="1940"/>
                  <a:pt x="42565" y="1870"/>
                  <a:pt x="42354" y="1823"/>
                </a:cubicBezTo>
                <a:cubicBezTo>
                  <a:pt x="41932" y="1736"/>
                  <a:pt x="41515" y="1694"/>
                  <a:pt x="41105" y="1694"/>
                </a:cubicBezTo>
                <a:cubicBezTo>
                  <a:pt x="38775" y="1694"/>
                  <a:pt x="36686" y="3031"/>
                  <a:pt x="35257" y="4858"/>
                </a:cubicBezTo>
                <a:cubicBezTo>
                  <a:pt x="35140" y="4998"/>
                  <a:pt x="35023" y="5162"/>
                  <a:pt x="34906" y="5302"/>
                </a:cubicBezTo>
                <a:cubicBezTo>
                  <a:pt x="34860" y="5349"/>
                  <a:pt x="34673" y="5652"/>
                  <a:pt x="34486" y="5956"/>
                </a:cubicBezTo>
                <a:cubicBezTo>
                  <a:pt x="34369" y="5769"/>
                  <a:pt x="34229" y="5582"/>
                  <a:pt x="34089" y="5419"/>
                </a:cubicBezTo>
                <a:cubicBezTo>
                  <a:pt x="35636" y="3045"/>
                  <a:pt x="38471" y="1614"/>
                  <a:pt x="41321" y="1614"/>
                </a:cubicBezTo>
                <a:close/>
                <a:moveTo>
                  <a:pt x="45693" y="3691"/>
                </a:moveTo>
                <a:lnTo>
                  <a:pt x="45693" y="3691"/>
                </a:lnTo>
                <a:cubicBezTo>
                  <a:pt x="45857" y="3808"/>
                  <a:pt x="46020" y="3948"/>
                  <a:pt x="46183" y="4111"/>
                </a:cubicBezTo>
                <a:cubicBezTo>
                  <a:pt x="47561" y="5535"/>
                  <a:pt x="48075" y="7590"/>
                  <a:pt x="47514" y="9505"/>
                </a:cubicBezTo>
                <a:cubicBezTo>
                  <a:pt x="47328" y="9785"/>
                  <a:pt x="47094" y="10042"/>
                  <a:pt x="46814" y="10275"/>
                </a:cubicBezTo>
                <a:cubicBezTo>
                  <a:pt x="47047" y="9691"/>
                  <a:pt x="47164" y="9061"/>
                  <a:pt x="47141" y="8431"/>
                </a:cubicBezTo>
                <a:cubicBezTo>
                  <a:pt x="47398" y="7263"/>
                  <a:pt x="47211" y="6026"/>
                  <a:pt x="46650" y="4975"/>
                </a:cubicBezTo>
                <a:cubicBezTo>
                  <a:pt x="46394" y="4508"/>
                  <a:pt x="46090" y="4064"/>
                  <a:pt x="45693" y="3691"/>
                </a:cubicBezTo>
                <a:close/>
                <a:moveTo>
                  <a:pt x="17512" y="3649"/>
                </a:moveTo>
                <a:cubicBezTo>
                  <a:pt x="18326" y="3649"/>
                  <a:pt x="19138" y="3805"/>
                  <a:pt x="19917" y="4088"/>
                </a:cubicBezTo>
                <a:cubicBezTo>
                  <a:pt x="20080" y="4181"/>
                  <a:pt x="20244" y="4298"/>
                  <a:pt x="20407" y="4391"/>
                </a:cubicBezTo>
                <a:cubicBezTo>
                  <a:pt x="19608" y="4038"/>
                  <a:pt x="18771" y="3833"/>
                  <a:pt x="17927" y="3833"/>
                </a:cubicBezTo>
                <a:cubicBezTo>
                  <a:pt x="16872" y="3833"/>
                  <a:pt x="15805" y="4153"/>
                  <a:pt x="14780" y="4905"/>
                </a:cubicBezTo>
                <a:cubicBezTo>
                  <a:pt x="13496" y="5839"/>
                  <a:pt x="12679" y="7286"/>
                  <a:pt x="12586" y="8874"/>
                </a:cubicBezTo>
                <a:cubicBezTo>
                  <a:pt x="12469" y="9505"/>
                  <a:pt x="12446" y="10135"/>
                  <a:pt x="12516" y="10765"/>
                </a:cubicBezTo>
                <a:cubicBezTo>
                  <a:pt x="12422" y="10532"/>
                  <a:pt x="12352" y="10298"/>
                  <a:pt x="12282" y="10065"/>
                </a:cubicBezTo>
                <a:cubicBezTo>
                  <a:pt x="12072" y="8851"/>
                  <a:pt x="12165" y="7590"/>
                  <a:pt x="12516" y="6399"/>
                </a:cubicBezTo>
                <a:cubicBezTo>
                  <a:pt x="12936" y="5699"/>
                  <a:pt x="13496" y="5092"/>
                  <a:pt x="14173" y="4648"/>
                </a:cubicBezTo>
                <a:cubicBezTo>
                  <a:pt x="15235" y="3954"/>
                  <a:pt x="16375" y="3649"/>
                  <a:pt x="17512" y="3649"/>
                </a:cubicBezTo>
                <a:close/>
                <a:moveTo>
                  <a:pt x="54840" y="8692"/>
                </a:moveTo>
                <a:cubicBezTo>
                  <a:pt x="56566" y="8692"/>
                  <a:pt x="58296" y="8970"/>
                  <a:pt x="59959" y="9528"/>
                </a:cubicBezTo>
                <a:cubicBezTo>
                  <a:pt x="61220" y="9948"/>
                  <a:pt x="62434" y="10532"/>
                  <a:pt x="63554" y="11256"/>
                </a:cubicBezTo>
                <a:cubicBezTo>
                  <a:pt x="63274" y="11092"/>
                  <a:pt x="62947" y="10929"/>
                  <a:pt x="62621" y="10789"/>
                </a:cubicBezTo>
                <a:cubicBezTo>
                  <a:pt x="60239" y="9528"/>
                  <a:pt x="57274" y="9014"/>
                  <a:pt x="54822" y="8968"/>
                </a:cubicBezTo>
                <a:cubicBezTo>
                  <a:pt x="54749" y="8967"/>
                  <a:pt x="54676" y="8966"/>
                  <a:pt x="54602" y="8966"/>
                </a:cubicBezTo>
                <a:cubicBezTo>
                  <a:pt x="52621" y="8966"/>
                  <a:pt x="50643" y="9271"/>
                  <a:pt x="48752" y="9901"/>
                </a:cubicBezTo>
                <a:lnTo>
                  <a:pt x="48682" y="9925"/>
                </a:lnTo>
                <a:cubicBezTo>
                  <a:pt x="50643" y="9104"/>
                  <a:pt x="52739" y="8692"/>
                  <a:pt x="54840" y="8692"/>
                </a:cubicBezTo>
                <a:close/>
                <a:moveTo>
                  <a:pt x="13006" y="11489"/>
                </a:moveTo>
                <a:lnTo>
                  <a:pt x="13006" y="11489"/>
                </a:lnTo>
                <a:cubicBezTo>
                  <a:pt x="13146" y="11816"/>
                  <a:pt x="13309" y="12120"/>
                  <a:pt x="13496" y="12423"/>
                </a:cubicBezTo>
                <a:lnTo>
                  <a:pt x="13379" y="12376"/>
                </a:lnTo>
                <a:cubicBezTo>
                  <a:pt x="13333" y="12306"/>
                  <a:pt x="13286" y="12260"/>
                  <a:pt x="13263" y="12190"/>
                </a:cubicBezTo>
                <a:cubicBezTo>
                  <a:pt x="13146" y="11956"/>
                  <a:pt x="13076" y="11723"/>
                  <a:pt x="13006" y="11489"/>
                </a:cubicBezTo>
                <a:close/>
                <a:moveTo>
                  <a:pt x="10050" y="12287"/>
                </a:moveTo>
                <a:cubicBezTo>
                  <a:pt x="10272" y="12287"/>
                  <a:pt x="10494" y="12293"/>
                  <a:pt x="10718" y="12306"/>
                </a:cubicBezTo>
                <a:cubicBezTo>
                  <a:pt x="9550" y="12306"/>
                  <a:pt x="8360" y="12423"/>
                  <a:pt x="7216" y="12657"/>
                </a:cubicBezTo>
                <a:cubicBezTo>
                  <a:pt x="8145" y="12410"/>
                  <a:pt x="9090" y="12287"/>
                  <a:pt x="10050" y="12287"/>
                </a:cubicBezTo>
                <a:close/>
                <a:moveTo>
                  <a:pt x="61570" y="10765"/>
                </a:moveTo>
                <a:lnTo>
                  <a:pt x="61943" y="10882"/>
                </a:lnTo>
                <a:cubicBezTo>
                  <a:pt x="62457" y="11139"/>
                  <a:pt x="62971" y="11419"/>
                  <a:pt x="63461" y="11723"/>
                </a:cubicBezTo>
                <a:cubicBezTo>
                  <a:pt x="64021" y="12073"/>
                  <a:pt x="64535" y="12540"/>
                  <a:pt x="64955" y="13053"/>
                </a:cubicBezTo>
                <a:cubicBezTo>
                  <a:pt x="63951" y="12120"/>
                  <a:pt x="62807" y="11326"/>
                  <a:pt x="61570" y="10765"/>
                </a:cubicBezTo>
                <a:close/>
                <a:moveTo>
                  <a:pt x="65212" y="12820"/>
                </a:moveTo>
                <a:cubicBezTo>
                  <a:pt x="65376" y="12960"/>
                  <a:pt x="65516" y="13100"/>
                  <a:pt x="65679" y="13240"/>
                </a:cubicBezTo>
                <a:cubicBezTo>
                  <a:pt x="65983" y="13544"/>
                  <a:pt x="66240" y="13871"/>
                  <a:pt x="66473" y="14221"/>
                </a:cubicBezTo>
                <a:cubicBezTo>
                  <a:pt x="66660" y="14641"/>
                  <a:pt x="66777" y="15108"/>
                  <a:pt x="66823" y="15575"/>
                </a:cubicBezTo>
                <a:cubicBezTo>
                  <a:pt x="66683" y="15272"/>
                  <a:pt x="66496" y="14968"/>
                  <a:pt x="66310" y="14665"/>
                </a:cubicBezTo>
                <a:cubicBezTo>
                  <a:pt x="66053" y="13987"/>
                  <a:pt x="65679" y="13357"/>
                  <a:pt x="65212" y="12820"/>
                </a:cubicBezTo>
                <a:close/>
                <a:moveTo>
                  <a:pt x="66706" y="16439"/>
                </a:moveTo>
                <a:lnTo>
                  <a:pt x="66706" y="16439"/>
                </a:lnTo>
                <a:cubicBezTo>
                  <a:pt x="66730" y="16556"/>
                  <a:pt x="66777" y="16649"/>
                  <a:pt x="66800" y="16742"/>
                </a:cubicBezTo>
                <a:cubicBezTo>
                  <a:pt x="66800" y="16976"/>
                  <a:pt x="66777" y="17209"/>
                  <a:pt x="66753" y="17420"/>
                </a:cubicBezTo>
                <a:cubicBezTo>
                  <a:pt x="66753" y="17093"/>
                  <a:pt x="66730" y="16766"/>
                  <a:pt x="66706" y="16439"/>
                </a:cubicBezTo>
                <a:close/>
                <a:moveTo>
                  <a:pt x="67080" y="18634"/>
                </a:moveTo>
                <a:lnTo>
                  <a:pt x="67080" y="18634"/>
                </a:lnTo>
                <a:cubicBezTo>
                  <a:pt x="67057" y="18914"/>
                  <a:pt x="67010" y="19217"/>
                  <a:pt x="66940" y="19498"/>
                </a:cubicBezTo>
                <a:cubicBezTo>
                  <a:pt x="66987" y="19217"/>
                  <a:pt x="67033" y="18914"/>
                  <a:pt x="67080" y="18634"/>
                </a:cubicBezTo>
                <a:close/>
                <a:moveTo>
                  <a:pt x="9784" y="12657"/>
                </a:moveTo>
                <a:cubicBezTo>
                  <a:pt x="6212" y="13217"/>
                  <a:pt x="2826" y="15388"/>
                  <a:pt x="1635" y="18914"/>
                </a:cubicBezTo>
                <a:cubicBezTo>
                  <a:pt x="1332" y="19731"/>
                  <a:pt x="1238" y="20618"/>
                  <a:pt x="1332" y="21482"/>
                </a:cubicBezTo>
                <a:cubicBezTo>
                  <a:pt x="1098" y="20502"/>
                  <a:pt x="1052" y="19498"/>
                  <a:pt x="1262" y="18517"/>
                </a:cubicBezTo>
                <a:cubicBezTo>
                  <a:pt x="2102" y="16252"/>
                  <a:pt x="3760" y="14221"/>
                  <a:pt x="6071" y="13357"/>
                </a:cubicBezTo>
                <a:cubicBezTo>
                  <a:pt x="7262" y="12937"/>
                  <a:pt x="8523" y="12703"/>
                  <a:pt x="9784" y="12657"/>
                </a:cubicBezTo>
                <a:close/>
                <a:moveTo>
                  <a:pt x="67267" y="15832"/>
                </a:moveTo>
                <a:cubicBezTo>
                  <a:pt x="67897" y="17840"/>
                  <a:pt x="67664" y="20035"/>
                  <a:pt x="66613" y="21879"/>
                </a:cubicBezTo>
                <a:lnTo>
                  <a:pt x="66613" y="21856"/>
                </a:lnTo>
                <a:cubicBezTo>
                  <a:pt x="66356" y="22323"/>
                  <a:pt x="66053" y="22743"/>
                  <a:pt x="65726" y="23117"/>
                </a:cubicBezTo>
                <a:cubicBezTo>
                  <a:pt x="65959" y="22696"/>
                  <a:pt x="66146" y="22229"/>
                  <a:pt x="66333" y="21762"/>
                </a:cubicBezTo>
                <a:cubicBezTo>
                  <a:pt x="67197" y="20502"/>
                  <a:pt x="67734" y="19054"/>
                  <a:pt x="67430" y="17466"/>
                </a:cubicBezTo>
                <a:cubicBezTo>
                  <a:pt x="67384" y="17209"/>
                  <a:pt x="67337" y="16953"/>
                  <a:pt x="67243" y="16696"/>
                </a:cubicBezTo>
                <a:cubicBezTo>
                  <a:pt x="67243" y="16579"/>
                  <a:pt x="67243" y="16439"/>
                  <a:pt x="67267" y="16299"/>
                </a:cubicBezTo>
                <a:cubicBezTo>
                  <a:pt x="67290" y="16182"/>
                  <a:pt x="67267" y="15972"/>
                  <a:pt x="67267" y="15832"/>
                </a:cubicBezTo>
                <a:close/>
                <a:moveTo>
                  <a:pt x="11588" y="12896"/>
                </a:moveTo>
                <a:cubicBezTo>
                  <a:pt x="12159" y="12896"/>
                  <a:pt x="12728" y="12941"/>
                  <a:pt x="13286" y="13030"/>
                </a:cubicBezTo>
                <a:cubicBezTo>
                  <a:pt x="13356" y="13170"/>
                  <a:pt x="13449" y="13310"/>
                  <a:pt x="13543" y="13427"/>
                </a:cubicBezTo>
                <a:cubicBezTo>
                  <a:pt x="9200" y="13427"/>
                  <a:pt x="3480" y="14594"/>
                  <a:pt x="2453" y="19638"/>
                </a:cubicBezTo>
                <a:cubicBezTo>
                  <a:pt x="1986" y="22019"/>
                  <a:pt x="3083" y="24144"/>
                  <a:pt x="4834" y="25615"/>
                </a:cubicBezTo>
                <a:cubicBezTo>
                  <a:pt x="2429" y="24237"/>
                  <a:pt x="888" y="21762"/>
                  <a:pt x="2172" y="18634"/>
                </a:cubicBezTo>
                <a:cubicBezTo>
                  <a:pt x="3699" y="14948"/>
                  <a:pt x="7695" y="12896"/>
                  <a:pt x="11588" y="12896"/>
                </a:cubicBezTo>
                <a:close/>
                <a:moveTo>
                  <a:pt x="65189" y="23163"/>
                </a:moveTo>
                <a:cubicBezTo>
                  <a:pt x="64839" y="23700"/>
                  <a:pt x="64465" y="24191"/>
                  <a:pt x="63998" y="24634"/>
                </a:cubicBezTo>
                <a:lnTo>
                  <a:pt x="64021" y="24611"/>
                </a:lnTo>
                <a:lnTo>
                  <a:pt x="64021" y="24611"/>
                </a:lnTo>
                <a:cubicBezTo>
                  <a:pt x="63298" y="25101"/>
                  <a:pt x="62551" y="25475"/>
                  <a:pt x="61757" y="25755"/>
                </a:cubicBezTo>
                <a:cubicBezTo>
                  <a:pt x="62854" y="25171"/>
                  <a:pt x="63858" y="24447"/>
                  <a:pt x="64745" y="23584"/>
                </a:cubicBezTo>
                <a:cubicBezTo>
                  <a:pt x="64885" y="23443"/>
                  <a:pt x="65025" y="23303"/>
                  <a:pt x="65189" y="23163"/>
                </a:cubicBezTo>
                <a:close/>
                <a:moveTo>
                  <a:pt x="60122" y="25311"/>
                </a:moveTo>
                <a:cubicBezTo>
                  <a:pt x="60379" y="25358"/>
                  <a:pt x="60636" y="25381"/>
                  <a:pt x="60896" y="25381"/>
                </a:cubicBezTo>
                <a:cubicBezTo>
                  <a:pt x="61155" y="25381"/>
                  <a:pt x="61418" y="25358"/>
                  <a:pt x="61687" y="25311"/>
                </a:cubicBezTo>
                <a:lnTo>
                  <a:pt x="61687" y="25311"/>
                </a:lnTo>
                <a:cubicBezTo>
                  <a:pt x="61336" y="25498"/>
                  <a:pt x="60986" y="25662"/>
                  <a:pt x="60613" y="25825"/>
                </a:cubicBezTo>
                <a:cubicBezTo>
                  <a:pt x="60449" y="25638"/>
                  <a:pt x="60286" y="25475"/>
                  <a:pt x="60122" y="25311"/>
                </a:cubicBezTo>
                <a:close/>
                <a:moveTo>
                  <a:pt x="59118" y="26806"/>
                </a:moveTo>
                <a:lnTo>
                  <a:pt x="59328" y="26876"/>
                </a:lnTo>
                <a:cubicBezTo>
                  <a:pt x="59469" y="26992"/>
                  <a:pt x="59632" y="27109"/>
                  <a:pt x="59772" y="27226"/>
                </a:cubicBezTo>
                <a:cubicBezTo>
                  <a:pt x="59515" y="27086"/>
                  <a:pt x="59258" y="26946"/>
                  <a:pt x="58978" y="26852"/>
                </a:cubicBezTo>
                <a:lnTo>
                  <a:pt x="59118" y="26806"/>
                </a:lnTo>
                <a:close/>
                <a:moveTo>
                  <a:pt x="771" y="20315"/>
                </a:moveTo>
                <a:lnTo>
                  <a:pt x="771" y="20315"/>
                </a:lnTo>
                <a:cubicBezTo>
                  <a:pt x="1028" y="23747"/>
                  <a:pt x="3643" y="26572"/>
                  <a:pt x="7075" y="27062"/>
                </a:cubicBezTo>
                <a:cubicBezTo>
                  <a:pt x="6636" y="27221"/>
                  <a:pt x="6177" y="27296"/>
                  <a:pt x="5714" y="27296"/>
                </a:cubicBezTo>
                <a:cubicBezTo>
                  <a:pt x="4480" y="27296"/>
                  <a:pt x="3230" y="26768"/>
                  <a:pt x="2312" y="25918"/>
                </a:cubicBezTo>
                <a:cubicBezTo>
                  <a:pt x="771" y="24517"/>
                  <a:pt x="445" y="22323"/>
                  <a:pt x="771" y="20315"/>
                </a:cubicBezTo>
                <a:close/>
                <a:moveTo>
                  <a:pt x="60799" y="26689"/>
                </a:moveTo>
                <a:cubicBezTo>
                  <a:pt x="61056" y="27086"/>
                  <a:pt x="61243" y="27529"/>
                  <a:pt x="61406" y="27973"/>
                </a:cubicBezTo>
                <a:cubicBezTo>
                  <a:pt x="60986" y="27436"/>
                  <a:pt x="60449" y="27016"/>
                  <a:pt x="59865" y="26689"/>
                </a:cubicBezTo>
                <a:lnTo>
                  <a:pt x="59865" y="26689"/>
                </a:lnTo>
                <a:cubicBezTo>
                  <a:pt x="60017" y="26712"/>
                  <a:pt x="60169" y="26724"/>
                  <a:pt x="60324" y="26724"/>
                </a:cubicBezTo>
                <a:cubicBezTo>
                  <a:pt x="60478" y="26724"/>
                  <a:pt x="60636" y="26712"/>
                  <a:pt x="60799" y="26689"/>
                </a:cubicBezTo>
                <a:close/>
                <a:moveTo>
                  <a:pt x="46347" y="39087"/>
                </a:moveTo>
                <a:lnTo>
                  <a:pt x="46347" y="39087"/>
                </a:lnTo>
                <a:cubicBezTo>
                  <a:pt x="46510" y="39203"/>
                  <a:pt x="46674" y="39297"/>
                  <a:pt x="46837" y="39414"/>
                </a:cubicBezTo>
                <a:cubicBezTo>
                  <a:pt x="46837" y="39530"/>
                  <a:pt x="46861" y="39670"/>
                  <a:pt x="46861" y="39787"/>
                </a:cubicBezTo>
                <a:cubicBezTo>
                  <a:pt x="46721" y="39694"/>
                  <a:pt x="46604" y="39600"/>
                  <a:pt x="46464" y="39507"/>
                </a:cubicBezTo>
                <a:lnTo>
                  <a:pt x="46440" y="39507"/>
                </a:lnTo>
                <a:cubicBezTo>
                  <a:pt x="46417" y="39367"/>
                  <a:pt x="46394" y="39227"/>
                  <a:pt x="46347" y="39087"/>
                </a:cubicBezTo>
                <a:close/>
                <a:moveTo>
                  <a:pt x="46697" y="40184"/>
                </a:moveTo>
                <a:lnTo>
                  <a:pt x="46884" y="40324"/>
                </a:lnTo>
                <a:lnTo>
                  <a:pt x="46884" y="40488"/>
                </a:lnTo>
                <a:cubicBezTo>
                  <a:pt x="46814" y="40394"/>
                  <a:pt x="46744" y="40277"/>
                  <a:pt x="46674" y="40184"/>
                </a:cubicBezTo>
                <a:close/>
                <a:moveTo>
                  <a:pt x="62060" y="31732"/>
                </a:moveTo>
                <a:cubicBezTo>
                  <a:pt x="62247" y="33763"/>
                  <a:pt x="61640" y="35795"/>
                  <a:pt x="60332" y="37382"/>
                </a:cubicBezTo>
                <a:cubicBezTo>
                  <a:pt x="58932" y="39063"/>
                  <a:pt x="56947" y="40161"/>
                  <a:pt x="54776" y="40488"/>
                </a:cubicBezTo>
                <a:cubicBezTo>
                  <a:pt x="56597" y="39974"/>
                  <a:pt x="58254" y="38947"/>
                  <a:pt x="59492" y="37522"/>
                </a:cubicBezTo>
                <a:cubicBezTo>
                  <a:pt x="60893" y="35888"/>
                  <a:pt x="61780" y="33880"/>
                  <a:pt x="62060" y="31732"/>
                </a:cubicBezTo>
                <a:close/>
                <a:moveTo>
                  <a:pt x="18072" y="40091"/>
                </a:moveTo>
                <a:lnTo>
                  <a:pt x="18072" y="40091"/>
                </a:lnTo>
                <a:cubicBezTo>
                  <a:pt x="17582" y="40628"/>
                  <a:pt x="16998" y="41071"/>
                  <a:pt x="16391" y="41422"/>
                </a:cubicBezTo>
                <a:cubicBezTo>
                  <a:pt x="16648" y="41235"/>
                  <a:pt x="16882" y="41001"/>
                  <a:pt x="17115" y="40791"/>
                </a:cubicBezTo>
                <a:cubicBezTo>
                  <a:pt x="17442" y="40581"/>
                  <a:pt x="17769" y="40348"/>
                  <a:pt x="18072" y="40091"/>
                </a:cubicBezTo>
                <a:close/>
                <a:moveTo>
                  <a:pt x="5605" y="29911"/>
                </a:moveTo>
                <a:lnTo>
                  <a:pt x="5605" y="29911"/>
                </a:lnTo>
                <a:cubicBezTo>
                  <a:pt x="4040" y="33273"/>
                  <a:pt x="4274" y="37312"/>
                  <a:pt x="7005" y="40231"/>
                </a:cubicBezTo>
                <a:cubicBezTo>
                  <a:pt x="7589" y="40838"/>
                  <a:pt x="8243" y="41375"/>
                  <a:pt x="8990" y="41772"/>
                </a:cubicBezTo>
                <a:cubicBezTo>
                  <a:pt x="7846" y="41351"/>
                  <a:pt x="6819" y="40674"/>
                  <a:pt x="6001" y="39787"/>
                </a:cubicBezTo>
                <a:cubicBezTo>
                  <a:pt x="4367" y="38013"/>
                  <a:pt x="3643" y="35608"/>
                  <a:pt x="4040" y="33250"/>
                </a:cubicBezTo>
                <a:lnTo>
                  <a:pt x="4064" y="33250"/>
                </a:lnTo>
                <a:cubicBezTo>
                  <a:pt x="4344" y="32036"/>
                  <a:pt x="4857" y="30892"/>
                  <a:pt x="5605" y="29911"/>
                </a:cubicBezTo>
                <a:close/>
                <a:moveTo>
                  <a:pt x="61243" y="36822"/>
                </a:moveTo>
                <a:cubicBezTo>
                  <a:pt x="60916" y="37406"/>
                  <a:pt x="60496" y="37989"/>
                  <a:pt x="60052" y="38526"/>
                </a:cubicBezTo>
                <a:cubicBezTo>
                  <a:pt x="58153" y="40732"/>
                  <a:pt x="55454" y="41839"/>
                  <a:pt x="52721" y="41839"/>
                </a:cubicBezTo>
                <a:cubicBezTo>
                  <a:pt x="51490" y="41839"/>
                  <a:pt x="50253" y="41614"/>
                  <a:pt x="49079" y="41165"/>
                </a:cubicBezTo>
                <a:cubicBezTo>
                  <a:pt x="48448" y="40838"/>
                  <a:pt x="47841" y="40464"/>
                  <a:pt x="47258" y="40067"/>
                </a:cubicBezTo>
                <a:lnTo>
                  <a:pt x="47258" y="39647"/>
                </a:lnTo>
                <a:cubicBezTo>
                  <a:pt x="48285" y="40184"/>
                  <a:pt x="49406" y="40558"/>
                  <a:pt x="50573" y="40744"/>
                </a:cubicBezTo>
                <a:cubicBezTo>
                  <a:pt x="51400" y="40912"/>
                  <a:pt x="52237" y="40999"/>
                  <a:pt x="53066" y="40999"/>
                </a:cubicBezTo>
                <a:cubicBezTo>
                  <a:pt x="56052" y="40999"/>
                  <a:pt x="58937" y="39871"/>
                  <a:pt x="60893" y="37312"/>
                </a:cubicBezTo>
                <a:cubicBezTo>
                  <a:pt x="61033" y="37149"/>
                  <a:pt x="61150" y="36985"/>
                  <a:pt x="61243" y="36822"/>
                </a:cubicBezTo>
                <a:close/>
                <a:moveTo>
                  <a:pt x="46650" y="40978"/>
                </a:moveTo>
                <a:cubicBezTo>
                  <a:pt x="46697" y="41071"/>
                  <a:pt x="46744" y="41188"/>
                  <a:pt x="46791" y="41305"/>
                </a:cubicBezTo>
                <a:cubicBezTo>
                  <a:pt x="46767" y="41492"/>
                  <a:pt x="46744" y="41678"/>
                  <a:pt x="46697" y="41865"/>
                </a:cubicBezTo>
                <a:cubicBezTo>
                  <a:pt x="46697" y="41655"/>
                  <a:pt x="46697" y="41445"/>
                  <a:pt x="46650" y="41235"/>
                </a:cubicBezTo>
                <a:cubicBezTo>
                  <a:pt x="46650" y="41141"/>
                  <a:pt x="46650" y="41048"/>
                  <a:pt x="46650" y="40978"/>
                </a:cubicBezTo>
                <a:close/>
                <a:moveTo>
                  <a:pt x="8640" y="27389"/>
                </a:moveTo>
                <a:lnTo>
                  <a:pt x="8967" y="27459"/>
                </a:lnTo>
                <a:cubicBezTo>
                  <a:pt x="4694" y="29654"/>
                  <a:pt x="5348" y="36378"/>
                  <a:pt x="8243" y="39484"/>
                </a:cubicBezTo>
                <a:cubicBezTo>
                  <a:pt x="9623" y="40943"/>
                  <a:pt x="11537" y="41736"/>
                  <a:pt x="13520" y="41736"/>
                </a:cubicBezTo>
                <a:cubicBezTo>
                  <a:pt x="13884" y="41736"/>
                  <a:pt x="14251" y="41709"/>
                  <a:pt x="14617" y="41655"/>
                </a:cubicBezTo>
                <a:lnTo>
                  <a:pt x="14617" y="41655"/>
                </a:lnTo>
                <a:cubicBezTo>
                  <a:pt x="13636" y="42052"/>
                  <a:pt x="12586" y="42239"/>
                  <a:pt x="11535" y="42239"/>
                </a:cubicBezTo>
                <a:cubicBezTo>
                  <a:pt x="9807" y="41935"/>
                  <a:pt x="8243" y="41048"/>
                  <a:pt x="7075" y="39740"/>
                </a:cubicBezTo>
                <a:lnTo>
                  <a:pt x="7099" y="39740"/>
                </a:lnTo>
                <a:cubicBezTo>
                  <a:pt x="4250" y="36518"/>
                  <a:pt x="4507" y="31989"/>
                  <a:pt x="6772" y="28650"/>
                </a:cubicBezTo>
                <a:cubicBezTo>
                  <a:pt x="7332" y="28160"/>
                  <a:pt x="7963" y="27740"/>
                  <a:pt x="8640" y="27389"/>
                </a:cubicBezTo>
                <a:close/>
                <a:moveTo>
                  <a:pt x="62784" y="31312"/>
                </a:moveTo>
                <a:lnTo>
                  <a:pt x="62784" y="31312"/>
                </a:lnTo>
                <a:cubicBezTo>
                  <a:pt x="62854" y="31475"/>
                  <a:pt x="62901" y="31639"/>
                  <a:pt x="62971" y="31825"/>
                </a:cubicBezTo>
                <a:cubicBezTo>
                  <a:pt x="63765" y="34347"/>
                  <a:pt x="63064" y="36822"/>
                  <a:pt x="61266" y="38736"/>
                </a:cubicBezTo>
                <a:cubicBezTo>
                  <a:pt x="59388" y="40730"/>
                  <a:pt x="56519" y="42521"/>
                  <a:pt x="53721" y="42521"/>
                </a:cubicBezTo>
                <a:cubicBezTo>
                  <a:pt x="53668" y="42521"/>
                  <a:pt x="53615" y="42520"/>
                  <a:pt x="53561" y="42519"/>
                </a:cubicBezTo>
                <a:cubicBezTo>
                  <a:pt x="52628" y="42496"/>
                  <a:pt x="51717" y="42309"/>
                  <a:pt x="50853" y="41982"/>
                </a:cubicBezTo>
                <a:lnTo>
                  <a:pt x="50853" y="41982"/>
                </a:lnTo>
                <a:cubicBezTo>
                  <a:pt x="51494" y="42107"/>
                  <a:pt x="52138" y="42168"/>
                  <a:pt x="52777" y="42168"/>
                </a:cubicBezTo>
                <a:cubicBezTo>
                  <a:pt x="55836" y="42168"/>
                  <a:pt x="58774" y="40769"/>
                  <a:pt x="60706" y="38316"/>
                </a:cubicBezTo>
                <a:cubicBezTo>
                  <a:pt x="62224" y="36355"/>
                  <a:pt x="63134" y="33787"/>
                  <a:pt x="62784" y="31312"/>
                </a:cubicBezTo>
                <a:close/>
                <a:moveTo>
                  <a:pt x="5441" y="39740"/>
                </a:moveTo>
                <a:lnTo>
                  <a:pt x="5441" y="39740"/>
                </a:lnTo>
                <a:cubicBezTo>
                  <a:pt x="7426" y="41608"/>
                  <a:pt x="10017" y="42659"/>
                  <a:pt x="12749" y="42729"/>
                </a:cubicBezTo>
                <a:cubicBezTo>
                  <a:pt x="12335" y="42799"/>
                  <a:pt x="11920" y="42834"/>
                  <a:pt x="11508" y="42834"/>
                </a:cubicBezTo>
                <a:cubicBezTo>
                  <a:pt x="9454" y="42834"/>
                  <a:pt x="7468" y="41981"/>
                  <a:pt x="6048" y="40464"/>
                </a:cubicBezTo>
                <a:lnTo>
                  <a:pt x="6071" y="40464"/>
                </a:lnTo>
                <a:cubicBezTo>
                  <a:pt x="5838" y="40231"/>
                  <a:pt x="5628" y="39997"/>
                  <a:pt x="5441" y="39740"/>
                </a:cubicBezTo>
                <a:close/>
                <a:moveTo>
                  <a:pt x="32502" y="44083"/>
                </a:moveTo>
                <a:cubicBezTo>
                  <a:pt x="32525" y="44130"/>
                  <a:pt x="32525" y="44177"/>
                  <a:pt x="32548" y="44223"/>
                </a:cubicBezTo>
                <a:cubicBezTo>
                  <a:pt x="32548" y="44340"/>
                  <a:pt x="32548" y="44457"/>
                  <a:pt x="32525" y="44574"/>
                </a:cubicBezTo>
                <a:cubicBezTo>
                  <a:pt x="32478" y="44504"/>
                  <a:pt x="32431" y="44433"/>
                  <a:pt x="32385" y="44387"/>
                </a:cubicBezTo>
                <a:cubicBezTo>
                  <a:pt x="32431" y="44270"/>
                  <a:pt x="32455" y="44177"/>
                  <a:pt x="32502" y="44083"/>
                </a:cubicBezTo>
                <a:close/>
                <a:moveTo>
                  <a:pt x="32922" y="43079"/>
                </a:moveTo>
                <a:cubicBezTo>
                  <a:pt x="33249" y="44760"/>
                  <a:pt x="34183" y="46231"/>
                  <a:pt x="35537" y="47259"/>
                </a:cubicBezTo>
                <a:cubicBezTo>
                  <a:pt x="35070" y="47002"/>
                  <a:pt x="34626" y="46698"/>
                  <a:pt x="34206" y="46371"/>
                </a:cubicBezTo>
                <a:cubicBezTo>
                  <a:pt x="33926" y="46044"/>
                  <a:pt x="33669" y="45671"/>
                  <a:pt x="33459" y="45274"/>
                </a:cubicBezTo>
                <a:cubicBezTo>
                  <a:pt x="33249" y="44784"/>
                  <a:pt x="33062" y="44247"/>
                  <a:pt x="32968" y="43710"/>
                </a:cubicBezTo>
                <a:cubicBezTo>
                  <a:pt x="32945" y="43640"/>
                  <a:pt x="32875" y="43570"/>
                  <a:pt x="32782" y="43570"/>
                </a:cubicBezTo>
                <a:cubicBezTo>
                  <a:pt x="32782" y="43523"/>
                  <a:pt x="32758" y="43476"/>
                  <a:pt x="32758" y="43429"/>
                </a:cubicBezTo>
                <a:cubicBezTo>
                  <a:pt x="32828" y="43313"/>
                  <a:pt x="32875" y="43196"/>
                  <a:pt x="32922" y="43079"/>
                </a:cubicBezTo>
                <a:close/>
                <a:moveTo>
                  <a:pt x="19310" y="38573"/>
                </a:moveTo>
                <a:cubicBezTo>
                  <a:pt x="19894" y="42192"/>
                  <a:pt x="22065" y="46138"/>
                  <a:pt x="25637" y="47469"/>
                </a:cubicBezTo>
                <a:cubicBezTo>
                  <a:pt x="25777" y="47515"/>
                  <a:pt x="25941" y="47562"/>
                  <a:pt x="26081" y="47609"/>
                </a:cubicBezTo>
                <a:cubicBezTo>
                  <a:pt x="25497" y="47585"/>
                  <a:pt x="24937" y="47492"/>
                  <a:pt x="24376" y="47329"/>
                </a:cubicBezTo>
                <a:cubicBezTo>
                  <a:pt x="21224" y="46278"/>
                  <a:pt x="19450" y="43103"/>
                  <a:pt x="19053" y="39904"/>
                </a:cubicBezTo>
                <a:cubicBezTo>
                  <a:pt x="19076" y="39717"/>
                  <a:pt x="19100" y="39507"/>
                  <a:pt x="19146" y="39297"/>
                </a:cubicBezTo>
                <a:cubicBezTo>
                  <a:pt x="19170" y="39180"/>
                  <a:pt x="19100" y="39087"/>
                  <a:pt x="19006" y="39063"/>
                </a:cubicBezTo>
                <a:cubicBezTo>
                  <a:pt x="19100" y="38900"/>
                  <a:pt x="19216" y="38736"/>
                  <a:pt x="19310" y="38573"/>
                </a:cubicBezTo>
                <a:close/>
                <a:moveTo>
                  <a:pt x="27683" y="2531"/>
                </a:moveTo>
                <a:cubicBezTo>
                  <a:pt x="27989" y="2531"/>
                  <a:pt x="28296" y="2567"/>
                  <a:pt x="28602" y="2640"/>
                </a:cubicBezTo>
                <a:cubicBezTo>
                  <a:pt x="31124" y="3177"/>
                  <a:pt x="32525" y="5559"/>
                  <a:pt x="33669" y="7660"/>
                </a:cubicBezTo>
                <a:cubicBezTo>
                  <a:pt x="33669" y="7683"/>
                  <a:pt x="33692" y="7707"/>
                  <a:pt x="33739" y="7730"/>
                </a:cubicBezTo>
                <a:lnTo>
                  <a:pt x="33762" y="7823"/>
                </a:lnTo>
                <a:cubicBezTo>
                  <a:pt x="33799" y="7888"/>
                  <a:pt x="33859" y="7917"/>
                  <a:pt x="33919" y="7917"/>
                </a:cubicBezTo>
                <a:cubicBezTo>
                  <a:pt x="34012" y="7917"/>
                  <a:pt x="34108" y="7852"/>
                  <a:pt x="34136" y="7753"/>
                </a:cubicBezTo>
                <a:cubicBezTo>
                  <a:pt x="34229" y="7520"/>
                  <a:pt x="34323" y="7286"/>
                  <a:pt x="34439" y="7053"/>
                </a:cubicBezTo>
                <a:cubicBezTo>
                  <a:pt x="34439" y="7030"/>
                  <a:pt x="34463" y="7030"/>
                  <a:pt x="34486" y="7006"/>
                </a:cubicBezTo>
                <a:lnTo>
                  <a:pt x="34486" y="7006"/>
                </a:lnTo>
                <a:cubicBezTo>
                  <a:pt x="34463" y="7170"/>
                  <a:pt x="34416" y="7357"/>
                  <a:pt x="34323" y="7497"/>
                </a:cubicBezTo>
                <a:cubicBezTo>
                  <a:pt x="34275" y="7592"/>
                  <a:pt x="34357" y="7677"/>
                  <a:pt x="34437" y="7677"/>
                </a:cubicBezTo>
                <a:cubicBezTo>
                  <a:pt x="34474" y="7677"/>
                  <a:pt x="34510" y="7658"/>
                  <a:pt x="34533" y="7613"/>
                </a:cubicBezTo>
                <a:cubicBezTo>
                  <a:pt x="34720" y="7333"/>
                  <a:pt x="34790" y="7006"/>
                  <a:pt x="34743" y="6656"/>
                </a:cubicBezTo>
                <a:cubicBezTo>
                  <a:pt x="36332" y="4753"/>
                  <a:pt x="38564" y="3345"/>
                  <a:pt x="41050" y="3345"/>
                </a:cubicBezTo>
                <a:cubicBezTo>
                  <a:pt x="41523" y="3345"/>
                  <a:pt x="42006" y="3396"/>
                  <a:pt x="42494" y="3504"/>
                </a:cubicBezTo>
                <a:cubicBezTo>
                  <a:pt x="44829" y="4041"/>
                  <a:pt x="46627" y="6049"/>
                  <a:pt x="46767" y="8267"/>
                </a:cubicBezTo>
                <a:cubicBezTo>
                  <a:pt x="46580" y="9224"/>
                  <a:pt x="46300" y="10158"/>
                  <a:pt x="45903" y="11046"/>
                </a:cubicBezTo>
                <a:cubicBezTo>
                  <a:pt x="45857" y="11116"/>
                  <a:pt x="45880" y="11186"/>
                  <a:pt x="45950" y="11256"/>
                </a:cubicBezTo>
                <a:cubicBezTo>
                  <a:pt x="45985" y="11342"/>
                  <a:pt x="46071" y="11390"/>
                  <a:pt x="46160" y="11390"/>
                </a:cubicBezTo>
                <a:cubicBezTo>
                  <a:pt x="46192" y="11390"/>
                  <a:pt x="46223" y="11384"/>
                  <a:pt x="46254" y="11372"/>
                </a:cubicBezTo>
                <a:cubicBezTo>
                  <a:pt x="46580" y="11209"/>
                  <a:pt x="46931" y="11046"/>
                  <a:pt x="47281" y="10882"/>
                </a:cubicBezTo>
                <a:lnTo>
                  <a:pt x="47328" y="10882"/>
                </a:lnTo>
                <a:cubicBezTo>
                  <a:pt x="48261" y="10532"/>
                  <a:pt x="49195" y="10275"/>
                  <a:pt x="50176" y="10065"/>
                </a:cubicBezTo>
                <a:cubicBezTo>
                  <a:pt x="51621" y="9799"/>
                  <a:pt x="53098" y="9642"/>
                  <a:pt x="54562" y="9642"/>
                </a:cubicBezTo>
                <a:cubicBezTo>
                  <a:pt x="58230" y="9642"/>
                  <a:pt x="61811" y="10623"/>
                  <a:pt x="64582" y="13310"/>
                </a:cubicBezTo>
                <a:cubicBezTo>
                  <a:pt x="65142" y="13871"/>
                  <a:pt x="65656" y="14478"/>
                  <a:pt x="66076" y="15155"/>
                </a:cubicBezTo>
                <a:cubicBezTo>
                  <a:pt x="66496" y="16719"/>
                  <a:pt x="66496" y="18354"/>
                  <a:pt x="66076" y="19918"/>
                </a:cubicBezTo>
                <a:cubicBezTo>
                  <a:pt x="65503" y="22305"/>
                  <a:pt x="63586" y="25052"/>
                  <a:pt x="61054" y="25052"/>
                </a:cubicBezTo>
                <a:cubicBezTo>
                  <a:pt x="60491" y="25052"/>
                  <a:pt x="59898" y="24917"/>
                  <a:pt x="59282" y="24611"/>
                </a:cubicBezTo>
                <a:cubicBezTo>
                  <a:pt x="59254" y="24599"/>
                  <a:pt x="59228" y="24593"/>
                  <a:pt x="59203" y="24593"/>
                </a:cubicBezTo>
                <a:cubicBezTo>
                  <a:pt x="59035" y="24593"/>
                  <a:pt x="58933" y="24836"/>
                  <a:pt x="59095" y="24938"/>
                </a:cubicBezTo>
                <a:cubicBezTo>
                  <a:pt x="59539" y="25241"/>
                  <a:pt x="59936" y="25591"/>
                  <a:pt x="60286" y="25988"/>
                </a:cubicBezTo>
                <a:cubicBezTo>
                  <a:pt x="60052" y="26082"/>
                  <a:pt x="59795" y="26175"/>
                  <a:pt x="59539" y="26269"/>
                </a:cubicBezTo>
                <a:cubicBezTo>
                  <a:pt x="59142" y="26199"/>
                  <a:pt x="58745" y="26058"/>
                  <a:pt x="58395" y="25872"/>
                </a:cubicBezTo>
                <a:cubicBezTo>
                  <a:pt x="58366" y="25860"/>
                  <a:pt x="58338" y="25855"/>
                  <a:pt x="58311" y="25855"/>
                </a:cubicBezTo>
                <a:cubicBezTo>
                  <a:pt x="58116" y="25855"/>
                  <a:pt x="57979" y="26119"/>
                  <a:pt x="58184" y="26222"/>
                </a:cubicBezTo>
                <a:lnTo>
                  <a:pt x="58395" y="26339"/>
                </a:lnTo>
                <a:cubicBezTo>
                  <a:pt x="58511" y="26385"/>
                  <a:pt x="58628" y="26455"/>
                  <a:pt x="58721" y="26502"/>
                </a:cubicBezTo>
                <a:cubicBezTo>
                  <a:pt x="58558" y="26549"/>
                  <a:pt x="58395" y="26595"/>
                  <a:pt x="58231" y="26619"/>
                </a:cubicBezTo>
                <a:cubicBezTo>
                  <a:pt x="58021" y="26689"/>
                  <a:pt x="58021" y="26969"/>
                  <a:pt x="58231" y="27039"/>
                </a:cubicBezTo>
                <a:cubicBezTo>
                  <a:pt x="60006" y="27249"/>
                  <a:pt x="61453" y="28580"/>
                  <a:pt x="61827" y="30331"/>
                </a:cubicBezTo>
                <a:cubicBezTo>
                  <a:pt x="61803" y="32969"/>
                  <a:pt x="60823" y="35514"/>
                  <a:pt x="59095" y="37476"/>
                </a:cubicBezTo>
                <a:cubicBezTo>
                  <a:pt x="57272" y="39422"/>
                  <a:pt x="54748" y="40505"/>
                  <a:pt x="52138" y="40505"/>
                </a:cubicBezTo>
                <a:cubicBezTo>
                  <a:pt x="51773" y="40505"/>
                  <a:pt x="51406" y="40484"/>
                  <a:pt x="51040" y="40441"/>
                </a:cubicBezTo>
                <a:cubicBezTo>
                  <a:pt x="49662" y="40207"/>
                  <a:pt x="48332" y="39740"/>
                  <a:pt x="47117" y="39063"/>
                </a:cubicBezTo>
                <a:cubicBezTo>
                  <a:pt x="47082" y="39052"/>
                  <a:pt x="47053" y="39046"/>
                  <a:pt x="47027" y="39046"/>
                </a:cubicBezTo>
                <a:cubicBezTo>
                  <a:pt x="47001" y="39046"/>
                  <a:pt x="46977" y="39052"/>
                  <a:pt x="46954" y="39063"/>
                </a:cubicBezTo>
                <a:cubicBezTo>
                  <a:pt x="46674" y="38877"/>
                  <a:pt x="46394" y="38690"/>
                  <a:pt x="46137" y="38480"/>
                </a:cubicBezTo>
                <a:cubicBezTo>
                  <a:pt x="46099" y="38455"/>
                  <a:pt x="46053" y="38443"/>
                  <a:pt x="46008" y="38443"/>
                </a:cubicBezTo>
                <a:cubicBezTo>
                  <a:pt x="45883" y="38443"/>
                  <a:pt x="45759" y="38530"/>
                  <a:pt x="45810" y="38666"/>
                </a:cubicBezTo>
                <a:cubicBezTo>
                  <a:pt x="45857" y="38760"/>
                  <a:pt x="45880" y="38853"/>
                  <a:pt x="45927" y="38947"/>
                </a:cubicBezTo>
                <a:cubicBezTo>
                  <a:pt x="45857" y="38947"/>
                  <a:pt x="45810" y="38970"/>
                  <a:pt x="45763" y="38993"/>
                </a:cubicBezTo>
                <a:lnTo>
                  <a:pt x="45670" y="38947"/>
                </a:lnTo>
                <a:cubicBezTo>
                  <a:pt x="45636" y="38922"/>
                  <a:pt x="45602" y="38911"/>
                  <a:pt x="45570" y="38911"/>
                </a:cubicBezTo>
                <a:cubicBezTo>
                  <a:pt x="45420" y="38911"/>
                  <a:pt x="45302" y="39139"/>
                  <a:pt x="45436" y="39274"/>
                </a:cubicBezTo>
                <a:cubicBezTo>
                  <a:pt x="45600" y="39437"/>
                  <a:pt x="45763" y="39600"/>
                  <a:pt x="45903" y="39787"/>
                </a:cubicBezTo>
                <a:cubicBezTo>
                  <a:pt x="46113" y="40371"/>
                  <a:pt x="46230" y="40978"/>
                  <a:pt x="46254" y="41585"/>
                </a:cubicBezTo>
                <a:cubicBezTo>
                  <a:pt x="46207" y="42706"/>
                  <a:pt x="45880" y="43826"/>
                  <a:pt x="45366" y="44830"/>
                </a:cubicBezTo>
                <a:cubicBezTo>
                  <a:pt x="44222" y="46488"/>
                  <a:pt x="42448" y="47656"/>
                  <a:pt x="40463" y="48076"/>
                </a:cubicBezTo>
                <a:cubicBezTo>
                  <a:pt x="40031" y="48146"/>
                  <a:pt x="39593" y="48181"/>
                  <a:pt x="39156" y="48181"/>
                </a:cubicBezTo>
                <a:cubicBezTo>
                  <a:pt x="38718" y="48181"/>
                  <a:pt x="38280" y="48146"/>
                  <a:pt x="37848" y="48076"/>
                </a:cubicBezTo>
                <a:cubicBezTo>
                  <a:pt x="35350" y="47259"/>
                  <a:pt x="33295" y="44994"/>
                  <a:pt x="33202" y="42309"/>
                </a:cubicBezTo>
                <a:cubicBezTo>
                  <a:pt x="33202" y="42192"/>
                  <a:pt x="33109" y="42126"/>
                  <a:pt x="33013" y="42126"/>
                </a:cubicBezTo>
                <a:cubicBezTo>
                  <a:pt x="32937" y="42126"/>
                  <a:pt x="32860" y="42169"/>
                  <a:pt x="32828" y="42262"/>
                </a:cubicBezTo>
                <a:cubicBezTo>
                  <a:pt x="32735" y="42542"/>
                  <a:pt x="32642" y="42822"/>
                  <a:pt x="32525" y="43103"/>
                </a:cubicBezTo>
                <a:cubicBezTo>
                  <a:pt x="32431" y="43103"/>
                  <a:pt x="32338" y="43149"/>
                  <a:pt x="32315" y="43243"/>
                </a:cubicBezTo>
                <a:cubicBezTo>
                  <a:pt x="32268" y="43476"/>
                  <a:pt x="32198" y="43710"/>
                  <a:pt x="32105" y="43943"/>
                </a:cubicBezTo>
                <a:cubicBezTo>
                  <a:pt x="31778" y="43383"/>
                  <a:pt x="31521" y="42752"/>
                  <a:pt x="31334" y="42122"/>
                </a:cubicBezTo>
                <a:cubicBezTo>
                  <a:pt x="31325" y="42057"/>
                  <a:pt x="31279" y="42029"/>
                  <a:pt x="31229" y="42029"/>
                </a:cubicBezTo>
                <a:cubicBezTo>
                  <a:pt x="31155" y="42029"/>
                  <a:pt x="31072" y="42094"/>
                  <a:pt x="31101" y="42192"/>
                </a:cubicBezTo>
                <a:cubicBezTo>
                  <a:pt x="31287" y="42916"/>
                  <a:pt x="31568" y="43640"/>
                  <a:pt x="31941" y="44317"/>
                </a:cubicBezTo>
                <a:cubicBezTo>
                  <a:pt x="31731" y="44714"/>
                  <a:pt x="31474" y="45087"/>
                  <a:pt x="31194" y="45461"/>
                </a:cubicBezTo>
                <a:cubicBezTo>
                  <a:pt x="30984" y="45694"/>
                  <a:pt x="30774" y="45904"/>
                  <a:pt x="30517" y="46115"/>
                </a:cubicBezTo>
                <a:cubicBezTo>
                  <a:pt x="31101" y="44970"/>
                  <a:pt x="31287" y="43640"/>
                  <a:pt x="31031" y="42355"/>
                </a:cubicBezTo>
                <a:cubicBezTo>
                  <a:pt x="31013" y="42266"/>
                  <a:pt x="30947" y="42228"/>
                  <a:pt x="30876" y="42228"/>
                </a:cubicBezTo>
                <a:cubicBezTo>
                  <a:pt x="30760" y="42228"/>
                  <a:pt x="30628" y="42328"/>
                  <a:pt x="30657" y="42472"/>
                </a:cubicBezTo>
                <a:cubicBezTo>
                  <a:pt x="30961" y="43873"/>
                  <a:pt x="30680" y="45344"/>
                  <a:pt x="29910" y="46558"/>
                </a:cubicBezTo>
                <a:cubicBezTo>
                  <a:pt x="29350" y="46908"/>
                  <a:pt x="28719" y="47165"/>
                  <a:pt x="28089" y="47352"/>
                </a:cubicBezTo>
                <a:cubicBezTo>
                  <a:pt x="27883" y="47377"/>
                  <a:pt x="27677" y="47389"/>
                  <a:pt x="27472" y="47389"/>
                </a:cubicBezTo>
                <a:cubicBezTo>
                  <a:pt x="26701" y="47389"/>
                  <a:pt x="25946" y="47217"/>
                  <a:pt x="25264" y="46885"/>
                </a:cubicBezTo>
                <a:cubicBezTo>
                  <a:pt x="21972" y="45321"/>
                  <a:pt x="19987" y="41445"/>
                  <a:pt x="19590" y="37966"/>
                </a:cubicBezTo>
                <a:cubicBezTo>
                  <a:pt x="19575" y="37874"/>
                  <a:pt x="19470" y="37793"/>
                  <a:pt x="19373" y="37793"/>
                </a:cubicBezTo>
                <a:cubicBezTo>
                  <a:pt x="19321" y="37793"/>
                  <a:pt x="19272" y="37816"/>
                  <a:pt x="19240" y="37873"/>
                </a:cubicBezTo>
                <a:cubicBezTo>
                  <a:pt x="19170" y="38059"/>
                  <a:pt x="19076" y="38223"/>
                  <a:pt x="18983" y="38386"/>
                </a:cubicBezTo>
                <a:lnTo>
                  <a:pt x="18983" y="38176"/>
                </a:lnTo>
                <a:cubicBezTo>
                  <a:pt x="18983" y="38083"/>
                  <a:pt x="18913" y="38013"/>
                  <a:pt x="18843" y="37989"/>
                </a:cubicBezTo>
                <a:cubicBezTo>
                  <a:pt x="18960" y="37709"/>
                  <a:pt x="19030" y="37406"/>
                  <a:pt x="19100" y="37102"/>
                </a:cubicBezTo>
                <a:cubicBezTo>
                  <a:pt x="19128" y="36975"/>
                  <a:pt x="19028" y="36890"/>
                  <a:pt x="18923" y="36890"/>
                </a:cubicBezTo>
                <a:cubicBezTo>
                  <a:pt x="18856" y="36890"/>
                  <a:pt x="18786" y="36926"/>
                  <a:pt x="18749" y="37009"/>
                </a:cubicBezTo>
                <a:cubicBezTo>
                  <a:pt x="18633" y="37312"/>
                  <a:pt x="18539" y="37639"/>
                  <a:pt x="18469" y="37943"/>
                </a:cubicBezTo>
                <a:cubicBezTo>
                  <a:pt x="18306" y="38386"/>
                  <a:pt x="18096" y="38783"/>
                  <a:pt x="17862" y="39180"/>
                </a:cubicBezTo>
                <a:cubicBezTo>
                  <a:pt x="17349" y="39834"/>
                  <a:pt x="16742" y="40394"/>
                  <a:pt x="16041" y="40861"/>
                </a:cubicBezTo>
                <a:cubicBezTo>
                  <a:pt x="15214" y="41191"/>
                  <a:pt x="14344" y="41352"/>
                  <a:pt x="13479" y="41352"/>
                </a:cubicBezTo>
                <a:cubicBezTo>
                  <a:pt x="11707" y="41352"/>
                  <a:pt x="9957" y="40677"/>
                  <a:pt x="8640" y="39390"/>
                </a:cubicBezTo>
                <a:cubicBezTo>
                  <a:pt x="7099" y="37779"/>
                  <a:pt x="6235" y="35631"/>
                  <a:pt x="6258" y="33413"/>
                </a:cubicBezTo>
                <a:cubicBezTo>
                  <a:pt x="6258" y="31032"/>
                  <a:pt x="7332" y="28393"/>
                  <a:pt x="9714" y="27506"/>
                </a:cubicBezTo>
                <a:cubicBezTo>
                  <a:pt x="9901" y="27459"/>
                  <a:pt x="9854" y="27156"/>
                  <a:pt x="9644" y="27156"/>
                </a:cubicBezTo>
                <a:cubicBezTo>
                  <a:pt x="9527" y="27156"/>
                  <a:pt x="9387" y="27132"/>
                  <a:pt x="9247" y="27109"/>
                </a:cubicBezTo>
                <a:lnTo>
                  <a:pt x="9434" y="27039"/>
                </a:lnTo>
                <a:cubicBezTo>
                  <a:pt x="9646" y="26975"/>
                  <a:pt x="9588" y="26680"/>
                  <a:pt x="9400" y="26680"/>
                </a:cubicBezTo>
                <a:cubicBezTo>
                  <a:pt x="9381" y="26680"/>
                  <a:pt x="9361" y="26683"/>
                  <a:pt x="9340" y="26689"/>
                </a:cubicBezTo>
                <a:lnTo>
                  <a:pt x="8920" y="26736"/>
                </a:lnTo>
                <a:cubicBezTo>
                  <a:pt x="8757" y="26736"/>
                  <a:pt x="8593" y="26736"/>
                  <a:pt x="8453" y="26712"/>
                </a:cubicBezTo>
                <a:cubicBezTo>
                  <a:pt x="8543" y="26586"/>
                  <a:pt x="8411" y="26433"/>
                  <a:pt x="8271" y="26433"/>
                </a:cubicBezTo>
                <a:cubicBezTo>
                  <a:pt x="8230" y="26433"/>
                  <a:pt x="8187" y="26446"/>
                  <a:pt x="8149" y="26479"/>
                </a:cubicBezTo>
                <a:cubicBezTo>
                  <a:pt x="8079" y="26525"/>
                  <a:pt x="7986" y="26595"/>
                  <a:pt x="7916" y="26642"/>
                </a:cubicBezTo>
                <a:cubicBezTo>
                  <a:pt x="7542" y="26595"/>
                  <a:pt x="7169" y="26502"/>
                  <a:pt x="6819" y="26409"/>
                </a:cubicBezTo>
                <a:cubicBezTo>
                  <a:pt x="4087" y="25124"/>
                  <a:pt x="2009" y="22323"/>
                  <a:pt x="2966" y="19217"/>
                </a:cubicBezTo>
                <a:cubicBezTo>
                  <a:pt x="4332" y="14711"/>
                  <a:pt x="9535" y="13799"/>
                  <a:pt x="13624" y="13799"/>
                </a:cubicBezTo>
                <a:cubicBezTo>
                  <a:pt x="13730" y="13799"/>
                  <a:pt x="13835" y="13799"/>
                  <a:pt x="13940" y="13801"/>
                </a:cubicBezTo>
                <a:cubicBezTo>
                  <a:pt x="14103" y="13801"/>
                  <a:pt x="14173" y="13614"/>
                  <a:pt x="14057" y="13497"/>
                </a:cubicBezTo>
                <a:lnTo>
                  <a:pt x="14010" y="13427"/>
                </a:lnTo>
                <a:cubicBezTo>
                  <a:pt x="14057" y="13380"/>
                  <a:pt x="14057" y="13310"/>
                  <a:pt x="14010" y="13264"/>
                </a:cubicBezTo>
                <a:lnTo>
                  <a:pt x="13870" y="13077"/>
                </a:lnTo>
                <a:cubicBezTo>
                  <a:pt x="13893" y="13053"/>
                  <a:pt x="13916" y="13030"/>
                  <a:pt x="13940" y="12983"/>
                </a:cubicBezTo>
                <a:lnTo>
                  <a:pt x="14080" y="13170"/>
                </a:lnTo>
                <a:cubicBezTo>
                  <a:pt x="14117" y="13207"/>
                  <a:pt x="14158" y="13223"/>
                  <a:pt x="14199" y="13223"/>
                </a:cubicBezTo>
                <a:cubicBezTo>
                  <a:pt x="14338" y="13223"/>
                  <a:pt x="14463" y="13040"/>
                  <a:pt x="14337" y="12913"/>
                </a:cubicBezTo>
                <a:lnTo>
                  <a:pt x="14267" y="12820"/>
                </a:lnTo>
                <a:cubicBezTo>
                  <a:pt x="14337" y="12750"/>
                  <a:pt x="14313" y="12633"/>
                  <a:pt x="14243" y="12610"/>
                </a:cubicBezTo>
                <a:lnTo>
                  <a:pt x="14057" y="12563"/>
                </a:lnTo>
                <a:cubicBezTo>
                  <a:pt x="13263" y="11536"/>
                  <a:pt x="12866" y="10228"/>
                  <a:pt x="12959" y="8921"/>
                </a:cubicBezTo>
                <a:cubicBezTo>
                  <a:pt x="13193" y="7683"/>
                  <a:pt x="13893" y="6563"/>
                  <a:pt x="14897" y="5792"/>
                </a:cubicBezTo>
                <a:cubicBezTo>
                  <a:pt x="15820" y="5106"/>
                  <a:pt x="16909" y="4795"/>
                  <a:pt x="18008" y="4795"/>
                </a:cubicBezTo>
                <a:cubicBezTo>
                  <a:pt x="19939" y="4795"/>
                  <a:pt x="21900" y="5756"/>
                  <a:pt x="23046" y="7333"/>
                </a:cubicBezTo>
                <a:cubicBezTo>
                  <a:pt x="23066" y="7367"/>
                  <a:pt x="23097" y="7382"/>
                  <a:pt x="23128" y="7382"/>
                </a:cubicBezTo>
                <a:cubicBezTo>
                  <a:pt x="23203" y="7382"/>
                  <a:pt x="23282" y="7299"/>
                  <a:pt x="23232" y="7216"/>
                </a:cubicBezTo>
                <a:cubicBezTo>
                  <a:pt x="23162" y="7100"/>
                  <a:pt x="23116" y="7030"/>
                  <a:pt x="23046" y="6960"/>
                </a:cubicBezTo>
                <a:cubicBezTo>
                  <a:pt x="23092" y="6936"/>
                  <a:pt x="23116" y="6913"/>
                  <a:pt x="23139" y="6890"/>
                </a:cubicBezTo>
                <a:cubicBezTo>
                  <a:pt x="23419" y="7170"/>
                  <a:pt x="23676" y="7473"/>
                  <a:pt x="23909" y="7730"/>
                </a:cubicBezTo>
                <a:cubicBezTo>
                  <a:pt x="23950" y="7778"/>
                  <a:pt x="23999" y="7798"/>
                  <a:pt x="24048" y="7798"/>
                </a:cubicBezTo>
                <a:cubicBezTo>
                  <a:pt x="24166" y="7798"/>
                  <a:pt x="24283" y="7682"/>
                  <a:pt x="24283" y="7567"/>
                </a:cubicBezTo>
                <a:cubicBezTo>
                  <a:pt x="24300" y="7569"/>
                  <a:pt x="24316" y="7570"/>
                  <a:pt x="24332" y="7570"/>
                </a:cubicBezTo>
                <a:cubicBezTo>
                  <a:pt x="24674" y="7570"/>
                  <a:pt x="24853" y="7113"/>
                  <a:pt x="24563" y="6890"/>
                </a:cubicBezTo>
                <a:cubicBezTo>
                  <a:pt x="24525" y="6851"/>
                  <a:pt x="24486" y="6834"/>
                  <a:pt x="24447" y="6834"/>
                </a:cubicBezTo>
                <a:cubicBezTo>
                  <a:pt x="24416" y="6834"/>
                  <a:pt x="24385" y="6845"/>
                  <a:pt x="24353" y="6866"/>
                </a:cubicBezTo>
                <a:lnTo>
                  <a:pt x="24283" y="6890"/>
                </a:lnTo>
                <a:cubicBezTo>
                  <a:pt x="24306" y="6633"/>
                  <a:pt x="24330" y="6399"/>
                  <a:pt x="24376" y="6166"/>
                </a:cubicBezTo>
                <a:cubicBezTo>
                  <a:pt x="24446" y="5886"/>
                  <a:pt x="24540" y="5629"/>
                  <a:pt x="24610" y="5372"/>
                </a:cubicBezTo>
                <a:cubicBezTo>
                  <a:pt x="24797" y="4882"/>
                  <a:pt x="25030" y="4438"/>
                  <a:pt x="25310" y="3994"/>
                </a:cubicBezTo>
                <a:cubicBezTo>
                  <a:pt x="25754" y="3341"/>
                  <a:pt x="26384" y="2827"/>
                  <a:pt x="27131" y="2570"/>
                </a:cubicBezTo>
                <a:cubicBezTo>
                  <a:pt x="27315" y="2544"/>
                  <a:pt x="27499" y="2531"/>
                  <a:pt x="27683" y="2531"/>
                </a:cubicBezTo>
                <a:close/>
                <a:moveTo>
                  <a:pt x="19006" y="41655"/>
                </a:moveTo>
                <a:cubicBezTo>
                  <a:pt x="19777" y="44457"/>
                  <a:pt x="21621" y="46955"/>
                  <a:pt x="24493" y="47772"/>
                </a:cubicBezTo>
                <a:cubicBezTo>
                  <a:pt x="25095" y="47936"/>
                  <a:pt x="25712" y="48018"/>
                  <a:pt x="26331" y="48018"/>
                </a:cubicBezTo>
                <a:cubicBezTo>
                  <a:pt x="27031" y="48018"/>
                  <a:pt x="27733" y="47913"/>
                  <a:pt x="28416" y="47702"/>
                </a:cubicBezTo>
                <a:cubicBezTo>
                  <a:pt x="28696" y="47632"/>
                  <a:pt x="28953" y="47539"/>
                  <a:pt x="29209" y="47422"/>
                </a:cubicBezTo>
                <a:lnTo>
                  <a:pt x="29209" y="47422"/>
                </a:lnTo>
                <a:cubicBezTo>
                  <a:pt x="29023" y="47632"/>
                  <a:pt x="28789" y="47796"/>
                  <a:pt x="28579" y="47959"/>
                </a:cubicBezTo>
                <a:cubicBezTo>
                  <a:pt x="27667" y="48571"/>
                  <a:pt x="26609" y="48882"/>
                  <a:pt x="25550" y="48882"/>
                </a:cubicBezTo>
                <a:cubicBezTo>
                  <a:pt x="24629" y="48882"/>
                  <a:pt x="23707" y="48647"/>
                  <a:pt x="22882" y="48169"/>
                </a:cubicBezTo>
                <a:cubicBezTo>
                  <a:pt x="21201" y="47189"/>
                  <a:pt x="20150" y="45321"/>
                  <a:pt x="19450" y="43546"/>
                </a:cubicBezTo>
                <a:cubicBezTo>
                  <a:pt x="19310" y="43219"/>
                  <a:pt x="19193" y="42869"/>
                  <a:pt x="19076" y="42519"/>
                </a:cubicBezTo>
                <a:cubicBezTo>
                  <a:pt x="19053" y="42215"/>
                  <a:pt x="19006" y="41959"/>
                  <a:pt x="19006" y="41655"/>
                </a:cubicBezTo>
                <a:close/>
                <a:moveTo>
                  <a:pt x="45273" y="45694"/>
                </a:moveTo>
                <a:lnTo>
                  <a:pt x="45273" y="45694"/>
                </a:lnTo>
                <a:cubicBezTo>
                  <a:pt x="44456" y="47165"/>
                  <a:pt x="43148" y="48263"/>
                  <a:pt x="41561" y="48800"/>
                </a:cubicBezTo>
                <a:cubicBezTo>
                  <a:pt x="40963" y="48983"/>
                  <a:pt x="40351" y="49070"/>
                  <a:pt x="39742" y="49070"/>
                </a:cubicBezTo>
                <a:cubicBezTo>
                  <a:pt x="38258" y="49070"/>
                  <a:pt x="36792" y="48556"/>
                  <a:pt x="35583" y="47679"/>
                </a:cubicBezTo>
                <a:lnTo>
                  <a:pt x="35583" y="47679"/>
                </a:lnTo>
                <a:cubicBezTo>
                  <a:pt x="36261" y="48006"/>
                  <a:pt x="36961" y="48239"/>
                  <a:pt x="37685" y="48379"/>
                </a:cubicBezTo>
                <a:cubicBezTo>
                  <a:pt x="38375" y="48631"/>
                  <a:pt x="39095" y="48755"/>
                  <a:pt x="39815" y="48755"/>
                </a:cubicBezTo>
                <a:cubicBezTo>
                  <a:pt x="40362" y="48755"/>
                  <a:pt x="40910" y="48684"/>
                  <a:pt x="41444" y="48543"/>
                </a:cubicBezTo>
                <a:cubicBezTo>
                  <a:pt x="43032" y="48076"/>
                  <a:pt x="44386" y="47072"/>
                  <a:pt x="45273" y="45694"/>
                </a:cubicBezTo>
                <a:close/>
                <a:moveTo>
                  <a:pt x="32245" y="44714"/>
                </a:moveTo>
                <a:cubicBezTo>
                  <a:pt x="32315" y="44807"/>
                  <a:pt x="32385" y="44924"/>
                  <a:pt x="32455" y="45017"/>
                </a:cubicBezTo>
                <a:cubicBezTo>
                  <a:pt x="31847" y="47812"/>
                  <a:pt x="29195" y="49631"/>
                  <a:pt x="26391" y="49631"/>
                </a:cubicBezTo>
                <a:cubicBezTo>
                  <a:pt x="25751" y="49631"/>
                  <a:pt x="25103" y="49536"/>
                  <a:pt x="24470" y="49337"/>
                </a:cubicBezTo>
                <a:lnTo>
                  <a:pt x="24493" y="49337"/>
                </a:lnTo>
                <a:cubicBezTo>
                  <a:pt x="23629" y="49080"/>
                  <a:pt x="22835" y="48659"/>
                  <a:pt x="22158" y="48122"/>
                </a:cubicBezTo>
                <a:lnTo>
                  <a:pt x="22158" y="48122"/>
                </a:lnTo>
                <a:cubicBezTo>
                  <a:pt x="22555" y="48426"/>
                  <a:pt x="23022" y="48706"/>
                  <a:pt x="23513" y="48893"/>
                </a:cubicBezTo>
                <a:cubicBezTo>
                  <a:pt x="24168" y="49149"/>
                  <a:pt x="24849" y="49272"/>
                  <a:pt x="25523" y="49272"/>
                </a:cubicBezTo>
                <a:cubicBezTo>
                  <a:pt x="27250" y="49272"/>
                  <a:pt x="28928" y="48463"/>
                  <a:pt x="30003" y="47002"/>
                </a:cubicBezTo>
                <a:cubicBezTo>
                  <a:pt x="30937" y="46465"/>
                  <a:pt x="31708" y="45671"/>
                  <a:pt x="32245" y="44714"/>
                </a:cubicBezTo>
                <a:close/>
                <a:moveTo>
                  <a:pt x="47047" y="42052"/>
                </a:moveTo>
                <a:cubicBezTo>
                  <a:pt x="47328" y="43149"/>
                  <a:pt x="47328" y="44293"/>
                  <a:pt x="47047" y="45367"/>
                </a:cubicBezTo>
                <a:cubicBezTo>
                  <a:pt x="46510" y="47515"/>
                  <a:pt x="44783" y="49150"/>
                  <a:pt x="42705" y="49827"/>
                </a:cubicBezTo>
                <a:cubicBezTo>
                  <a:pt x="41955" y="50069"/>
                  <a:pt x="41210" y="50182"/>
                  <a:pt x="40485" y="50182"/>
                </a:cubicBezTo>
                <a:cubicBezTo>
                  <a:pt x="38477" y="50182"/>
                  <a:pt x="36616" y="49313"/>
                  <a:pt x="35210" y="47889"/>
                </a:cubicBezTo>
                <a:lnTo>
                  <a:pt x="35210" y="47889"/>
                </a:lnTo>
                <a:cubicBezTo>
                  <a:pt x="36520" y="48875"/>
                  <a:pt x="38120" y="49481"/>
                  <a:pt x="39749" y="49481"/>
                </a:cubicBezTo>
                <a:cubicBezTo>
                  <a:pt x="40472" y="49481"/>
                  <a:pt x="41200" y="49362"/>
                  <a:pt x="41911" y="49103"/>
                </a:cubicBezTo>
                <a:cubicBezTo>
                  <a:pt x="44339" y="48239"/>
                  <a:pt x="46020" y="46021"/>
                  <a:pt x="46534" y="43570"/>
                </a:cubicBezTo>
                <a:cubicBezTo>
                  <a:pt x="46744" y="43079"/>
                  <a:pt x="46931" y="42566"/>
                  <a:pt x="47047" y="42052"/>
                </a:cubicBezTo>
                <a:close/>
                <a:moveTo>
                  <a:pt x="28295" y="0"/>
                </a:moveTo>
                <a:cubicBezTo>
                  <a:pt x="27452" y="0"/>
                  <a:pt x="26653" y="233"/>
                  <a:pt x="25917" y="679"/>
                </a:cubicBezTo>
                <a:cubicBezTo>
                  <a:pt x="24330" y="1473"/>
                  <a:pt x="23279" y="3084"/>
                  <a:pt x="23186" y="4858"/>
                </a:cubicBezTo>
                <a:cubicBezTo>
                  <a:pt x="23116" y="5068"/>
                  <a:pt x="23046" y="5255"/>
                  <a:pt x="22999" y="5442"/>
                </a:cubicBezTo>
                <a:lnTo>
                  <a:pt x="22742" y="5232"/>
                </a:lnTo>
                <a:cubicBezTo>
                  <a:pt x="21834" y="3245"/>
                  <a:pt x="19784" y="2086"/>
                  <a:pt x="17658" y="2086"/>
                </a:cubicBezTo>
                <a:cubicBezTo>
                  <a:pt x="16612" y="2086"/>
                  <a:pt x="15548" y="2366"/>
                  <a:pt x="14594" y="2967"/>
                </a:cubicBezTo>
                <a:cubicBezTo>
                  <a:pt x="13239" y="3808"/>
                  <a:pt x="12259" y="5138"/>
                  <a:pt x="11885" y="6703"/>
                </a:cubicBezTo>
                <a:cubicBezTo>
                  <a:pt x="11138" y="8337"/>
                  <a:pt x="11278" y="10228"/>
                  <a:pt x="12259" y="11746"/>
                </a:cubicBezTo>
                <a:cubicBezTo>
                  <a:pt x="12259" y="11769"/>
                  <a:pt x="12282" y="11793"/>
                  <a:pt x="12282" y="11839"/>
                </a:cubicBezTo>
                <a:cubicBezTo>
                  <a:pt x="12305" y="11886"/>
                  <a:pt x="12352" y="11933"/>
                  <a:pt x="12399" y="11956"/>
                </a:cubicBezTo>
                <a:cubicBezTo>
                  <a:pt x="12469" y="12050"/>
                  <a:pt x="12539" y="12120"/>
                  <a:pt x="12609" y="12213"/>
                </a:cubicBezTo>
                <a:cubicBezTo>
                  <a:pt x="11726" y="12040"/>
                  <a:pt x="10823" y="11944"/>
                  <a:pt x="9924" y="11944"/>
                </a:cubicBezTo>
                <a:cubicBezTo>
                  <a:pt x="8399" y="11944"/>
                  <a:pt x="6883" y="12220"/>
                  <a:pt x="5488" y="12867"/>
                </a:cubicBezTo>
                <a:cubicBezTo>
                  <a:pt x="3223" y="13917"/>
                  <a:pt x="1379" y="15879"/>
                  <a:pt x="888" y="18377"/>
                </a:cubicBezTo>
                <a:cubicBezTo>
                  <a:pt x="631" y="19054"/>
                  <a:pt x="445" y="19778"/>
                  <a:pt x="351" y="20478"/>
                </a:cubicBezTo>
                <a:cubicBezTo>
                  <a:pt x="1" y="22813"/>
                  <a:pt x="655" y="25288"/>
                  <a:pt x="2639" y="26689"/>
                </a:cubicBezTo>
                <a:cubicBezTo>
                  <a:pt x="3529" y="27329"/>
                  <a:pt x="4575" y="27656"/>
                  <a:pt x="5638" y="27656"/>
                </a:cubicBezTo>
                <a:cubicBezTo>
                  <a:pt x="6165" y="27656"/>
                  <a:pt x="6697" y="27575"/>
                  <a:pt x="7216" y="27413"/>
                </a:cubicBezTo>
                <a:lnTo>
                  <a:pt x="7216" y="27413"/>
                </a:lnTo>
                <a:cubicBezTo>
                  <a:pt x="7052" y="27599"/>
                  <a:pt x="6912" y="27786"/>
                  <a:pt x="6749" y="27973"/>
                </a:cubicBezTo>
                <a:cubicBezTo>
                  <a:pt x="4997" y="29351"/>
                  <a:pt x="3830" y="31358"/>
                  <a:pt x="3527" y="33577"/>
                </a:cubicBezTo>
                <a:cubicBezTo>
                  <a:pt x="3270" y="34931"/>
                  <a:pt x="3386" y="36308"/>
                  <a:pt x="3853" y="37616"/>
                </a:cubicBezTo>
                <a:cubicBezTo>
                  <a:pt x="5055" y="40911"/>
                  <a:pt x="8173" y="43184"/>
                  <a:pt x="11514" y="43184"/>
                </a:cubicBezTo>
                <a:cubicBezTo>
                  <a:pt x="12458" y="43184"/>
                  <a:pt x="13419" y="43003"/>
                  <a:pt x="14360" y="42612"/>
                </a:cubicBezTo>
                <a:lnTo>
                  <a:pt x="14500" y="42542"/>
                </a:lnTo>
                <a:cubicBezTo>
                  <a:pt x="15971" y="42239"/>
                  <a:pt x="17302" y="41468"/>
                  <a:pt x="18306" y="40394"/>
                </a:cubicBezTo>
                <a:cubicBezTo>
                  <a:pt x="18353" y="41071"/>
                  <a:pt x="18469" y="41725"/>
                  <a:pt x="18656" y="42402"/>
                </a:cubicBezTo>
                <a:cubicBezTo>
                  <a:pt x="19076" y="45764"/>
                  <a:pt x="21084" y="48846"/>
                  <a:pt x="24610" y="49804"/>
                </a:cubicBezTo>
                <a:cubicBezTo>
                  <a:pt x="25193" y="49961"/>
                  <a:pt x="25785" y="50036"/>
                  <a:pt x="26370" y="50036"/>
                </a:cubicBezTo>
                <a:cubicBezTo>
                  <a:pt x="29253" y="50036"/>
                  <a:pt x="31978" y="48213"/>
                  <a:pt x="32735" y="45437"/>
                </a:cubicBezTo>
                <a:cubicBezTo>
                  <a:pt x="32945" y="45671"/>
                  <a:pt x="33179" y="45904"/>
                  <a:pt x="33412" y="46138"/>
                </a:cubicBezTo>
                <a:cubicBezTo>
                  <a:pt x="34819" y="48791"/>
                  <a:pt x="37529" y="50588"/>
                  <a:pt x="40486" y="50588"/>
                </a:cubicBezTo>
                <a:cubicBezTo>
                  <a:pt x="41407" y="50588"/>
                  <a:pt x="42351" y="50414"/>
                  <a:pt x="43288" y="50037"/>
                </a:cubicBezTo>
                <a:cubicBezTo>
                  <a:pt x="46837" y="48613"/>
                  <a:pt x="48495" y="44527"/>
                  <a:pt x="47187" y="41188"/>
                </a:cubicBezTo>
                <a:cubicBezTo>
                  <a:pt x="47211" y="40978"/>
                  <a:pt x="47234" y="40791"/>
                  <a:pt x="47234" y="40581"/>
                </a:cubicBezTo>
                <a:cubicBezTo>
                  <a:pt x="47398" y="40674"/>
                  <a:pt x="47561" y="40768"/>
                  <a:pt x="47724" y="40861"/>
                </a:cubicBezTo>
                <a:cubicBezTo>
                  <a:pt x="49125" y="41748"/>
                  <a:pt x="50620" y="42519"/>
                  <a:pt x="52254" y="42799"/>
                </a:cubicBezTo>
                <a:cubicBezTo>
                  <a:pt x="52708" y="42886"/>
                  <a:pt x="53158" y="42927"/>
                  <a:pt x="53602" y="42927"/>
                </a:cubicBezTo>
                <a:cubicBezTo>
                  <a:pt x="55529" y="42927"/>
                  <a:pt x="57350" y="42158"/>
                  <a:pt x="59002" y="41095"/>
                </a:cubicBezTo>
                <a:cubicBezTo>
                  <a:pt x="60893" y="39857"/>
                  <a:pt x="62691" y="38199"/>
                  <a:pt x="63391" y="35981"/>
                </a:cubicBezTo>
                <a:cubicBezTo>
                  <a:pt x="63905" y="34207"/>
                  <a:pt x="63741" y="32292"/>
                  <a:pt x="62924" y="30635"/>
                </a:cubicBezTo>
                <a:cubicBezTo>
                  <a:pt x="62737" y="30261"/>
                  <a:pt x="62527" y="29911"/>
                  <a:pt x="62294" y="29561"/>
                </a:cubicBezTo>
                <a:cubicBezTo>
                  <a:pt x="62200" y="29327"/>
                  <a:pt x="62107" y="29117"/>
                  <a:pt x="62013" y="28907"/>
                </a:cubicBezTo>
                <a:cubicBezTo>
                  <a:pt x="61873" y="28113"/>
                  <a:pt x="61593" y="27343"/>
                  <a:pt x="61173" y="26642"/>
                </a:cubicBezTo>
                <a:cubicBezTo>
                  <a:pt x="62527" y="26362"/>
                  <a:pt x="63741" y="25662"/>
                  <a:pt x="64652" y="24658"/>
                </a:cubicBezTo>
                <a:cubicBezTo>
                  <a:pt x="64699" y="24587"/>
                  <a:pt x="64745" y="24517"/>
                  <a:pt x="64792" y="24447"/>
                </a:cubicBezTo>
                <a:cubicBezTo>
                  <a:pt x="66823" y="22836"/>
                  <a:pt x="68154" y="20478"/>
                  <a:pt x="68014" y="17630"/>
                </a:cubicBezTo>
                <a:cubicBezTo>
                  <a:pt x="67967" y="16276"/>
                  <a:pt x="67500" y="14968"/>
                  <a:pt x="66706" y="13894"/>
                </a:cubicBezTo>
                <a:cubicBezTo>
                  <a:pt x="65866" y="12283"/>
                  <a:pt x="64232" y="11116"/>
                  <a:pt x="62574" y="10205"/>
                </a:cubicBezTo>
                <a:cubicBezTo>
                  <a:pt x="60232" y="8942"/>
                  <a:pt x="57597" y="8267"/>
                  <a:pt x="54912" y="8267"/>
                </a:cubicBezTo>
                <a:cubicBezTo>
                  <a:pt x="54867" y="8267"/>
                  <a:pt x="54821" y="8267"/>
                  <a:pt x="54776" y="8267"/>
                </a:cubicBezTo>
                <a:cubicBezTo>
                  <a:pt x="54725" y="8267"/>
                  <a:pt x="54675" y="8266"/>
                  <a:pt x="54625" y="8266"/>
                </a:cubicBezTo>
                <a:cubicBezTo>
                  <a:pt x="52272" y="8266"/>
                  <a:pt x="49967" y="8802"/>
                  <a:pt x="47841" y="9808"/>
                </a:cubicBezTo>
                <a:cubicBezTo>
                  <a:pt x="47865" y="9761"/>
                  <a:pt x="47888" y="9715"/>
                  <a:pt x="47911" y="9645"/>
                </a:cubicBezTo>
                <a:cubicBezTo>
                  <a:pt x="48682" y="8384"/>
                  <a:pt x="48822" y="6796"/>
                  <a:pt x="48238" y="5419"/>
                </a:cubicBezTo>
                <a:cubicBezTo>
                  <a:pt x="47444" y="3411"/>
                  <a:pt x="45483" y="1986"/>
                  <a:pt x="43428" y="1449"/>
                </a:cubicBezTo>
                <a:cubicBezTo>
                  <a:pt x="42732" y="1266"/>
                  <a:pt x="42016" y="1178"/>
                  <a:pt x="41301" y="1178"/>
                </a:cubicBezTo>
                <a:cubicBezTo>
                  <a:pt x="38371" y="1178"/>
                  <a:pt x="35442" y="2652"/>
                  <a:pt x="33809" y="5092"/>
                </a:cubicBezTo>
                <a:lnTo>
                  <a:pt x="33622" y="4905"/>
                </a:lnTo>
                <a:cubicBezTo>
                  <a:pt x="33179" y="2337"/>
                  <a:pt x="31124" y="49"/>
                  <a:pt x="28416" y="2"/>
                </a:cubicBezTo>
                <a:cubicBezTo>
                  <a:pt x="28375" y="1"/>
                  <a:pt x="28335" y="0"/>
                  <a:pt x="28295" y="0"/>
                </a:cubicBezTo>
                <a:close/>
              </a:path>
            </a:pathLst>
          </a:custGeom>
          <a:solidFill>
            <a:srgbClr val="0404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1974" y="1298772"/>
            <a:ext cx="649705" cy="643775"/>
          </a:xfrm>
          <a:prstGeom prst="rect">
            <a:avLst/>
          </a:prstGeom>
        </p:spPr>
      </p:pic>
      <p:pic>
        <p:nvPicPr>
          <p:cNvPr id="1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2362" y="4089426"/>
            <a:ext cx="542909" cy="534272"/>
          </a:xfrm>
          <a:prstGeom prst="rect">
            <a:avLst/>
          </a:prstGeom>
        </p:spPr>
      </p:pic>
      <p:pic>
        <p:nvPicPr>
          <p:cNvPr id="19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93704" y="4305526"/>
            <a:ext cx="415070" cy="40846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773968" y="3390096"/>
            <a:ext cx="21355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What we can do?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5" t="3303" r="32711" b="17377"/>
          <a:stretch/>
        </p:blipFill>
        <p:spPr>
          <a:xfrm rot="373522">
            <a:off x="10003632" y="2156449"/>
            <a:ext cx="1567363" cy="1929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r="32642"/>
          <a:stretch/>
        </p:blipFill>
        <p:spPr>
          <a:xfrm rot="21360511">
            <a:off x="8391946" y="1550624"/>
            <a:ext cx="1580919" cy="1609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Google Shape;2927;p95"/>
          <p:cNvSpPr/>
          <p:nvPr/>
        </p:nvSpPr>
        <p:spPr>
          <a:xfrm>
            <a:off x="1635968" y="1274875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927;p95"/>
          <p:cNvSpPr/>
          <p:nvPr/>
        </p:nvSpPr>
        <p:spPr>
          <a:xfrm>
            <a:off x="1635756" y="4693587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927;p95"/>
          <p:cNvSpPr/>
          <p:nvPr/>
        </p:nvSpPr>
        <p:spPr>
          <a:xfrm rot="5400000">
            <a:off x="5489279" y="1682875"/>
            <a:ext cx="3092115" cy="2068383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927;p95"/>
          <p:cNvSpPr/>
          <p:nvPr/>
        </p:nvSpPr>
        <p:spPr>
          <a:xfrm>
            <a:off x="5993103" y="4824000"/>
            <a:ext cx="2248826" cy="1937970"/>
          </a:xfrm>
          <a:custGeom>
            <a:avLst/>
            <a:gdLst/>
            <a:ahLst/>
            <a:cxnLst/>
            <a:rect l="l" t="t" r="r" b="b"/>
            <a:pathLst>
              <a:path w="24346" h="23150" extrusionOk="0">
                <a:moveTo>
                  <a:pt x="8147" y="1866"/>
                </a:moveTo>
                <a:lnTo>
                  <a:pt x="8147" y="1866"/>
                </a:lnTo>
                <a:cubicBezTo>
                  <a:pt x="7390" y="2136"/>
                  <a:pt x="6685" y="2498"/>
                  <a:pt x="6032" y="2954"/>
                </a:cubicBezTo>
                <a:cubicBezTo>
                  <a:pt x="6105" y="2830"/>
                  <a:pt x="6178" y="2716"/>
                  <a:pt x="6260" y="2602"/>
                </a:cubicBezTo>
                <a:cubicBezTo>
                  <a:pt x="6851" y="2281"/>
                  <a:pt x="7483" y="2032"/>
                  <a:pt x="8147" y="1866"/>
                </a:cubicBezTo>
                <a:close/>
                <a:moveTo>
                  <a:pt x="12293" y="197"/>
                </a:moveTo>
                <a:cubicBezTo>
                  <a:pt x="14379" y="197"/>
                  <a:pt x="16676" y="458"/>
                  <a:pt x="18469" y="1493"/>
                </a:cubicBezTo>
                <a:cubicBezTo>
                  <a:pt x="19288" y="1980"/>
                  <a:pt x="19972" y="2664"/>
                  <a:pt x="20469" y="3473"/>
                </a:cubicBezTo>
                <a:cubicBezTo>
                  <a:pt x="18993" y="2225"/>
                  <a:pt x="17075" y="1583"/>
                  <a:pt x="15149" y="1583"/>
                </a:cubicBezTo>
                <a:cubicBezTo>
                  <a:pt x="15074" y="1583"/>
                  <a:pt x="14999" y="1584"/>
                  <a:pt x="14925" y="1586"/>
                </a:cubicBezTo>
                <a:lnTo>
                  <a:pt x="14904" y="1586"/>
                </a:lnTo>
                <a:cubicBezTo>
                  <a:pt x="14158" y="1441"/>
                  <a:pt x="13401" y="1348"/>
                  <a:pt x="12645" y="1306"/>
                </a:cubicBezTo>
                <a:cubicBezTo>
                  <a:pt x="12238" y="1249"/>
                  <a:pt x="11827" y="1220"/>
                  <a:pt x="11416" y="1220"/>
                </a:cubicBezTo>
                <a:cubicBezTo>
                  <a:pt x="10936" y="1220"/>
                  <a:pt x="10455" y="1259"/>
                  <a:pt x="9981" y="1338"/>
                </a:cubicBezTo>
                <a:cubicBezTo>
                  <a:pt x="9763" y="1369"/>
                  <a:pt x="9546" y="1420"/>
                  <a:pt x="9339" y="1483"/>
                </a:cubicBezTo>
                <a:cubicBezTo>
                  <a:pt x="8344" y="1566"/>
                  <a:pt x="7380" y="1835"/>
                  <a:pt x="6488" y="2270"/>
                </a:cubicBezTo>
                <a:cubicBezTo>
                  <a:pt x="6862" y="1742"/>
                  <a:pt x="7338" y="1296"/>
                  <a:pt x="7888" y="954"/>
                </a:cubicBezTo>
                <a:cubicBezTo>
                  <a:pt x="8965" y="301"/>
                  <a:pt x="10313" y="239"/>
                  <a:pt x="11546" y="208"/>
                </a:cubicBezTo>
                <a:cubicBezTo>
                  <a:pt x="11791" y="201"/>
                  <a:pt x="12041" y="197"/>
                  <a:pt x="12293" y="197"/>
                </a:cubicBezTo>
                <a:close/>
                <a:moveTo>
                  <a:pt x="15940" y="1825"/>
                </a:moveTo>
                <a:cubicBezTo>
                  <a:pt x="17640" y="1939"/>
                  <a:pt x="19247" y="2623"/>
                  <a:pt x="20511" y="3763"/>
                </a:cubicBezTo>
                <a:cubicBezTo>
                  <a:pt x="20615" y="3846"/>
                  <a:pt x="20708" y="3939"/>
                  <a:pt x="20791" y="4032"/>
                </a:cubicBezTo>
                <a:cubicBezTo>
                  <a:pt x="20822" y="4084"/>
                  <a:pt x="20853" y="4146"/>
                  <a:pt x="20884" y="4208"/>
                </a:cubicBezTo>
                <a:cubicBezTo>
                  <a:pt x="19754" y="3255"/>
                  <a:pt x="18438" y="2550"/>
                  <a:pt x="17029" y="2125"/>
                </a:cubicBezTo>
                <a:cubicBezTo>
                  <a:pt x="16676" y="2011"/>
                  <a:pt x="16303" y="1918"/>
                  <a:pt x="15940" y="1825"/>
                </a:cubicBezTo>
                <a:close/>
                <a:moveTo>
                  <a:pt x="14977" y="1804"/>
                </a:moveTo>
                <a:cubicBezTo>
                  <a:pt x="15474" y="1908"/>
                  <a:pt x="15961" y="2022"/>
                  <a:pt x="16448" y="2156"/>
                </a:cubicBezTo>
                <a:cubicBezTo>
                  <a:pt x="18179" y="2633"/>
                  <a:pt x="19796" y="3421"/>
                  <a:pt x="21091" y="4644"/>
                </a:cubicBezTo>
                <a:cubicBezTo>
                  <a:pt x="21340" y="5234"/>
                  <a:pt x="21547" y="5846"/>
                  <a:pt x="21703" y="6478"/>
                </a:cubicBezTo>
                <a:cubicBezTo>
                  <a:pt x="21703" y="6488"/>
                  <a:pt x="21703" y="6509"/>
                  <a:pt x="21713" y="6530"/>
                </a:cubicBezTo>
                <a:cubicBezTo>
                  <a:pt x="21185" y="5525"/>
                  <a:pt x="20573" y="4550"/>
                  <a:pt x="19682" y="3835"/>
                </a:cubicBezTo>
                <a:cubicBezTo>
                  <a:pt x="18863" y="3172"/>
                  <a:pt x="17868" y="2747"/>
                  <a:pt x="16873" y="2405"/>
                </a:cubicBezTo>
                <a:cubicBezTo>
                  <a:pt x="16262" y="2198"/>
                  <a:pt x="15629" y="1990"/>
                  <a:pt x="14977" y="1804"/>
                </a:cubicBezTo>
                <a:close/>
                <a:moveTo>
                  <a:pt x="5898" y="2809"/>
                </a:moveTo>
                <a:cubicBezTo>
                  <a:pt x="5877" y="2851"/>
                  <a:pt x="5846" y="2892"/>
                  <a:pt x="5825" y="2934"/>
                </a:cubicBezTo>
                <a:cubicBezTo>
                  <a:pt x="5763" y="3037"/>
                  <a:pt x="5701" y="3131"/>
                  <a:pt x="5649" y="3234"/>
                </a:cubicBezTo>
                <a:cubicBezTo>
                  <a:pt x="5120" y="3628"/>
                  <a:pt x="4623" y="4074"/>
                  <a:pt x="4177" y="4561"/>
                </a:cubicBezTo>
                <a:cubicBezTo>
                  <a:pt x="3493" y="5297"/>
                  <a:pt x="2882" y="6095"/>
                  <a:pt x="2353" y="6955"/>
                </a:cubicBezTo>
                <a:cubicBezTo>
                  <a:pt x="2789" y="5898"/>
                  <a:pt x="3421" y="4944"/>
                  <a:pt x="4229" y="4125"/>
                </a:cubicBezTo>
                <a:cubicBezTo>
                  <a:pt x="4727" y="3618"/>
                  <a:pt x="5286" y="3172"/>
                  <a:pt x="5898" y="2809"/>
                </a:cubicBezTo>
                <a:close/>
                <a:moveTo>
                  <a:pt x="21444" y="4996"/>
                </a:moveTo>
                <a:cubicBezTo>
                  <a:pt x="21568" y="5131"/>
                  <a:pt x="21692" y="5266"/>
                  <a:pt x="21817" y="5411"/>
                </a:cubicBezTo>
                <a:cubicBezTo>
                  <a:pt x="22356" y="6447"/>
                  <a:pt x="22687" y="7577"/>
                  <a:pt x="22770" y="8748"/>
                </a:cubicBezTo>
                <a:cubicBezTo>
                  <a:pt x="22563" y="8240"/>
                  <a:pt x="22325" y="7732"/>
                  <a:pt x="22076" y="7235"/>
                </a:cubicBezTo>
                <a:cubicBezTo>
                  <a:pt x="22003" y="6893"/>
                  <a:pt x="21920" y="6561"/>
                  <a:pt x="21838" y="6229"/>
                </a:cubicBezTo>
                <a:cubicBezTo>
                  <a:pt x="21724" y="5815"/>
                  <a:pt x="21599" y="5400"/>
                  <a:pt x="21444" y="4996"/>
                </a:cubicBezTo>
                <a:close/>
                <a:moveTo>
                  <a:pt x="22221" y="7971"/>
                </a:moveTo>
                <a:lnTo>
                  <a:pt x="22221" y="7971"/>
                </a:lnTo>
                <a:cubicBezTo>
                  <a:pt x="22449" y="8427"/>
                  <a:pt x="22646" y="8903"/>
                  <a:pt x="22812" y="9390"/>
                </a:cubicBezTo>
                <a:cubicBezTo>
                  <a:pt x="22832" y="10323"/>
                  <a:pt x="22770" y="11256"/>
                  <a:pt x="22615" y="12178"/>
                </a:cubicBezTo>
                <a:lnTo>
                  <a:pt x="22615" y="12168"/>
                </a:lnTo>
                <a:cubicBezTo>
                  <a:pt x="22615" y="10758"/>
                  <a:pt x="22490" y="9349"/>
                  <a:pt x="22221" y="7971"/>
                </a:cubicBezTo>
                <a:close/>
                <a:moveTo>
                  <a:pt x="22957" y="9857"/>
                </a:moveTo>
                <a:cubicBezTo>
                  <a:pt x="23257" y="10924"/>
                  <a:pt x="23351" y="12023"/>
                  <a:pt x="23040" y="13194"/>
                </a:cubicBezTo>
                <a:cubicBezTo>
                  <a:pt x="22874" y="13816"/>
                  <a:pt x="22646" y="14427"/>
                  <a:pt x="22345" y="14997"/>
                </a:cubicBezTo>
                <a:cubicBezTo>
                  <a:pt x="22428" y="14562"/>
                  <a:pt x="22501" y="14116"/>
                  <a:pt x="22542" y="13671"/>
                </a:cubicBezTo>
                <a:cubicBezTo>
                  <a:pt x="22553" y="13557"/>
                  <a:pt x="22563" y="13432"/>
                  <a:pt x="22573" y="13318"/>
                </a:cubicBezTo>
                <a:cubicBezTo>
                  <a:pt x="22822" y="12178"/>
                  <a:pt x="22946" y="11018"/>
                  <a:pt x="22957" y="9857"/>
                </a:cubicBezTo>
                <a:close/>
                <a:moveTo>
                  <a:pt x="22231" y="14583"/>
                </a:moveTo>
                <a:lnTo>
                  <a:pt x="22231" y="14583"/>
                </a:lnTo>
                <a:cubicBezTo>
                  <a:pt x="22180" y="14914"/>
                  <a:pt x="22107" y="15246"/>
                  <a:pt x="22024" y="15567"/>
                </a:cubicBezTo>
                <a:cubicBezTo>
                  <a:pt x="21900" y="15775"/>
                  <a:pt x="21775" y="15972"/>
                  <a:pt x="21641" y="16168"/>
                </a:cubicBezTo>
                <a:cubicBezTo>
                  <a:pt x="21869" y="15650"/>
                  <a:pt x="22066" y="15122"/>
                  <a:pt x="22231" y="14583"/>
                </a:cubicBezTo>
                <a:close/>
                <a:moveTo>
                  <a:pt x="21838" y="16220"/>
                </a:moveTo>
                <a:cubicBezTo>
                  <a:pt x="21454" y="17402"/>
                  <a:pt x="20811" y="18490"/>
                  <a:pt x="19951" y="19392"/>
                </a:cubicBezTo>
                <a:cubicBezTo>
                  <a:pt x="19319" y="20013"/>
                  <a:pt x="18594" y="20542"/>
                  <a:pt x="17796" y="20936"/>
                </a:cubicBezTo>
                <a:cubicBezTo>
                  <a:pt x="18003" y="20791"/>
                  <a:pt x="18220" y="20635"/>
                  <a:pt x="18428" y="20470"/>
                </a:cubicBezTo>
                <a:cubicBezTo>
                  <a:pt x="19557" y="19537"/>
                  <a:pt x="20501" y="18386"/>
                  <a:pt x="21185" y="17091"/>
                </a:cubicBezTo>
                <a:cubicBezTo>
                  <a:pt x="21413" y="16811"/>
                  <a:pt x="21630" y="16521"/>
                  <a:pt x="21838" y="16220"/>
                </a:cubicBezTo>
                <a:close/>
                <a:moveTo>
                  <a:pt x="22356" y="6126"/>
                </a:moveTo>
                <a:cubicBezTo>
                  <a:pt x="23485" y="7815"/>
                  <a:pt x="24107" y="9795"/>
                  <a:pt x="24159" y="11826"/>
                </a:cubicBezTo>
                <a:cubicBezTo>
                  <a:pt x="24221" y="14065"/>
                  <a:pt x="23724" y="16604"/>
                  <a:pt x="22408" y="18449"/>
                </a:cubicBezTo>
                <a:cubicBezTo>
                  <a:pt x="21055" y="20338"/>
                  <a:pt x="18757" y="21168"/>
                  <a:pt x="16578" y="21656"/>
                </a:cubicBezTo>
                <a:lnTo>
                  <a:pt x="16578" y="21656"/>
                </a:lnTo>
                <a:cubicBezTo>
                  <a:pt x="17847" y="21179"/>
                  <a:pt x="19043" y="20528"/>
                  <a:pt x="19993" y="19589"/>
                </a:cubicBezTo>
                <a:cubicBezTo>
                  <a:pt x="21081" y="18511"/>
                  <a:pt x="21786" y="17122"/>
                  <a:pt x="22180" y="15661"/>
                </a:cubicBezTo>
                <a:cubicBezTo>
                  <a:pt x="22646" y="14904"/>
                  <a:pt x="22988" y="14096"/>
                  <a:pt x="23216" y="13246"/>
                </a:cubicBezTo>
                <a:cubicBezTo>
                  <a:pt x="23589" y="11816"/>
                  <a:pt x="23392" y="10489"/>
                  <a:pt x="22946" y="9204"/>
                </a:cubicBezTo>
                <a:cubicBezTo>
                  <a:pt x="22926" y="8157"/>
                  <a:pt x="22718" y="7110"/>
                  <a:pt x="22356" y="6126"/>
                </a:cubicBezTo>
                <a:close/>
                <a:moveTo>
                  <a:pt x="20449" y="17951"/>
                </a:moveTo>
                <a:cubicBezTo>
                  <a:pt x="19889" y="18801"/>
                  <a:pt x="19215" y="19568"/>
                  <a:pt x="18438" y="20221"/>
                </a:cubicBezTo>
                <a:cubicBezTo>
                  <a:pt x="17837" y="20729"/>
                  <a:pt x="17174" y="21154"/>
                  <a:pt x="16469" y="21506"/>
                </a:cubicBezTo>
                <a:cubicBezTo>
                  <a:pt x="16023" y="21672"/>
                  <a:pt x="15578" y="21806"/>
                  <a:pt x="15122" y="21920"/>
                </a:cubicBezTo>
                <a:lnTo>
                  <a:pt x="15132" y="21920"/>
                </a:lnTo>
                <a:cubicBezTo>
                  <a:pt x="14925" y="21952"/>
                  <a:pt x="14717" y="21972"/>
                  <a:pt x="14510" y="21993"/>
                </a:cubicBezTo>
                <a:cubicBezTo>
                  <a:pt x="16417" y="21433"/>
                  <a:pt x="18117" y="20231"/>
                  <a:pt x="19537" y="18873"/>
                </a:cubicBezTo>
                <a:cubicBezTo>
                  <a:pt x="19848" y="18583"/>
                  <a:pt x="20148" y="18272"/>
                  <a:pt x="20449" y="17951"/>
                </a:cubicBezTo>
                <a:close/>
                <a:moveTo>
                  <a:pt x="7846" y="2177"/>
                </a:moveTo>
                <a:lnTo>
                  <a:pt x="7846" y="2177"/>
                </a:lnTo>
                <a:cubicBezTo>
                  <a:pt x="6623" y="2954"/>
                  <a:pt x="5659" y="4105"/>
                  <a:pt x="4903" y="5348"/>
                </a:cubicBezTo>
                <a:cubicBezTo>
                  <a:pt x="3732" y="7245"/>
                  <a:pt x="3099" y="9421"/>
                  <a:pt x="3068" y="11660"/>
                </a:cubicBezTo>
                <a:cubicBezTo>
                  <a:pt x="3017" y="15785"/>
                  <a:pt x="5442" y="19837"/>
                  <a:pt x="9297" y="21464"/>
                </a:cubicBezTo>
                <a:cubicBezTo>
                  <a:pt x="9919" y="21724"/>
                  <a:pt x="10572" y="21920"/>
                  <a:pt x="11246" y="22045"/>
                </a:cubicBezTo>
                <a:cubicBezTo>
                  <a:pt x="10002" y="21848"/>
                  <a:pt x="8800" y="21340"/>
                  <a:pt x="7660" y="20666"/>
                </a:cubicBezTo>
                <a:cubicBezTo>
                  <a:pt x="5929" y="19630"/>
                  <a:pt x="4229" y="18314"/>
                  <a:pt x="3162" y="16562"/>
                </a:cubicBezTo>
                <a:cubicBezTo>
                  <a:pt x="1887" y="14458"/>
                  <a:pt x="2167" y="12209"/>
                  <a:pt x="2861" y="9950"/>
                </a:cubicBezTo>
                <a:cubicBezTo>
                  <a:pt x="3566" y="7691"/>
                  <a:pt x="4519" y="5525"/>
                  <a:pt x="5711" y="3483"/>
                </a:cubicBezTo>
                <a:lnTo>
                  <a:pt x="5794" y="3359"/>
                </a:lnTo>
                <a:cubicBezTo>
                  <a:pt x="6426" y="2871"/>
                  <a:pt x="7121" y="2478"/>
                  <a:pt x="7846" y="2177"/>
                </a:cubicBezTo>
                <a:close/>
                <a:moveTo>
                  <a:pt x="11757" y="1459"/>
                </a:moveTo>
                <a:cubicBezTo>
                  <a:pt x="12001" y="1459"/>
                  <a:pt x="12246" y="1467"/>
                  <a:pt x="12489" y="1483"/>
                </a:cubicBezTo>
                <a:cubicBezTo>
                  <a:pt x="12904" y="1534"/>
                  <a:pt x="13308" y="1607"/>
                  <a:pt x="13712" y="1700"/>
                </a:cubicBezTo>
                <a:cubicBezTo>
                  <a:pt x="11847" y="1970"/>
                  <a:pt x="10085" y="2768"/>
                  <a:pt x="8520" y="3815"/>
                </a:cubicBezTo>
                <a:cubicBezTo>
                  <a:pt x="8476" y="3841"/>
                  <a:pt x="8506" y="3904"/>
                  <a:pt x="8542" y="3904"/>
                </a:cubicBezTo>
                <a:cubicBezTo>
                  <a:pt x="8548" y="3904"/>
                  <a:pt x="8555" y="3902"/>
                  <a:pt x="8561" y="3897"/>
                </a:cubicBezTo>
                <a:cubicBezTo>
                  <a:pt x="10261" y="2809"/>
                  <a:pt x="12282" y="2022"/>
                  <a:pt x="14303" y="1835"/>
                </a:cubicBezTo>
                <a:cubicBezTo>
                  <a:pt x="15028" y="2022"/>
                  <a:pt x="15743" y="2239"/>
                  <a:pt x="16428" y="2467"/>
                </a:cubicBezTo>
                <a:cubicBezTo>
                  <a:pt x="17433" y="2789"/>
                  <a:pt x="18448" y="3172"/>
                  <a:pt x="19319" y="3804"/>
                </a:cubicBezTo>
                <a:cubicBezTo>
                  <a:pt x="20283" y="4499"/>
                  <a:pt x="20936" y="5483"/>
                  <a:pt x="21485" y="6520"/>
                </a:cubicBezTo>
                <a:cubicBezTo>
                  <a:pt x="21620" y="6768"/>
                  <a:pt x="21755" y="7017"/>
                  <a:pt x="21889" y="7276"/>
                </a:cubicBezTo>
                <a:cubicBezTo>
                  <a:pt x="22314" y="9214"/>
                  <a:pt x="22490" y="11204"/>
                  <a:pt x="22387" y="13184"/>
                </a:cubicBezTo>
                <a:cubicBezTo>
                  <a:pt x="22387" y="13225"/>
                  <a:pt x="22387" y="13267"/>
                  <a:pt x="22387" y="13308"/>
                </a:cubicBezTo>
                <a:cubicBezTo>
                  <a:pt x="22211" y="14044"/>
                  <a:pt x="21983" y="14769"/>
                  <a:pt x="21713" y="15484"/>
                </a:cubicBezTo>
                <a:cubicBezTo>
                  <a:pt x="21506" y="16013"/>
                  <a:pt x="21267" y="16521"/>
                  <a:pt x="20998" y="17029"/>
                </a:cubicBezTo>
                <a:cubicBezTo>
                  <a:pt x="20552" y="17578"/>
                  <a:pt x="20065" y="18107"/>
                  <a:pt x="19557" y="18594"/>
                </a:cubicBezTo>
                <a:cubicBezTo>
                  <a:pt x="18024" y="20096"/>
                  <a:pt x="16179" y="21413"/>
                  <a:pt x="14075" y="21931"/>
                </a:cubicBezTo>
                <a:cubicBezTo>
                  <a:pt x="13878" y="21983"/>
                  <a:pt x="13681" y="22024"/>
                  <a:pt x="13484" y="22055"/>
                </a:cubicBezTo>
                <a:cubicBezTo>
                  <a:pt x="13402" y="22057"/>
                  <a:pt x="13320" y="22058"/>
                  <a:pt x="13237" y="22058"/>
                </a:cubicBezTo>
                <a:cubicBezTo>
                  <a:pt x="12004" y="22058"/>
                  <a:pt x="10775" y="21840"/>
                  <a:pt x="9618" y="21402"/>
                </a:cubicBezTo>
                <a:cubicBezTo>
                  <a:pt x="7774" y="20666"/>
                  <a:pt x="6198" y="19402"/>
                  <a:pt x="5079" y="17754"/>
                </a:cubicBezTo>
                <a:cubicBezTo>
                  <a:pt x="2654" y="14230"/>
                  <a:pt x="2737" y="9577"/>
                  <a:pt x="4789" y="5887"/>
                </a:cubicBezTo>
                <a:cubicBezTo>
                  <a:pt x="5753" y="4157"/>
                  <a:pt x="7162" y="2457"/>
                  <a:pt x="9059" y="1762"/>
                </a:cubicBezTo>
                <a:cubicBezTo>
                  <a:pt x="9256" y="1721"/>
                  <a:pt x="9453" y="1680"/>
                  <a:pt x="9660" y="1638"/>
                </a:cubicBezTo>
                <a:cubicBezTo>
                  <a:pt x="10352" y="1523"/>
                  <a:pt x="11055" y="1459"/>
                  <a:pt x="11757" y="1459"/>
                </a:cubicBezTo>
                <a:close/>
                <a:moveTo>
                  <a:pt x="5379" y="3669"/>
                </a:moveTo>
                <a:lnTo>
                  <a:pt x="5379" y="3669"/>
                </a:lnTo>
                <a:cubicBezTo>
                  <a:pt x="4260" y="5649"/>
                  <a:pt x="3359" y="7732"/>
                  <a:pt x="2695" y="9909"/>
                </a:cubicBezTo>
                <a:cubicBezTo>
                  <a:pt x="2011" y="12137"/>
                  <a:pt x="1711" y="14375"/>
                  <a:pt x="2923" y="16490"/>
                </a:cubicBezTo>
                <a:cubicBezTo>
                  <a:pt x="3980" y="18345"/>
                  <a:pt x="5763" y="19734"/>
                  <a:pt x="7577" y="20812"/>
                </a:cubicBezTo>
                <a:cubicBezTo>
                  <a:pt x="9068" y="21698"/>
                  <a:pt x="10692" y="22311"/>
                  <a:pt x="12392" y="22311"/>
                </a:cubicBezTo>
                <a:cubicBezTo>
                  <a:pt x="12759" y="22311"/>
                  <a:pt x="13131" y="22282"/>
                  <a:pt x="13505" y="22221"/>
                </a:cubicBezTo>
                <a:lnTo>
                  <a:pt x="13878" y="22211"/>
                </a:lnTo>
                <a:lnTo>
                  <a:pt x="13764" y="22231"/>
                </a:lnTo>
                <a:cubicBezTo>
                  <a:pt x="12707" y="22437"/>
                  <a:pt x="11477" y="22629"/>
                  <a:pt x="10263" y="22629"/>
                </a:cubicBezTo>
                <a:cubicBezTo>
                  <a:pt x="8906" y="22629"/>
                  <a:pt x="7570" y="22389"/>
                  <a:pt x="6520" y="21661"/>
                </a:cubicBezTo>
                <a:cubicBezTo>
                  <a:pt x="4778" y="20459"/>
                  <a:pt x="3514" y="18303"/>
                  <a:pt x="2685" y="16407"/>
                </a:cubicBezTo>
                <a:cubicBezTo>
                  <a:pt x="1545" y="13785"/>
                  <a:pt x="1182" y="10707"/>
                  <a:pt x="1980" y="7981"/>
                </a:cubicBezTo>
                <a:cubicBezTo>
                  <a:pt x="2571" y="6841"/>
                  <a:pt x="3307" y="5794"/>
                  <a:pt x="4167" y="4841"/>
                </a:cubicBezTo>
                <a:cubicBezTo>
                  <a:pt x="4550" y="4426"/>
                  <a:pt x="4955" y="4032"/>
                  <a:pt x="5379" y="3669"/>
                </a:cubicBezTo>
                <a:close/>
                <a:moveTo>
                  <a:pt x="1607" y="8831"/>
                </a:moveTo>
                <a:cubicBezTo>
                  <a:pt x="1545" y="9100"/>
                  <a:pt x="1493" y="9380"/>
                  <a:pt x="1462" y="9660"/>
                </a:cubicBezTo>
                <a:cubicBezTo>
                  <a:pt x="1161" y="11961"/>
                  <a:pt x="1586" y="14282"/>
                  <a:pt x="2498" y="16396"/>
                </a:cubicBezTo>
                <a:cubicBezTo>
                  <a:pt x="3338" y="18355"/>
                  <a:pt x="4633" y="20594"/>
                  <a:pt x="6437" y="21817"/>
                </a:cubicBezTo>
                <a:cubicBezTo>
                  <a:pt x="7523" y="22560"/>
                  <a:pt x="8869" y="22799"/>
                  <a:pt x="10231" y="22799"/>
                </a:cubicBezTo>
                <a:cubicBezTo>
                  <a:pt x="11337" y="22799"/>
                  <a:pt x="12454" y="22642"/>
                  <a:pt x="13453" y="22470"/>
                </a:cubicBezTo>
                <a:cubicBezTo>
                  <a:pt x="13919" y="22387"/>
                  <a:pt x="14396" y="22294"/>
                  <a:pt x="14873" y="22180"/>
                </a:cubicBezTo>
                <a:lnTo>
                  <a:pt x="14873" y="22180"/>
                </a:lnTo>
                <a:cubicBezTo>
                  <a:pt x="14033" y="22459"/>
                  <a:pt x="13173" y="22677"/>
                  <a:pt x="12292" y="22822"/>
                </a:cubicBezTo>
                <a:cubicBezTo>
                  <a:pt x="11696" y="22924"/>
                  <a:pt x="11103" y="22977"/>
                  <a:pt x="10518" y="22977"/>
                </a:cubicBezTo>
                <a:cubicBezTo>
                  <a:pt x="8958" y="22977"/>
                  <a:pt x="7450" y="22599"/>
                  <a:pt x="6064" y="21755"/>
                </a:cubicBezTo>
                <a:cubicBezTo>
                  <a:pt x="4374" y="20698"/>
                  <a:pt x="3006" y="19205"/>
                  <a:pt x="2115" y="17422"/>
                </a:cubicBezTo>
                <a:cubicBezTo>
                  <a:pt x="1058" y="15350"/>
                  <a:pt x="581" y="12893"/>
                  <a:pt x="1058" y="10582"/>
                </a:cubicBezTo>
                <a:cubicBezTo>
                  <a:pt x="1182" y="9981"/>
                  <a:pt x="1369" y="9390"/>
                  <a:pt x="1607" y="8831"/>
                </a:cubicBezTo>
                <a:close/>
                <a:moveTo>
                  <a:pt x="12327" y="1"/>
                </a:moveTo>
                <a:cubicBezTo>
                  <a:pt x="11981" y="1"/>
                  <a:pt x="11640" y="8"/>
                  <a:pt x="11308" y="21"/>
                </a:cubicBezTo>
                <a:cubicBezTo>
                  <a:pt x="10188" y="63"/>
                  <a:pt x="8997" y="156"/>
                  <a:pt x="7981" y="674"/>
                </a:cubicBezTo>
                <a:cubicBezTo>
                  <a:pt x="7204" y="1078"/>
                  <a:pt x="6613" y="1752"/>
                  <a:pt x="6126" y="2467"/>
                </a:cubicBezTo>
                <a:cubicBezTo>
                  <a:pt x="4115" y="3587"/>
                  <a:pt x="2612" y="5535"/>
                  <a:pt x="1876" y="7774"/>
                </a:cubicBezTo>
                <a:cubicBezTo>
                  <a:pt x="1420" y="8644"/>
                  <a:pt x="1078" y="9577"/>
                  <a:pt x="882" y="10530"/>
                </a:cubicBezTo>
                <a:cubicBezTo>
                  <a:pt x="1" y="14821"/>
                  <a:pt x="2208" y="19557"/>
                  <a:pt x="5898" y="21848"/>
                </a:cubicBezTo>
                <a:cubicBezTo>
                  <a:pt x="7312" y="22729"/>
                  <a:pt x="8865" y="23150"/>
                  <a:pt x="10479" y="23150"/>
                </a:cubicBezTo>
                <a:cubicBezTo>
                  <a:pt x="10934" y="23150"/>
                  <a:pt x="11394" y="23116"/>
                  <a:pt x="11857" y="23050"/>
                </a:cubicBezTo>
                <a:cubicBezTo>
                  <a:pt x="13225" y="22874"/>
                  <a:pt x="14562" y="22522"/>
                  <a:pt x="15837" y="21993"/>
                </a:cubicBezTo>
                <a:cubicBezTo>
                  <a:pt x="15961" y="21972"/>
                  <a:pt x="16085" y="21952"/>
                  <a:pt x="16200" y="21931"/>
                </a:cubicBezTo>
                <a:cubicBezTo>
                  <a:pt x="18428" y="21475"/>
                  <a:pt x="20905" y="20677"/>
                  <a:pt x="22356" y="18822"/>
                </a:cubicBezTo>
                <a:cubicBezTo>
                  <a:pt x="23786" y="17008"/>
                  <a:pt x="24346" y="14448"/>
                  <a:pt x="24346" y="12178"/>
                </a:cubicBezTo>
                <a:cubicBezTo>
                  <a:pt x="24346" y="9909"/>
                  <a:pt x="23703" y="7639"/>
                  <a:pt x="22366" y="5804"/>
                </a:cubicBezTo>
                <a:cubicBezTo>
                  <a:pt x="22231" y="5628"/>
                  <a:pt x="22107" y="5462"/>
                  <a:pt x="21972" y="5297"/>
                </a:cubicBezTo>
                <a:cubicBezTo>
                  <a:pt x="21703" y="4799"/>
                  <a:pt x="21371" y="4343"/>
                  <a:pt x="20977" y="3939"/>
                </a:cubicBezTo>
                <a:cubicBezTo>
                  <a:pt x="20418" y="2871"/>
                  <a:pt x="19651" y="1939"/>
                  <a:pt x="18573" y="1317"/>
                </a:cubicBezTo>
                <a:cubicBezTo>
                  <a:pt x="16756" y="284"/>
                  <a:pt x="14442" y="1"/>
                  <a:pt x="123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08681" y="5766258"/>
            <a:ext cx="981231" cy="972275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3487599" y="2742121"/>
            <a:ext cx="505326" cy="721894"/>
          </a:xfrm>
          <a:custGeom>
            <a:avLst/>
            <a:gdLst>
              <a:gd name="connsiteX0" fmla="*/ 0 w 505326"/>
              <a:gd name="connsiteY0" fmla="*/ 0 h 721894"/>
              <a:gd name="connsiteX1" fmla="*/ 60158 w 505326"/>
              <a:gd name="connsiteY1" fmla="*/ 60158 h 721894"/>
              <a:gd name="connsiteX2" fmla="*/ 84221 w 505326"/>
              <a:gd name="connsiteY2" fmla="*/ 96252 h 721894"/>
              <a:gd name="connsiteX3" fmla="*/ 156410 w 505326"/>
              <a:gd name="connsiteY3" fmla="*/ 156410 h 721894"/>
              <a:gd name="connsiteX4" fmla="*/ 216568 w 505326"/>
              <a:gd name="connsiteY4" fmla="*/ 240631 h 721894"/>
              <a:gd name="connsiteX5" fmla="*/ 276726 w 505326"/>
              <a:gd name="connsiteY5" fmla="*/ 324852 h 721894"/>
              <a:gd name="connsiteX6" fmla="*/ 312821 w 505326"/>
              <a:gd name="connsiteY6" fmla="*/ 385010 h 721894"/>
              <a:gd name="connsiteX7" fmla="*/ 372979 w 505326"/>
              <a:gd name="connsiteY7" fmla="*/ 469231 h 721894"/>
              <a:gd name="connsiteX8" fmla="*/ 409073 w 505326"/>
              <a:gd name="connsiteY8" fmla="*/ 541421 h 721894"/>
              <a:gd name="connsiteX9" fmla="*/ 421105 w 505326"/>
              <a:gd name="connsiteY9" fmla="*/ 589547 h 721894"/>
              <a:gd name="connsiteX10" fmla="*/ 469231 w 505326"/>
              <a:gd name="connsiteY10" fmla="*/ 637673 h 721894"/>
              <a:gd name="connsiteX11" fmla="*/ 505326 w 505326"/>
              <a:gd name="connsiteY11" fmla="*/ 721894 h 721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5326" h="721894">
                <a:moveTo>
                  <a:pt x="0" y="0"/>
                </a:moveTo>
                <a:cubicBezTo>
                  <a:pt x="20053" y="20053"/>
                  <a:pt x="41484" y="38816"/>
                  <a:pt x="60158" y="60158"/>
                </a:cubicBezTo>
                <a:cubicBezTo>
                  <a:pt x="69680" y="71040"/>
                  <a:pt x="74964" y="85144"/>
                  <a:pt x="84221" y="96252"/>
                </a:cubicBezTo>
                <a:cubicBezTo>
                  <a:pt x="113171" y="130992"/>
                  <a:pt x="120919" y="132749"/>
                  <a:pt x="156410" y="156410"/>
                </a:cubicBezTo>
                <a:cubicBezTo>
                  <a:pt x="178072" y="221393"/>
                  <a:pt x="155082" y="170361"/>
                  <a:pt x="216568" y="240631"/>
                </a:cubicBezTo>
                <a:cubicBezTo>
                  <a:pt x="232008" y="258277"/>
                  <a:pt x="262690" y="302394"/>
                  <a:pt x="276726" y="324852"/>
                </a:cubicBezTo>
                <a:cubicBezTo>
                  <a:pt x="289120" y="344683"/>
                  <a:pt x="299849" y="365552"/>
                  <a:pt x="312821" y="385010"/>
                </a:cubicBezTo>
                <a:cubicBezTo>
                  <a:pt x="333662" y="416271"/>
                  <a:pt x="355048" y="436955"/>
                  <a:pt x="372979" y="469231"/>
                </a:cubicBezTo>
                <a:cubicBezTo>
                  <a:pt x="386044" y="492749"/>
                  <a:pt x="399081" y="516442"/>
                  <a:pt x="409073" y="541421"/>
                </a:cubicBezTo>
                <a:cubicBezTo>
                  <a:pt x="415214" y="556774"/>
                  <a:pt x="412341" y="575525"/>
                  <a:pt x="421105" y="589547"/>
                </a:cubicBezTo>
                <a:cubicBezTo>
                  <a:pt x="433129" y="608785"/>
                  <a:pt x="453189" y="621631"/>
                  <a:pt x="469231" y="637673"/>
                </a:cubicBezTo>
                <a:cubicBezTo>
                  <a:pt x="495089" y="715243"/>
                  <a:pt x="475359" y="691927"/>
                  <a:pt x="505326" y="72189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2795908" y="3809091"/>
            <a:ext cx="1239253" cy="1094942"/>
          </a:xfrm>
          <a:custGeom>
            <a:avLst/>
            <a:gdLst>
              <a:gd name="connsiteX0" fmla="*/ 0 w 1239253"/>
              <a:gd name="connsiteY0" fmla="*/ 1094942 h 1094942"/>
              <a:gd name="connsiteX1" fmla="*/ 96253 w 1239253"/>
              <a:gd name="connsiteY1" fmla="*/ 914469 h 1094942"/>
              <a:gd name="connsiteX2" fmla="*/ 252663 w 1239253"/>
              <a:gd name="connsiteY2" fmla="*/ 721963 h 1094942"/>
              <a:gd name="connsiteX3" fmla="*/ 324853 w 1239253"/>
              <a:gd name="connsiteY3" fmla="*/ 649774 h 1094942"/>
              <a:gd name="connsiteX4" fmla="*/ 421105 w 1239253"/>
              <a:gd name="connsiteY4" fmla="*/ 601648 h 1094942"/>
              <a:gd name="connsiteX5" fmla="*/ 445168 w 1239253"/>
              <a:gd name="connsiteY5" fmla="*/ 577584 h 1094942"/>
              <a:gd name="connsiteX6" fmla="*/ 601579 w 1239253"/>
              <a:gd name="connsiteY6" fmla="*/ 457269 h 1094942"/>
              <a:gd name="connsiteX7" fmla="*/ 625642 w 1239253"/>
              <a:gd name="connsiteY7" fmla="*/ 433205 h 1094942"/>
              <a:gd name="connsiteX8" fmla="*/ 673768 w 1239253"/>
              <a:gd name="connsiteY8" fmla="*/ 397111 h 1094942"/>
              <a:gd name="connsiteX9" fmla="*/ 697832 w 1239253"/>
              <a:gd name="connsiteY9" fmla="*/ 361016 h 1094942"/>
              <a:gd name="connsiteX10" fmla="*/ 770021 w 1239253"/>
              <a:gd name="connsiteY10" fmla="*/ 324921 h 1094942"/>
              <a:gd name="connsiteX11" fmla="*/ 818147 w 1239253"/>
              <a:gd name="connsiteY11" fmla="*/ 288826 h 1094942"/>
              <a:gd name="connsiteX12" fmla="*/ 890337 w 1239253"/>
              <a:gd name="connsiteY12" fmla="*/ 240700 h 1094942"/>
              <a:gd name="connsiteX13" fmla="*/ 950495 w 1239253"/>
              <a:gd name="connsiteY13" fmla="*/ 192574 h 1094942"/>
              <a:gd name="connsiteX14" fmla="*/ 998621 w 1239253"/>
              <a:gd name="connsiteY14" fmla="*/ 168511 h 1094942"/>
              <a:gd name="connsiteX15" fmla="*/ 1034716 w 1239253"/>
              <a:gd name="connsiteY15" fmla="*/ 132416 h 1094942"/>
              <a:gd name="connsiteX16" fmla="*/ 1106905 w 1239253"/>
              <a:gd name="connsiteY16" fmla="*/ 108353 h 1094942"/>
              <a:gd name="connsiteX17" fmla="*/ 1130968 w 1239253"/>
              <a:gd name="connsiteY17" fmla="*/ 72258 h 1094942"/>
              <a:gd name="connsiteX18" fmla="*/ 1167063 w 1239253"/>
              <a:gd name="connsiteY18" fmla="*/ 60226 h 1094942"/>
              <a:gd name="connsiteX19" fmla="*/ 1203158 w 1239253"/>
              <a:gd name="connsiteY19" fmla="*/ 36163 h 1094942"/>
              <a:gd name="connsiteX20" fmla="*/ 1239253 w 1239253"/>
              <a:gd name="connsiteY20" fmla="*/ 69 h 1094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39253" h="1094942">
                <a:moveTo>
                  <a:pt x="0" y="1094942"/>
                </a:moveTo>
                <a:cubicBezTo>
                  <a:pt x="32811" y="1029321"/>
                  <a:pt x="56805" y="973642"/>
                  <a:pt x="96253" y="914469"/>
                </a:cubicBezTo>
                <a:cubicBezTo>
                  <a:pt x="128671" y="865841"/>
                  <a:pt x="248419" y="726738"/>
                  <a:pt x="252663" y="721963"/>
                </a:cubicBezTo>
                <a:cubicBezTo>
                  <a:pt x="275272" y="696528"/>
                  <a:pt x="297161" y="669554"/>
                  <a:pt x="324853" y="649774"/>
                </a:cubicBezTo>
                <a:cubicBezTo>
                  <a:pt x="354042" y="628924"/>
                  <a:pt x="389021" y="617690"/>
                  <a:pt x="421105" y="601648"/>
                </a:cubicBezTo>
                <a:cubicBezTo>
                  <a:pt x="429126" y="593627"/>
                  <a:pt x="436310" y="584670"/>
                  <a:pt x="445168" y="577584"/>
                </a:cubicBezTo>
                <a:cubicBezTo>
                  <a:pt x="496532" y="536493"/>
                  <a:pt x="555068" y="503782"/>
                  <a:pt x="601579" y="457269"/>
                </a:cubicBezTo>
                <a:cubicBezTo>
                  <a:pt x="609600" y="449248"/>
                  <a:pt x="616928" y="440467"/>
                  <a:pt x="625642" y="433205"/>
                </a:cubicBezTo>
                <a:cubicBezTo>
                  <a:pt x="641047" y="420368"/>
                  <a:pt x="659589" y="411290"/>
                  <a:pt x="673768" y="397111"/>
                </a:cubicBezTo>
                <a:cubicBezTo>
                  <a:pt x="683993" y="386886"/>
                  <a:pt x="686264" y="369692"/>
                  <a:pt x="697832" y="361016"/>
                </a:cubicBezTo>
                <a:cubicBezTo>
                  <a:pt x="719355" y="344874"/>
                  <a:pt x="746952" y="338763"/>
                  <a:pt x="770021" y="324921"/>
                </a:cubicBezTo>
                <a:cubicBezTo>
                  <a:pt x="787216" y="314604"/>
                  <a:pt x="801719" y="300325"/>
                  <a:pt x="818147" y="288826"/>
                </a:cubicBezTo>
                <a:cubicBezTo>
                  <a:pt x="841840" y="272241"/>
                  <a:pt x="867754" y="258766"/>
                  <a:pt x="890337" y="240700"/>
                </a:cubicBezTo>
                <a:cubicBezTo>
                  <a:pt x="910390" y="224658"/>
                  <a:pt x="929128" y="206819"/>
                  <a:pt x="950495" y="192574"/>
                </a:cubicBezTo>
                <a:cubicBezTo>
                  <a:pt x="965418" y="182625"/>
                  <a:pt x="984026" y="178936"/>
                  <a:pt x="998621" y="168511"/>
                </a:cubicBezTo>
                <a:cubicBezTo>
                  <a:pt x="1012467" y="158621"/>
                  <a:pt x="1019842" y="140679"/>
                  <a:pt x="1034716" y="132416"/>
                </a:cubicBezTo>
                <a:cubicBezTo>
                  <a:pt x="1056889" y="120098"/>
                  <a:pt x="1082842" y="116374"/>
                  <a:pt x="1106905" y="108353"/>
                </a:cubicBezTo>
                <a:cubicBezTo>
                  <a:pt x="1114926" y="96321"/>
                  <a:pt x="1119677" y="81291"/>
                  <a:pt x="1130968" y="72258"/>
                </a:cubicBezTo>
                <a:cubicBezTo>
                  <a:pt x="1140871" y="64335"/>
                  <a:pt x="1155719" y="65898"/>
                  <a:pt x="1167063" y="60226"/>
                </a:cubicBezTo>
                <a:cubicBezTo>
                  <a:pt x="1179997" y="53759"/>
                  <a:pt x="1191126" y="44184"/>
                  <a:pt x="1203158" y="36163"/>
                </a:cubicBezTo>
                <a:cubicBezTo>
                  <a:pt x="1229446" y="-3268"/>
                  <a:pt x="1212761" y="69"/>
                  <a:pt x="1239253" y="6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5546773" y="2330693"/>
            <a:ext cx="445169" cy="1034716"/>
          </a:xfrm>
          <a:custGeom>
            <a:avLst/>
            <a:gdLst>
              <a:gd name="connsiteX0" fmla="*/ 0 w 445169"/>
              <a:gd name="connsiteY0" fmla="*/ 1034716 h 1034716"/>
              <a:gd name="connsiteX1" fmla="*/ 24063 w 445169"/>
              <a:gd name="connsiteY1" fmla="*/ 745958 h 1034716"/>
              <a:gd name="connsiteX2" fmla="*/ 48127 w 445169"/>
              <a:gd name="connsiteY2" fmla="*/ 697832 h 1034716"/>
              <a:gd name="connsiteX3" fmla="*/ 72190 w 445169"/>
              <a:gd name="connsiteY3" fmla="*/ 613611 h 1034716"/>
              <a:gd name="connsiteX4" fmla="*/ 84221 w 445169"/>
              <a:gd name="connsiteY4" fmla="*/ 565485 h 1034716"/>
              <a:gd name="connsiteX5" fmla="*/ 108284 w 445169"/>
              <a:gd name="connsiteY5" fmla="*/ 517358 h 1034716"/>
              <a:gd name="connsiteX6" fmla="*/ 132348 w 445169"/>
              <a:gd name="connsiteY6" fmla="*/ 433137 h 1034716"/>
              <a:gd name="connsiteX7" fmla="*/ 168442 w 445169"/>
              <a:gd name="connsiteY7" fmla="*/ 385011 h 1034716"/>
              <a:gd name="connsiteX8" fmla="*/ 216569 w 445169"/>
              <a:gd name="connsiteY8" fmla="*/ 312821 h 1034716"/>
              <a:gd name="connsiteX9" fmla="*/ 300790 w 445169"/>
              <a:gd name="connsiteY9" fmla="*/ 204537 h 1034716"/>
              <a:gd name="connsiteX10" fmla="*/ 348916 w 445169"/>
              <a:gd name="connsiteY10" fmla="*/ 132348 h 1034716"/>
              <a:gd name="connsiteX11" fmla="*/ 372979 w 445169"/>
              <a:gd name="connsiteY11" fmla="*/ 96253 h 1034716"/>
              <a:gd name="connsiteX12" fmla="*/ 409074 w 445169"/>
              <a:gd name="connsiteY12" fmla="*/ 72190 h 1034716"/>
              <a:gd name="connsiteX13" fmla="*/ 421105 w 445169"/>
              <a:gd name="connsiteY13" fmla="*/ 24064 h 1034716"/>
              <a:gd name="connsiteX14" fmla="*/ 445169 w 445169"/>
              <a:gd name="connsiteY14" fmla="*/ 0 h 103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5169" h="1034716">
                <a:moveTo>
                  <a:pt x="0" y="1034716"/>
                </a:moveTo>
                <a:cubicBezTo>
                  <a:pt x="637" y="1023892"/>
                  <a:pt x="7797" y="805600"/>
                  <a:pt x="24063" y="745958"/>
                </a:cubicBezTo>
                <a:cubicBezTo>
                  <a:pt x="28782" y="728654"/>
                  <a:pt x="41998" y="714688"/>
                  <a:pt x="48127" y="697832"/>
                </a:cubicBezTo>
                <a:cubicBezTo>
                  <a:pt x="58105" y="670393"/>
                  <a:pt x="64508" y="641779"/>
                  <a:pt x="72190" y="613611"/>
                </a:cubicBezTo>
                <a:cubicBezTo>
                  <a:pt x="76541" y="597658"/>
                  <a:pt x="78415" y="580968"/>
                  <a:pt x="84221" y="565485"/>
                </a:cubicBezTo>
                <a:cubicBezTo>
                  <a:pt x="90519" y="548691"/>
                  <a:pt x="102155" y="534214"/>
                  <a:pt x="108284" y="517358"/>
                </a:cubicBezTo>
                <a:cubicBezTo>
                  <a:pt x="118262" y="489919"/>
                  <a:pt x="120266" y="459717"/>
                  <a:pt x="132348" y="433137"/>
                </a:cubicBezTo>
                <a:cubicBezTo>
                  <a:pt x="140646" y="414882"/>
                  <a:pt x="156943" y="401439"/>
                  <a:pt x="168442" y="385011"/>
                </a:cubicBezTo>
                <a:cubicBezTo>
                  <a:pt x="185027" y="361318"/>
                  <a:pt x="216569" y="312821"/>
                  <a:pt x="216569" y="312821"/>
                </a:cubicBezTo>
                <a:cubicBezTo>
                  <a:pt x="249442" y="214199"/>
                  <a:pt x="192581" y="366850"/>
                  <a:pt x="300790" y="204537"/>
                </a:cubicBezTo>
                <a:lnTo>
                  <a:pt x="348916" y="132348"/>
                </a:lnTo>
                <a:cubicBezTo>
                  <a:pt x="356937" y="120316"/>
                  <a:pt x="360947" y="104274"/>
                  <a:pt x="372979" y="96253"/>
                </a:cubicBezTo>
                <a:lnTo>
                  <a:pt x="409074" y="72190"/>
                </a:lnTo>
                <a:cubicBezTo>
                  <a:pt x="413084" y="56148"/>
                  <a:pt x="413710" y="38854"/>
                  <a:pt x="421105" y="24064"/>
                </a:cubicBezTo>
                <a:cubicBezTo>
                  <a:pt x="426178" y="13918"/>
                  <a:pt x="445169" y="0"/>
                  <a:pt x="445169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5579207" y="4411081"/>
            <a:ext cx="763109" cy="791881"/>
          </a:xfrm>
          <a:custGeom>
            <a:avLst/>
            <a:gdLst>
              <a:gd name="connsiteX0" fmla="*/ 0 w 637674"/>
              <a:gd name="connsiteY0" fmla="*/ 0 h 673769"/>
              <a:gd name="connsiteX1" fmla="*/ 48126 w 637674"/>
              <a:gd name="connsiteY1" fmla="*/ 84222 h 673769"/>
              <a:gd name="connsiteX2" fmla="*/ 96253 w 637674"/>
              <a:gd name="connsiteY2" fmla="*/ 144379 h 673769"/>
              <a:gd name="connsiteX3" fmla="*/ 132347 w 637674"/>
              <a:gd name="connsiteY3" fmla="*/ 156411 h 673769"/>
              <a:gd name="connsiteX4" fmla="*/ 168442 w 637674"/>
              <a:gd name="connsiteY4" fmla="*/ 180474 h 673769"/>
              <a:gd name="connsiteX5" fmla="*/ 228600 w 637674"/>
              <a:gd name="connsiteY5" fmla="*/ 252664 h 673769"/>
              <a:gd name="connsiteX6" fmla="*/ 264695 w 637674"/>
              <a:gd name="connsiteY6" fmla="*/ 276727 h 673769"/>
              <a:gd name="connsiteX7" fmla="*/ 348916 w 637674"/>
              <a:gd name="connsiteY7" fmla="*/ 360948 h 673769"/>
              <a:gd name="connsiteX8" fmla="*/ 421105 w 637674"/>
              <a:gd name="connsiteY8" fmla="*/ 409074 h 673769"/>
              <a:gd name="connsiteX9" fmla="*/ 457200 w 637674"/>
              <a:gd name="connsiteY9" fmla="*/ 457200 h 673769"/>
              <a:gd name="connsiteX10" fmla="*/ 517358 w 637674"/>
              <a:gd name="connsiteY10" fmla="*/ 517358 h 673769"/>
              <a:gd name="connsiteX11" fmla="*/ 541421 w 637674"/>
              <a:gd name="connsiteY11" fmla="*/ 553453 h 673769"/>
              <a:gd name="connsiteX12" fmla="*/ 553453 w 637674"/>
              <a:gd name="connsiteY12" fmla="*/ 589548 h 673769"/>
              <a:gd name="connsiteX13" fmla="*/ 613611 w 637674"/>
              <a:gd name="connsiteY13" fmla="*/ 649706 h 673769"/>
              <a:gd name="connsiteX14" fmla="*/ 637674 w 637674"/>
              <a:gd name="connsiteY14" fmla="*/ 673769 h 67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7674" h="673769">
                <a:moveTo>
                  <a:pt x="0" y="0"/>
                </a:moveTo>
                <a:cubicBezTo>
                  <a:pt x="43252" y="108130"/>
                  <a:pt x="926" y="25221"/>
                  <a:pt x="48126" y="84222"/>
                </a:cubicBezTo>
                <a:cubicBezTo>
                  <a:pt x="63261" y="103140"/>
                  <a:pt x="73905" y="130970"/>
                  <a:pt x="96253" y="144379"/>
                </a:cubicBezTo>
                <a:cubicBezTo>
                  <a:pt x="107128" y="150904"/>
                  <a:pt x="121004" y="150739"/>
                  <a:pt x="132347" y="156411"/>
                </a:cubicBezTo>
                <a:cubicBezTo>
                  <a:pt x="145281" y="162878"/>
                  <a:pt x="156410" y="172453"/>
                  <a:pt x="168442" y="180474"/>
                </a:cubicBezTo>
                <a:cubicBezTo>
                  <a:pt x="192102" y="215965"/>
                  <a:pt x="193860" y="223714"/>
                  <a:pt x="228600" y="252664"/>
                </a:cubicBezTo>
                <a:cubicBezTo>
                  <a:pt x="239709" y="261921"/>
                  <a:pt x="253947" y="267054"/>
                  <a:pt x="264695" y="276727"/>
                </a:cubicBezTo>
                <a:cubicBezTo>
                  <a:pt x="294205" y="303286"/>
                  <a:pt x="315882" y="338925"/>
                  <a:pt x="348916" y="360948"/>
                </a:cubicBezTo>
                <a:cubicBezTo>
                  <a:pt x="372979" y="376990"/>
                  <a:pt x="403753" y="385938"/>
                  <a:pt x="421105" y="409074"/>
                </a:cubicBezTo>
                <a:cubicBezTo>
                  <a:pt x="433137" y="425116"/>
                  <a:pt x="443878" y="442213"/>
                  <a:pt x="457200" y="457200"/>
                </a:cubicBezTo>
                <a:cubicBezTo>
                  <a:pt x="476041" y="478396"/>
                  <a:pt x="501628" y="493762"/>
                  <a:pt x="517358" y="517358"/>
                </a:cubicBezTo>
                <a:cubicBezTo>
                  <a:pt x="525379" y="529390"/>
                  <a:pt x="534954" y="540519"/>
                  <a:pt x="541421" y="553453"/>
                </a:cubicBezTo>
                <a:cubicBezTo>
                  <a:pt x="547093" y="564797"/>
                  <a:pt x="545843" y="579402"/>
                  <a:pt x="553453" y="589548"/>
                </a:cubicBezTo>
                <a:cubicBezTo>
                  <a:pt x="570468" y="612235"/>
                  <a:pt x="593558" y="629653"/>
                  <a:pt x="613611" y="649706"/>
                </a:cubicBezTo>
                <a:lnTo>
                  <a:pt x="637674" y="673769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77" t="4678" r="31699" b="26847"/>
          <a:stretch/>
        </p:blipFill>
        <p:spPr>
          <a:xfrm rot="20866705">
            <a:off x="8500156" y="3497901"/>
            <a:ext cx="1413020" cy="15065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9" r="17623"/>
          <a:stretch/>
        </p:blipFill>
        <p:spPr>
          <a:xfrm>
            <a:off x="10045795" y="4387046"/>
            <a:ext cx="1531558" cy="1435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45523" y="4168012"/>
            <a:ext cx="649705" cy="643775"/>
          </a:xfrm>
          <a:prstGeom prst="rect">
            <a:avLst/>
          </a:prstGeom>
        </p:spPr>
      </p:pic>
      <p:pic>
        <p:nvPicPr>
          <p:cNvPr id="38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761672">
            <a:off x="4058973" y="2097285"/>
            <a:ext cx="542909" cy="53427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0501" y="4585437"/>
            <a:ext cx="2523503" cy="2523503"/>
          </a:xfrm>
          <a:prstGeom prst="rect">
            <a:avLst/>
          </a:prstGeom>
        </p:spPr>
      </p:pic>
      <p:sp>
        <p:nvSpPr>
          <p:cNvPr id="43" name="Cloud 42"/>
          <p:cNvSpPr/>
          <p:nvPr/>
        </p:nvSpPr>
        <p:spPr>
          <a:xfrm rot="669670">
            <a:off x="8394405" y="2496999"/>
            <a:ext cx="3582948" cy="1914499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>
                <a:solidFill>
                  <a:schemeClr val="tx1"/>
                </a:solidFill>
                <a:latin typeface="Myriad Pro" panose="020B0503030403020204" pitchFamily="34" charset="0"/>
              </a:rPr>
              <a:t>Let’s talk</a:t>
            </a:r>
            <a:endParaRPr lang="en-US" sz="4400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472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81 -0.18681 L -0.23581 -0.18658 C -0.23972 -0.18102 -0.24388 -0.17547 -0.24779 -0.16945 C -0.25664 -0.15556 -0.25078 -0.15996 -0.25755 -0.15602 C -0.25821 -0.15324 -0.25886 -0.1507 -0.25964 -0.14815 C -0.26068 -0.14537 -0.26211 -0.14329 -0.26289 -0.14051 C -0.26406 -0.13704 -0.26472 -0.12778 -0.26511 -0.125 C -0.26914 -0.09375 -0.2655 -0.12686 -0.2694 -0.08843 C -0.26875 -0.08125 -0.26862 -0.07385 -0.26732 -0.06713 C -0.26641 -0.06274 -0.26446 -0.05926 -0.26289 -0.05556 C -0.25886 -0.04468 -0.26289 -0.05394 -0.25534 -0.0419 C -0.25339 -0.03889 -0.25169 -0.03542 -0.24987 -0.03241 C -0.24922 -0.03102 -0.24857 -0.0294 -0.24779 -0.02848 L -0.24128 -0.02061 C -0.2405 -0.01875 -0.23998 -0.01644 -0.23906 -0.01482 C -0.23815 -0.0132 -0.23698 -0.01204 -0.23581 -0.01111 C -0.22904 -0.0051 -0.2224 0.00254 -0.21511 0.00625 C -0.20899 0.00949 -0.20287 0.01319 -0.19675 0.01597 C -0.19414 0.01713 -0.19167 0.01713 -0.18906 0.01782 C -0.16888 0.02361 -0.18321 0.02014 -0.16732 0.02384 C -0.15573 0.02245 -0.14401 0.02338 -0.13255 0.0199 C -0.13099 0.01944 -0.13125 0.01458 -0.13047 0.01203 C -0.12982 0.01018 -0.12904 0.00833 -0.12826 0.00625 C -0.12591 0.00069 -0.12474 -0.00139 -0.12279 -0.00718 C -0.11537 -0.0294 -0.12123 -0.01343 -0.11628 -0.02639 C -0.1138 -0.03959 -0.11706 -0.02361 -0.11198 -0.0419 C -0.11042 -0.04769 -0.10912 -0.05348 -0.10755 -0.05926 C -0.10729 -0.0625 -0.10677 -0.06574 -0.10651 -0.06899 C -0.10456 -0.09422 -0.10482 -0.10903 -0.10651 -0.13866 C -0.10664 -0.14074 -0.10768 -0.14283 -0.10873 -0.14445 C -0.11055 -0.14699 -0.11406 -0.14885 -0.11628 -0.15024 C -0.12279 -0.16158 -0.11276 -0.14514 -0.12279 -0.15602 C -0.13555 -0.16968 -0.12396 -0.1632 -0.13373 -0.1676 C -0.13724 -0.17084 -0.14076 -0.17454 -0.14453 -0.17709 C -0.14623 -0.17848 -0.14831 -0.17778 -0.15 -0.17917 C -0.15235 -0.18102 -0.1543 -0.18426 -0.15651 -0.18681 C -0.15834 -0.18889 -0.15977 -0.19236 -0.16198 -0.1926 C -0.17748 -0.19445 -0.1931 -0.1926 -0.2086 -0.1926 L -0.2086 -0.19236 L -0.2086 -0.1926 " pathEditMode="relative" rAng="0" ptsTypes="AAAAAAAAAAAAAAAAAAAAAAAAAAAAAAAAAAAAAAAA">
                                      <p:cBhvr>
                                        <p:cTn id="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4" y="1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53099 -0.0162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49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-0.30547 -0.05532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73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49779 0.21782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96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29675 0.08658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44" y="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  <p:bldP spid="33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54837" y="139383"/>
            <a:ext cx="53559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0652" y="1479884"/>
            <a:ext cx="580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Choose the correct answer: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2284" y="2126215"/>
            <a:ext cx="95456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>
                <a:latin typeface="Myriad Pro" panose="020B0503030403020204" pitchFamily="34" charset="0"/>
              </a:rPr>
              <a:t>can/ write/ I/.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I write can.                      B. I can write.</a:t>
            </a:r>
          </a:p>
          <a:p>
            <a:pPr marL="742950" indent="-742950">
              <a:buAutoNum type="arabicPeriod" startAt="2"/>
            </a:pPr>
            <a:r>
              <a:rPr lang="en-US" sz="3600" dirty="0">
                <a:latin typeface="Myriad Pro" panose="020B0503030403020204" pitchFamily="34" charset="0"/>
              </a:rPr>
              <a:t>swim/ he/ can/. 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He can swim.                 B. Swim can he.</a:t>
            </a:r>
          </a:p>
          <a:p>
            <a:pPr marL="742950" indent="-742950">
              <a:buAutoNum type="arabicPeriod" startAt="3"/>
            </a:pPr>
            <a:r>
              <a:rPr lang="en-US" sz="3600" dirty="0">
                <a:latin typeface="Myriad Pro" panose="020B0503030403020204" pitchFamily="34" charset="0"/>
              </a:rPr>
              <a:t>sister/ cook/ can/ My/.</a:t>
            </a:r>
          </a:p>
          <a:p>
            <a:r>
              <a:rPr lang="en-US" sz="3600" dirty="0">
                <a:latin typeface="Myriad Pro" panose="020B0503030403020204" pitchFamily="34" charset="0"/>
              </a:rPr>
              <a:t>       A. Can my sister cook.     B. My sister can cook.</a:t>
            </a:r>
          </a:p>
        </p:txBody>
      </p:sp>
      <p:sp>
        <p:nvSpPr>
          <p:cNvPr id="12" name="Oval 11"/>
          <p:cNvSpPr/>
          <p:nvPr/>
        </p:nvSpPr>
        <p:spPr>
          <a:xfrm>
            <a:off x="6942220" y="2767263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0115" y="3834375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902116" y="4928937"/>
            <a:ext cx="481264" cy="5173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087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566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214463" y="148259"/>
            <a:ext cx="5051757" cy="1114318"/>
            <a:chOff x="3214463" y="148259"/>
            <a:chExt cx="5051757" cy="1114318"/>
          </a:xfrm>
        </p:grpSpPr>
        <p:sp>
          <p:nvSpPr>
            <p:cNvPr id="28" name="Google Shape;2837;p71"/>
            <p:cNvSpPr/>
            <p:nvPr/>
          </p:nvSpPr>
          <p:spPr>
            <a:xfrm>
              <a:off x="3214463" y="172321"/>
              <a:ext cx="5051757" cy="1090256"/>
            </a:xfrm>
            <a:custGeom>
              <a:avLst/>
              <a:gdLst/>
              <a:ahLst/>
              <a:cxnLst/>
              <a:rect l="l" t="t" r="r" b="b"/>
              <a:pathLst>
                <a:path w="13143" h="3572" extrusionOk="0">
                  <a:moveTo>
                    <a:pt x="5553" y="1"/>
                  </a:moveTo>
                  <a:cubicBezTo>
                    <a:pt x="5066" y="1"/>
                    <a:pt x="346" y="73"/>
                    <a:pt x="346" y="73"/>
                  </a:cubicBezTo>
                  <a:lnTo>
                    <a:pt x="778" y="401"/>
                  </a:lnTo>
                  <a:lnTo>
                    <a:pt x="700" y="528"/>
                  </a:lnTo>
                  <a:lnTo>
                    <a:pt x="96" y="887"/>
                  </a:lnTo>
                  <a:cubicBezTo>
                    <a:pt x="96" y="887"/>
                    <a:pt x="669" y="1583"/>
                    <a:pt x="605" y="1620"/>
                  </a:cubicBezTo>
                  <a:cubicBezTo>
                    <a:pt x="541" y="1651"/>
                    <a:pt x="0" y="2152"/>
                    <a:pt x="0" y="2152"/>
                  </a:cubicBezTo>
                  <a:lnTo>
                    <a:pt x="632" y="2566"/>
                  </a:lnTo>
                  <a:lnTo>
                    <a:pt x="209" y="2834"/>
                  </a:lnTo>
                  <a:lnTo>
                    <a:pt x="519" y="3120"/>
                  </a:lnTo>
                  <a:lnTo>
                    <a:pt x="259" y="3571"/>
                  </a:lnTo>
                  <a:cubicBezTo>
                    <a:pt x="259" y="3571"/>
                    <a:pt x="727" y="3517"/>
                    <a:pt x="962" y="3517"/>
                  </a:cubicBezTo>
                  <a:cubicBezTo>
                    <a:pt x="993" y="3517"/>
                    <a:pt x="1020" y="3518"/>
                    <a:pt x="1041" y="3521"/>
                  </a:cubicBezTo>
                  <a:cubicBezTo>
                    <a:pt x="1075" y="3525"/>
                    <a:pt x="1173" y="3526"/>
                    <a:pt x="1315" y="3526"/>
                  </a:cubicBezTo>
                  <a:cubicBezTo>
                    <a:pt x="1764" y="3526"/>
                    <a:pt x="2646" y="3510"/>
                    <a:pt x="3222" y="3510"/>
                  </a:cubicBezTo>
                  <a:cubicBezTo>
                    <a:pt x="3458" y="3510"/>
                    <a:pt x="3642" y="3513"/>
                    <a:pt x="3725" y="3521"/>
                  </a:cubicBezTo>
                  <a:cubicBezTo>
                    <a:pt x="4070" y="3552"/>
                    <a:pt x="8309" y="3543"/>
                    <a:pt x="9445" y="3561"/>
                  </a:cubicBezTo>
                  <a:cubicBezTo>
                    <a:pt x="9826" y="3569"/>
                    <a:pt x="10358" y="3572"/>
                    <a:pt x="10898" y="3572"/>
                  </a:cubicBezTo>
                  <a:cubicBezTo>
                    <a:pt x="11979" y="3572"/>
                    <a:pt x="13093" y="3561"/>
                    <a:pt x="13093" y="3561"/>
                  </a:cubicBezTo>
                  <a:lnTo>
                    <a:pt x="12920" y="3266"/>
                  </a:lnTo>
                  <a:cubicBezTo>
                    <a:pt x="12920" y="3266"/>
                    <a:pt x="12674" y="2761"/>
                    <a:pt x="12702" y="2688"/>
                  </a:cubicBezTo>
                  <a:cubicBezTo>
                    <a:pt x="12729" y="2616"/>
                    <a:pt x="13143" y="2411"/>
                    <a:pt x="13143" y="2411"/>
                  </a:cubicBezTo>
                  <a:cubicBezTo>
                    <a:pt x="13143" y="2411"/>
                    <a:pt x="12847" y="2206"/>
                    <a:pt x="12738" y="2093"/>
                  </a:cubicBezTo>
                  <a:cubicBezTo>
                    <a:pt x="12633" y="1979"/>
                    <a:pt x="12552" y="1692"/>
                    <a:pt x="12552" y="1692"/>
                  </a:cubicBezTo>
                  <a:lnTo>
                    <a:pt x="13024" y="1506"/>
                  </a:lnTo>
                  <a:cubicBezTo>
                    <a:pt x="13024" y="1506"/>
                    <a:pt x="12911" y="1338"/>
                    <a:pt x="12797" y="1229"/>
                  </a:cubicBezTo>
                  <a:cubicBezTo>
                    <a:pt x="12683" y="1115"/>
                    <a:pt x="12692" y="824"/>
                    <a:pt x="12729" y="628"/>
                  </a:cubicBezTo>
                  <a:cubicBezTo>
                    <a:pt x="12770" y="433"/>
                    <a:pt x="13024" y="96"/>
                    <a:pt x="13024" y="96"/>
                  </a:cubicBezTo>
                  <a:lnTo>
                    <a:pt x="13024" y="96"/>
                  </a:lnTo>
                  <a:lnTo>
                    <a:pt x="12883" y="123"/>
                  </a:lnTo>
                  <a:lnTo>
                    <a:pt x="11506" y="73"/>
                  </a:lnTo>
                  <a:cubicBezTo>
                    <a:pt x="11506" y="73"/>
                    <a:pt x="9573" y="55"/>
                    <a:pt x="9027" y="37"/>
                  </a:cubicBezTo>
                  <a:cubicBezTo>
                    <a:pt x="8481" y="19"/>
                    <a:pt x="6039" y="1"/>
                    <a:pt x="5553" y="1"/>
                  </a:cubicBezTo>
                  <a:close/>
                </a:path>
              </a:pathLst>
            </a:custGeom>
            <a:solidFill>
              <a:srgbClr val="E9BD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680868" y="148259"/>
              <a:ext cx="411894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000" b="1" dirty="0">
                  <a:solidFill>
                    <a:srgbClr val="000000"/>
                  </a:solidFill>
                  <a:latin typeface="Myriad Pro" panose="020B0503030403020204" pitchFamily="34" charset="0"/>
                </a:rPr>
                <a:t>1 WARM UP</a:t>
              </a:r>
              <a:endParaRPr lang="en-US" sz="60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841" y="2739190"/>
            <a:ext cx="5715000" cy="381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4238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05"/>
          <a:stretch/>
        </p:blipFill>
        <p:spPr>
          <a:xfrm>
            <a:off x="-73595" y="6844"/>
            <a:ext cx="12277789" cy="68511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301" y="804147"/>
            <a:ext cx="1072989" cy="6053853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60358" y="1356228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73595" y="5875923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-109691" y="2997364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109691" y="4375859"/>
            <a:ext cx="530085" cy="657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2096" y="62819"/>
            <a:ext cx="835224" cy="969348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040" y="62819"/>
            <a:ext cx="829128" cy="969348"/>
          </a:xfrm>
          <a:prstGeom prst="rect">
            <a:avLst/>
          </a:prstGeom>
        </p:spPr>
      </p:pic>
      <p:pic>
        <p:nvPicPr>
          <p:cNvPr id="58" name="Picture 5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7168" y="62819"/>
            <a:ext cx="835224" cy="969348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13112" y="61631"/>
            <a:ext cx="829128" cy="969348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685426" y="61631"/>
            <a:ext cx="829128" cy="969348"/>
          </a:xfrm>
          <a:prstGeom prst="rect">
            <a:avLst/>
          </a:prstGeom>
        </p:spPr>
      </p:pic>
      <p:sp>
        <p:nvSpPr>
          <p:cNvPr id="62" name="Pentagon 61">
            <a:hlinkClick r:id="rId16" action="ppaction://hlinksldjump"/>
          </p:cNvPr>
          <p:cNvSpPr/>
          <p:nvPr/>
        </p:nvSpPr>
        <p:spPr>
          <a:xfrm>
            <a:off x="11167301" y="6414052"/>
            <a:ext cx="1072989" cy="443948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043" y="-250186"/>
            <a:ext cx="2562330" cy="25623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947" y="1665357"/>
            <a:ext cx="2562330" cy="25623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953" y="3377991"/>
            <a:ext cx="2562330" cy="25623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905" y="5016222"/>
            <a:ext cx="2562330" cy="25623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180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3516 -1.48148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-1.48148E-6 L 0.43047 -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-1.48148E-6 L 0.65222 -1.48148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2 -1.48148E-6 L 0.853 -0.0057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23516 3.7037E-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3.7037E-7 L 0.43047 3.7037E-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3.7037E-7 L 0.65221 3.7037E-7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3.7037E-7 L 0.85299 -0.0057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23515 1.85185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5 1.85185E-6 L 0.43047 1.85185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1.85185E-6 L 0.65221 1.85185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1.85185E-6 L 0.85299 -0.0057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96296E-6 L 0.23516 2.96296E-6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16 2.96296E-6 L 0.43047 2.96296E-6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047 2.96296E-6 L 0.65221 2.96296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221 2.96296E-6 L 0.85299 -0.0057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12616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946" y="712552"/>
            <a:ext cx="6775341" cy="45220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4689" y="712552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112038" y="712552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24689" y="2983832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112038" y="2983832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04768" y="5354584"/>
            <a:ext cx="18646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7" name="Pentagon 6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612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682737" y="710095"/>
            <a:ext cx="6349448" cy="4232965"/>
            <a:chOff x="2921276" y="1187173"/>
            <a:chExt cx="6349448" cy="42329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276" y="1187173"/>
              <a:ext cx="6349448" cy="4232965"/>
            </a:xfrm>
            <a:prstGeom prst="rect">
              <a:avLst/>
            </a:prstGeom>
          </p:spPr>
        </p:pic>
        <p:sp>
          <p:nvSpPr>
            <p:cNvPr id="3" name="Oval Callout 2"/>
            <p:cNvSpPr/>
            <p:nvPr/>
          </p:nvSpPr>
          <p:spPr>
            <a:xfrm>
              <a:off x="7792277" y="1709530"/>
              <a:ext cx="980661" cy="702366"/>
            </a:xfrm>
            <a:prstGeom prst="wedgeEllipseCallout">
              <a:avLst>
                <a:gd name="adj1" fmla="val -62862"/>
                <a:gd name="adj2" fmla="val 51684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  <p:sp>
          <p:nvSpPr>
            <p:cNvPr id="15" name="Oval Callout 14"/>
            <p:cNvSpPr/>
            <p:nvPr/>
          </p:nvSpPr>
          <p:spPr>
            <a:xfrm>
              <a:off x="3982277" y="1643269"/>
              <a:ext cx="980661" cy="702366"/>
            </a:xfrm>
            <a:prstGeom prst="wedgeEllipseCallout">
              <a:avLst>
                <a:gd name="adj1" fmla="val 80381"/>
                <a:gd name="adj2" fmla="val 1772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Hi!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43738" y="5167444"/>
            <a:ext cx="5115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speak English</a:t>
            </a:r>
          </a:p>
        </p:txBody>
      </p:sp>
      <p:sp>
        <p:nvSpPr>
          <p:cNvPr id="11" name="Pentagon 10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948" y="763453"/>
            <a:ext cx="6385278" cy="44645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036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2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3" y="794415"/>
            <a:ext cx="6844505" cy="45639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18998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7" name="Rectangle 6"/>
          <p:cNvSpPr/>
          <p:nvPr/>
        </p:nvSpPr>
        <p:spPr>
          <a:xfrm>
            <a:off x="2698760" y="803220"/>
            <a:ext cx="3487349" cy="227128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86109" y="803220"/>
            <a:ext cx="3487349" cy="227128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98760" y="3074500"/>
            <a:ext cx="3487349" cy="2271280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86109" y="3074500"/>
            <a:ext cx="3487349" cy="2271280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entagon 12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92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3" b="25555"/>
          <a:stretch/>
        </p:blipFill>
        <p:spPr>
          <a:xfrm flipH="1">
            <a:off x="0" y="5135215"/>
            <a:ext cx="3429000" cy="1722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911" y="483806"/>
            <a:ext cx="6968947" cy="465140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4768" y="5354584"/>
            <a:ext cx="20890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9" name="Pentagon 8">
            <a:hlinkClick r:id="rId7" action="ppaction://hlinksldjump"/>
          </p:cNvPr>
          <p:cNvSpPr/>
          <p:nvPr/>
        </p:nvSpPr>
        <p:spPr>
          <a:xfrm>
            <a:off x="11043138" y="6127931"/>
            <a:ext cx="978408" cy="484632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chemeClr val="tx1"/>
                </a:solidFill>
              </a:rPr>
              <a:t>Back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4496" y="172322"/>
            <a:ext cx="1296489" cy="621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405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2.Unit 6 - Lesson 1 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DKcy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Mpz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ynM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DKcy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Mpz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ynM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MpzLVXahn1hYAAAAGIAAAAcAAAAdW5pdmVyc2FsL2xvY2FsX3NldHRpbmdzLnhtbLOxr8jNUShLLSrOzM+zVTLUM1BSSM1Lzk/JzEu3VQoNcdO1UFIoLknMS0nMyc9LtVXKy1dSsLfjssnJT07MCU4tKQEqLFYoyEmsTC0KSc0FMkpS/RJzgSrDw42V9O24AFBLAwQUAAIACADKcy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DKcy1VPMoRpUsAAABqAAAAGwAAAHVuaXZlcnNhbC91bml2ZXJzYWwucG5nLnhtbLOxr8jNUShLLSrOzM+zVTLUM1Cyt+PlsikoSi3LTC1XqACKGekZQICSQqWtkgkStzwzpSTDVsnCwBAhlpGamZ5RYqtkhiSoDzQSAFBLAQIAABQAAgAIAOOGAlPDxJh2RwMAAOEJAAAUAAAAAAAAAAEAAAAAAAAAAAB1bml2ZXJzYWwvcGxheWVyLnhtbFBLAQIAABQAAgAIAMpzLVXKowNubAYAACgZAAAdAAAAAAAAAAEAAAAAAHkDAAB1bml2ZXJzYWwvY29tbW9uX21lc3NhZ2VzLmxuZ1BLAQIAABQAAgAIAMpzLVUVHmAbowAAAH8BAAAuAAAAAAAAAAEAAAAAACAKAAB1bml2ZXJzYWwvcGxheWJhY2tfYW5kX25hdmlnYXRpb25fc2V0dGluZ3MueG1sUEsBAgAAFAACAAgAynMtVaenV+h8BAAAbxcAACcAAAAAAAAAAQAAAAAADwsAAHVuaXZlcnNhbC9mbGFzaF9wdWJsaXNoaW5nX3NldHRpbmdzLnhtbFBLAQIAABQAAgAIAMpzLVW86VOGdwMAAOgMAAAhAAAAAAAAAAEAAAAAANAPAAB1bml2ZXJzYWwvZmxhc2hfc2tpbl9zZXR0aW5ncy54bWxQSwECAAAUAAIACADKcy1VF9vd2HcEAAD5FgAAJgAAAAAAAAABAAAAAACGEwAAdW5pdmVyc2FsL2h0bWxfcHVibGlzaGluZ19zZXR0aW5ncy54bWxQSwECAAAUAAIACADKcy1VVHMZhbABAACBBgAAHwAAAAAAAAABAAAAAABBGAAAdW5pdmVyc2FsL2h0bWxfc2tpbl9zZXR0aW5ncy5qc1BLAQIAABQAAgAIAMpzLVXahn1hYAAAAGIAAAAcAAAAAAAAAAEAAAAAAC4aAAB1bml2ZXJzYWwvbG9jYWxfc2V0dGluZ3MueG1sUEsBAgAAFAACAAgAynMtVYPsCm8cBgAARxMAABcAAAAAAAAAAAAAAAAAyBoAAHVuaXZlcnNhbC91bml2ZXJzYWwucG5nUEsBAgAAFAACAAgAynMtVTzKEaVLAAAAagAAABsAAAAAAAAAAQAAAAAAGSEAAHVuaXZlcnNhbC91bml2ZXJzYWwucG5nLnhtbFBLBQYAAAAACgAKAAYDAACdIQAAAAA="/>
  <p:tag name="ISPRING_LMS_API_VERSION" val="SCORM 2004 (2nd edition)"/>
  <p:tag name="ISPRING_ULTRA_SCORM_COURSE_ID" val="BC43B7CB-CAC2-4430-BB5A-CBD7079C1D2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ài giả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2.Unit 6 - Lesson 1  - Period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1E6DFF-D84B-4286-83E2-6B626DF14726}:26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0D6754-C615-4326-9D51-A690781213D6}:26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7F36EB-B7B0-4A7F-B0D1-5B8EB1641BBE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1257F1-9B77-42DF-A58E-946FEDD2364D}:28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E59DE41-E595-4888-A387-3C19DC4ED14C}:2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46205EF-395C-48E9-A7E9-95D9600831B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CE5F10F-E7C8-4C82-9662-75C21D79DD00}:28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4C2267-DA85-496A-AB4E-C88EED9E506B}:26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54AB12-6478-4EA6-8435-73862DED8B4C}:27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43DF46-C8A8-4387-BFAE-9C1E0D5F3BE3}:26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463A97-62C8-4292-A8B3-45FED695549A}:2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61285-6B1C-4205-92DA-9DA0C547A31E}:26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4928A2-9F52-48C1-88E3-FC9CC648A727}:27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AA43EB-0084-4133-A44C-55AC8767F871}:27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618B52-7569-417E-A82C-BFAE4DC7F6FB}:2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263384-E99E-498C-864D-66F52D2C62B1}:28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518964-DEE1-424D-8CEB-EB8FE670B146}:2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C0D1B89-93CE-4389-BAFF-A6C98D752089}:27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C44A71-00C5-4B43-9502-B536B427F064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01EBE1-3418-4419-AD93-7FBE98CE0454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A6607C-B71B-4DCF-BE60-2D5820E1CAEC}:2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592F1D-D27A-4016-9508-01A394FB1DF9}:2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BD96FFA-88FA-4A59-9E38-70370CE04AE2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7B7CBF-D3B6-421A-B744-0A918839F6D9}:25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03671C7-CE3D-40A5-9464-45C93BF20739}:2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0BAE38-705C-4FFD-948A-C68C3E17E1A0}:2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</TotalTime>
  <Words>1282</Words>
  <Application>Microsoft Macintosh PowerPoint</Application>
  <PresentationFormat>Widescreen</PresentationFormat>
  <Paragraphs>215</Paragraphs>
  <Slides>26</Slides>
  <Notes>26</Notes>
  <HiddenSlides>0</HiddenSlides>
  <MMClips>11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Arial</vt:lpstr>
      <vt:lpstr>Bebas Neue</vt:lpstr>
      <vt:lpstr>Bradley Hand ITC</vt:lpstr>
      <vt:lpstr>Calibri</vt:lpstr>
      <vt:lpstr>Calibri Light</vt:lpstr>
      <vt:lpstr>Chau Philomene One</vt:lpstr>
      <vt:lpstr>Comic Sans MS</vt:lpstr>
      <vt:lpstr>Life Savers</vt:lpstr>
      <vt:lpstr>Life Savers ExtraBold</vt:lpstr>
      <vt:lpstr>Montserrat</vt:lpstr>
      <vt:lpstr>Montserrat ExtraBold</vt:lpstr>
      <vt:lpstr>Montserrat Light</vt:lpstr>
      <vt:lpstr>Montserrat Medium</vt:lpstr>
      <vt:lpstr>Myriad Pro</vt:lpstr>
      <vt:lpstr>Nunito</vt:lpstr>
      <vt:lpstr>Open Sans</vt:lpstr>
      <vt:lpstr>PT Sans</vt:lpstr>
      <vt:lpstr>Quicksand</vt:lpstr>
      <vt:lpstr>Quicksand SemiBold</vt:lpstr>
      <vt:lpstr>Roboto</vt:lpstr>
      <vt:lpstr>Signika</vt:lpstr>
      <vt:lpstr>Office Theme</vt:lpstr>
      <vt:lpstr>P.E. Subject for Middle School - 6th Grade: Sports &amp; Games by Slidesgo</vt:lpstr>
      <vt:lpstr>Fun Games Classroom Kit by Slidesgo</vt:lpstr>
      <vt:lpstr>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check!</vt:lpstr>
      <vt:lpstr>Let’s check!</vt:lpstr>
      <vt:lpstr>Let’s check!</vt:lpstr>
      <vt:lpstr>Let’s check!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72.Unit 6 - Lesson 1  - Period 2</dc:title>
  <dc:creator>Le Thi Phep</dc:creator>
  <cp:lastModifiedBy>Microsoft Office User</cp:lastModifiedBy>
  <cp:revision>74</cp:revision>
  <dcterms:created xsi:type="dcterms:W3CDTF">2022-02-27T07:18:31Z</dcterms:created>
  <dcterms:modified xsi:type="dcterms:W3CDTF">2022-10-05T05:02:34Z</dcterms:modified>
</cp:coreProperties>
</file>