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719" r:id="rId4"/>
  </p:sldMasterIdLst>
  <p:notesMasterIdLst>
    <p:notesMasterId r:id="rId29"/>
  </p:notesMasterIdLst>
  <p:sldIdLst>
    <p:sldId id="283" r:id="rId5"/>
    <p:sldId id="256" r:id="rId6"/>
    <p:sldId id="260" r:id="rId7"/>
    <p:sldId id="284" r:id="rId8"/>
    <p:sldId id="258" r:id="rId9"/>
    <p:sldId id="263" r:id="rId10"/>
    <p:sldId id="264" r:id="rId11"/>
    <p:sldId id="265" r:id="rId12"/>
    <p:sldId id="266" r:id="rId13"/>
    <p:sldId id="267" r:id="rId14"/>
    <p:sldId id="278" r:id="rId15"/>
    <p:sldId id="279" r:id="rId16"/>
    <p:sldId id="280" r:id="rId17"/>
    <p:sldId id="281" r:id="rId18"/>
    <p:sldId id="282" r:id="rId19"/>
    <p:sldId id="261" r:id="rId20"/>
    <p:sldId id="269" r:id="rId21"/>
    <p:sldId id="270" r:id="rId22"/>
    <p:sldId id="271" r:id="rId23"/>
    <p:sldId id="272" r:id="rId24"/>
    <p:sldId id="273" r:id="rId25"/>
    <p:sldId id="275" r:id="rId26"/>
    <p:sldId id="274" r:id="rId27"/>
    <p:sldId id="276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30" autoAdjust="0"/>
    <p:restoredTop sz="94799" autoAdjust="0"/>
  </p:normalViewPr>
  <p:slideViewPr>
    <p:cSldViewPr snapToGrid="0">
      <p:cViewPr varScale="1">
        <p:scale>
          <a:sx n="108" d="100"/>
          <a:sy n="108" d="100"/>
        </p:scale>
        <p:origin x="1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D6C85-37BC-4044-AD24-850F170F9E9D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6DA28-CA6B-4250-8800-BA68B669E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96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4623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7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21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27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74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41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86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9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08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81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59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8b238304a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8b238304a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62000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576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28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90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01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0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17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9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gd362d286f3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2" name="Google Shape;2432;gd362d286f3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6532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77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69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61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65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1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7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6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CFE2F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55434" y="0"/>
            <a:ext cx="11439727" cy="6857979"/>
          </a:xfrm>
          <a:custGeom>
            <a:avLst/>
            <a:gdLst/>
            <a:ahLst/>
            <a:cxnLst/>
            <a:rect l="l" t="t" r="r" b="b"/>
            <a:pathLst>
              <a:path w="128517" h="78770" extrusionOk="0">
                <a:moveTo>
                  <a:pt x="35" y="1"/>
                </a:moveTo>
                <a:lnTo>
                  <a:pt x="0" y="78769"/>
                </a:lnTo>
                <a:lnTo>
                  <a:pt x="128517" y="78769"/>
                </a:lnTo>
                <a:cubicBezTo>
                  <a:pt x="61260" y="76442"/>
                  <a:pt x="7739" y="332"/>
                  <a:pt x="7739" y="332"/>
                </a:cubicBezTo>
                <a:lnTo>
                  <a:pt x="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339400" y="1514200"/>
            <a:ext cx="7513200" cy="3829600"/>
          </a:xfrm>
          <a:prstGeom prst="plaque">
            <a:avLst>
              <a:gd name="adj" fmla="val 11691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1" name="Google Shape;11;p2"/>
          <p:cNvCxnSpPr/>
          <p:nvPr/>
        </p:nvCxnSpPr>
        <p:spPr>
          <a:xfrm>
            <a:off x="3430400" y="4155800"/>
            <a:ext cx="5331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>
            <a:off x="3430400" y="2963667"/>
            <a:ext cx="5331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" name="Google Shape;13;p2"/>
          <p:cNvGrpSpPr/>
          <p:nvPr/>
        </p:nvGrpSpPr>
        <p:grpSpPr>
          <a:xfrm rot="697126">
            <a:off x="11040250" y="-62237"/>
            <a:ext cx="1740524" cy="1795281"/>
            <a:chOff x="1492000" y="427450"/>
            <a:chExt cx="1188000" cy="1225375"/>
          </a:xfrm>
        </p:grpSpPr>
        <p:sp>
          <p:nvSpPr>
            <p:cNvPr id="14" name="Google Shape;14;p2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" name="Google Shape;25;p2"/>
          <p:cNvSpPr txBox="1">
            <a:spLocks noGrp="1"/>
          </p:cNvSpPr>
          <p:nvPr>
            <p:ph type="ctrTitle"/>
          </p:nvPr>
        </p:nvSpPr>
        <p:spPr>
          <a:xfrm>
            <a:off x="3135800" y="1998467"/>
            <a:ext cx="5920400" cy="193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Itim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3135800" y="4382733"/>
            <a:ext cx="5920400" cy="4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-67867" y="-28667"/>
            <a:ext cx="1028000" cy="68868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" name="Google Shape;28;p2"/>
          <p:cNvGrpSpPr/>
          <p:nvPr/>
        </p:nvGrpSpPr>
        <p:grpSpPr>
          <a:xfrm rot="-1976796" flipH="1">
            <a:off x="7889975" y="5320178"/>
            <a:ext cx="4632472" cy="1185191"/>
            <a:chOff x="3809875" y="1963175"/>
            <a:chExt cx="1923600" cy="492150"/>
          </a:xfrm>
        </p:grpSpPr>
        <p:sp>
          <p:nvSpPr>
            <p:cNvPr id="29" name="Google Shape;29;p2"/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0" name="Google Shape;40;p2"/>
          <p:cNvGrpSpPr/>
          <p:nvPr/>
        </p:nvGrpSpPr>
        <p:grpSpPr>
          <a:xfrm rot="-375097">
            <a:off x="1638076" y="-337843"/>
            <a:ext cx="948989" cy="1057731"/>
            <a:chOff x="6554696" y="509501"/>
            <a:chExt cx="711709" cy="793261"/>
          </a:xfrm>
        </p:grpSpPr>
        <p:sp>
          <p:nvSpPr>
            <p:cNvPr id="41" name="Google Shape;41;p2"/>
            <p:cNvSpPr/>
            <p:nvPr/>
          </p:nvSpPr>
          <p:spPr>
            <a:xfrm>
              <a:off x="6560695" y="516700"/>
              <a:ext cx="696978" cy="779230"/>
            </a:xfrm>
            <a:custGeom>
              <a:avLst/>
              <a:gdLst/>
              <a:ahLst/>
              <a:cxnLst/>
              <a:rect l="l" t="t" r="r" b="b"/>
              <a:pathLst>
                <a:path w="20913" h="23381" extrusionOk="0">
                  <a:moveTo>
                    <a:pt x="4201" y="1"/>
                  </a:moveTo>
                  <a:cubicBezTo>
                    <a:pt x="1903" y="1"/>
                    <a:pt x="28" y="1866"/>
                    <a:pt x="28" y="4165"/>
                  </a:cubicBezTo>
                  <a:lnTo>
                    <a:pt x="1" y="17073"/>
                  </a:lnTo>
                  <a:cubicBezTo>
                    <a:pt x="1" y="18903"/>
                    <a:pt x="1190" y="20516"/>
                    <a:pt x="2930" y="21057"/>
                  </a:cubicBezTo>
                  <a:lnTo>
                    <a:pt x="9736" y="23193"/>
                  </a:lnTo>
                  <a:cubicBezTo>
                    <a:pt x="10143" y="23318"/>
                    <a:pt x="10563" y="23381"/>
                    <a:pt x="10982" y="23381"/>
                  </a:cubicBezTo>
                  <a:cubicBezTo>
                    <a:pt x="11444" y="23381"/>
                    <a:pt x="11906" y="23304"/>
                    <a:pt x="12350" y="23148"/>
                  </a:cubicBezTo>
                  <a:lnTo>
                    <a:pt x="18092" y="21147"/>
                  </a:lnTo>
                  <a:cubicBezTo>
                    <a:pt x="19759" y="20570"/>
                    <a:pt x="20886" y="18993"/>
                    <a:pt x="20886" y="17217"/>
                  </a:cubicBezTo>
                  <a:lnTo>
                    <a:pt x="20913" y="4201"/>
                  </a:lnTo>
                  <a:cubicBezTo>
                    <a:pt x="20913" y="1903"/>
                    <a:pt x="19047" y="28"/>
                    <a:pt x="16748" y="28"/>
                  </a:cubicBezTo>
                  <a:lnTo>
                    <a:pt x="42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554696" y="509501"/>
              <a:ext cx="711709" cy="793261"/>
            </a:xfrm>
            <a:custGeom>
              <a:avLst/>
              <a:gdLst/>
              <a:ahLst/>
              <a:cxnLst/>
              <a:rect l="l" t="t" r="r" b="b"/>
              <a:pathLst>
                <a:path w="21355" h="23802" extrusionOk="0">
                  <a:moveTo>
                    <a:pt x="5138" y="442"/>
                  </a:moveTo>
                  <a:lnTo>
                    <a:pt x="7572" y="451"/>
                  </a:lnTo>
                  <a:lnTo>
                    <a:pt x="12440" y="469"/>
                  </a:lnTo>
                  <a:lnTo>
                    <a:pt x="14873" y="469"/>
                  </a:lnTo>
                  <a:lnTo>
                    <a:pt x="16090" y="478"/>
                  </a:lnTo>
                  <a:cubicBezTo>
                    <a:pt x="16249" y="478"/>
                    <a:pt x="16412" y="477"/>
                    <a:pt x="16574" y="477"/>
                  </a:cubicBezTo>
                  <a:cubicBezTo>
                    <a:pt x="16817" y="477"/>
                    <a:pt x="17058" y="480"/>
                    <a:pt x="17280" y="496"/>
                  </a:cubicBezTo>
                  <a:cubicBezTo>
                    <a:pt x="17659" y="541"/>
                    <a:pt x="18037" y="622"/>
                    <a:pt x="18389" y="766"/>
                  </a:cubicBezTo>
                  <a:cubicBezTo>
                    <a:pt x="18740" y="920"/>
                    <a:pt x="19083" y="1109"/>
                    <a:pt x="19380" y="1352"/>
                  </a:cubicBezTo>
                  <a:cubicBezTo>
                    <a:pt x="19669" y="1596"/>
                    <a:pt x="19939" y="1866"/>
                    <a:pt x="20155" y="2191"/>
                  </a:cubicBezTo>
                  <a:cubicBezTo>
                    <a:pt x="20363" y="2506"/>
                    <a:pt x="20534" y="2849"/>
                    <a:pt x="20651" y="3209"/>
                  </a:cubicBezTo>
                  <a:cubicBezTo>
                    <a:pt x="20759" y="3579"/>
                    <a:pt x="20832" y="3948"/>
                    <a:pt x="20832" y="4336"/>
                  </a:cubicBezTo>
                  <a:cubicBezTo>
                    <a:pt x="20841" y="4733"/>
                    <a:pt x="20832" y="5147"/>
                    <a:pt x="20832" y="5544"/>
                  </a:cubicBezTo>
                  <a:lnTo>
                    <a:pt x="20841" y="7978"/>
                  </a:lnTo>
                  <a:lnTo>
                    <a:pt x="20850" y="12845"/>
                  </a:lnTo>
                  <a:lnTo>
                    <a:pt x="20850" y="15279"/>
                  </a:lnTo>
                  <a:lnTo>
                    <a:pt x="20850" y="16496"/>
                  </a:lnTo>
                  <a:lnTo>
                    <a:pt x="20850" y="17109"/>
                  </a:lnTo>
                  <a:lnTo>
                    <a:pt x="20859" y="17406"/>
                  </a:lnTo>
                  <a:lnTo>
                    <a:pt x="20841" y="17704"/>
                  </a:lnTo>
                  <a:cubicBezTo>
                    <a:pt x="20795" y="18470"/>
                    <a:pt x="20516" y="19218"/>
                    <a:pt x="20047" y="19831"/>
                  </a:cubicBezTo>
                  <a:cubicBezTo>
                    <a:pt x="19579" y="20453"/>
                    <a:pt x="18930" y="20921"/>
                    <a:pt x="18208" y="21183"/>
                  </a:cubicBezTo>
                  <a:lnTo>
                    <a:pt x="13602" y="22769"/>
                  </a:lnTo>
                  <a:lnTo>
                    <a:pt x="12458" y="23175"/>
                  </a:lnTo>
                  <a:cubicBezTo>
                    <a:pt x="12088" y="23292"/>
                    <a:pt x="11709" y="23364"/>
                    <a:pt x="11322" y="23382"/>
                  </a:cubicBezTo>
                  <a:cubicBezTo>
                    <a:pt x="11267" y="23385"/>
                    <a:pt x="11211" y="23386"/>
                    <a:pt x="11156" y="23386"/>
                  </a:cubicBezTo>
                  <a:cubicBezTo>
                    <a:pt x="10830" y="23386"/>
                    <a:pt x="10500" y="23342"/>
                    <a:pt x="10177" y="23265"/>
                  </a:cubicBezTo>
                  <a:cubicBezTo>
                    <a:pt x="9997" y="23211"/>
                    <a:pt x="9798" y="23148"/>
                    <a:pt x="9609" y="23085"/>
                  </a:cubicBezTo>
                  <a:lnTo>
                    <a:pt x="9023" y="22905"/>
                  </a:lnTo>
                  <a:lnTo>
                    <a:pt x="4381" y="21453"/>
                  </a:lnTo>
                  <a:lnTo>
                    <a:pt x="3218" y="21093"/>
                  </a:lnTo>
                  <a:cubicBezTo>
                    <a:pt x="2849" y="20976"/>
                    <a:pt x="2497" y="20813"/>
                    <a:pt x="2173" y="20597"/>
                  </a:cubicBezTo>
                  <a:cubicBezTo>
                    <a:pt x="1542" y="20173"/>
                    <a:pt x="1001" y="19578"/>
                    <a:pt x="676" y="18866"/>
                  </a:cubicBezTo>
                  <a:cubicBezTo>
                    <a:pt x="505" y="18515"/>
                    <a:pt x="397" y="18136"/>
                    <a:pt x="343" y="17749"/>
                  </a:cubicBezTo>
                  <a:cubicBezTo>
                    <a:pt x="298" y="17361"/>
                    <a:pt x="316" y="16955"/>
                    <a:pt x="316" y="16550"/>
                  </a:cubicBezTo>
                  <a:lnTo>
                    <a:pt x="334" y="14116"/>
                  </a:lnTo>
                  <a:lnTo>
                    <a:pt x="388" y="9248"/>
                  </a:lnTo>
                  <a:cubicBezTo>
                    <a:pt x="397" y="7626"/>
                    <a:pt x="406" y="6003"/>
                    <a:pt x="415" y="4381"/>
                  </a:cubicBezTo>
                  <a:cubicBezTo>
                    <a:pt x="424" y="3993"/>
                    <a:pt x="478" y="3606"/>
                    <a:pt x="586" y="3245"/>
                  </a:cubicBezTo>
                  <a:cubicBezTo>
                    <a:pt x="703" y="2876"/>
                    <a:pt x="866" y="2524"/>
                    <a:pt x="1082" y="2200"/>
                  </a:cubicBezTo>
                  <a:cubicBezTo>
                    <a:pt x="1298" y="1884"/>
                    <a:pt x="1551" y="1596"/>
                    <a:pt x="1848" y="1343"/>
                  </a:cubicBezTo>
                  <a:cubicBezTo>
                    <a:pt x="2155" y="1109"/>
                    <a:pt x="2479" y="902"/>
                    <a:pt x="2831" y="748"/>
                  </a:cubicBezTo>
                  <a:cubicBezTo>
                    <a:pt x="3191" y="604"/>
                    <a:pt x="3561" y="505"/>
                    <a:pt x="3948" y="460"/>
                  </a:cubicBezTo>
                  <a:cubicBezTo>
                    <a:pt x="4039" y="451"/>
                    <a:pt x="4138" y="451"/>
                    <a:pt x="4237" y="442"/>
                  </a:cubicBezTo>
                  <a:close/>
                  <a:moveTo>
                    <a:pt x="4381" y="0"/>
                  </a:moveTo>
                  <a:lnTo>
                    <a:pt x="4219" y="9"/>
                  </a:lnTo>
                  <a:cubicBezTo>
                    <a:pt x="4111" y="18"/>
                    <a:pt x="4003" y="18"/>
                    <a:pt x="3894" y="27"/>
                  </a:cubicBezTo>
                  <a:cubicBezTo>
                    <a:pt x="3471" y="81"/>
                    <a:pt x="3056" y="190"/>
                    <a:pt x="2668" y="352"/>
                  </a:cubicBezTo>
                  <a:cubicBezTo>
                    <a:pt x="2272" y="523"/>
                    <a:pt x="1911" y="748"/>
                    <a:pt x="1578" y="1019"/>
                  </a:cubicBezTo>
                  <a:cubicBezTo>
                    <a:pt x="1253" y="1289"/>
                    <a:pt x="965" y="1614"/>
                    <a:pt x="731" y="1965"/>
                  </a:cubicBezTo>
                  <a:cubicBezTo>
                    <a:pt x="496" y="2326"/>
                    <a:pt x="316" y="2713"/>
                    <a:pt x="190" y="3119"/>
                  </a:cubicBezTo>
                  <a:cubicBezTo>
                    <a:pt x="63" y="3534"/>
                    <a:pt x="9" y="3957"/>
                    <a:pt x="0" y="4381"/>
                  </a:cubicBezTo>
                  <a:cubicBezTo>
                    <a:pt x="0" y="6003"/>
                    <a:pt x="0" y="7626"/>
                    <a:pt x="9" y="9248"/>
                  </a:cubicBezTo>
                  <a:lnTo>
                    <a:pt x="54" y="14116"/>
                  </a:lnTo>
                  <a:lnTo>
                    <a:pt x="54" y="16550"/>
                  </a:lnTo>
                  <a:lnTo>
                    <a:pt x="54" y="17154"/>
                  </a:lnTo>
                  <a:cubicBezTo>
                    <a:pt x="54" y="17253"/>
                    <a:pt x="54" y="17361"/>
                    <a:pt x="63" y="17469"/>
                  </a:cubicBezTo>
                  <a:cubicBezTo>
                    <a:pt x="63" y="17568"/>
                    <a:pt x="72" y="17676"/>
                    <a:pt x="81" y="17776"/>
                  </a:cubicBezTo>
                  <a:cubicBezTo>
                    <a:pt x="127" y="18190"/>
                    <a:pt x="217" y="18605"/>
                    <a:pt x="370" y="19002"/>
                  </a:cubicBezTo>
                  <a:cubicBezTo>
                    <a:pt x="676" y="19786"/>
                    <a:pt x="1226" y="20489"/>
                    <a:pt x="1947" y="20949"/>
                  </a:cubicBezTo>
                  <a:cubicBezTo>
                    <a:pt x="2299" y="21183"/>
                    <a:pt x="2696" y="21363"/>
                    <a:pt x="3092" y="21489"/>
                  </a:cubicBezTo>
                  <a:lnTo>
                    <a:pt x="4255" y="21859"/>
                  </a:lnTo>
                  <a:lnTo>
                    <a:pt x="8897" y="23310"/>
                  </a:lnTo>
                  <a:lnTo>
                    <a:pt x="9483" y="23490"/>
                  </a:lnTo>
                  <a:cubicBezTo>
                    <a:pt x="9672" y="23554"/>
                    <a:pt x="9862" y="23617"/>
                    <a:pt x="10078" y="23671"/>
                  </a:cubicBezTo>
                  <a:cubicBezTo>
                    <a:pt x="10418" y="23761"/>
                    <a:pt x="10777" y="23801"/>
                    <a:pt x="11133" y="23801"/>
                  </a:cubicBezTo>
                  <a:cubicBezTo>
                    <a:pt x="11202" y="23801"/>
                    <a:pt x="11271" y="23800"/>
                    <a:pt x="11340" y="23797"/>
                  </a:cubicBezTo>
                  <a:cubicBezTo>
                    <a:pt x="11764" y="23779"/>
                    <a:pt x="12187" y="23698"/>
                    <a:pt x="12593" y="23563"/>
                  </a:cubicBezTo>
                  <a:lnTo>
                    <a:pt x="13738" y="23157"/>
                  </a:lnTo>
                  <a:lnTo>
                    <a:pt x="18335" y="21552"/>
                  </a:lnTo>
                  <a:cubicBezTo>
                    <a:pt x="19137" y="21273"/>
                    <a:pt x="19858" y="20759"/>
                    <a:pt x="20372" y="20083"/>
                  </a:cubicBezTo>
                  <a:cubicBezTo>
                    <a:pt x="20895" y="19407"/>
                    <a:pt x="21210" y="18578"/>
                    <a:pt x="21273" y="17731"/>
                  </a:cubicBezTo>
                  <a:lnTo>
                    <a:pt x="21282" y="17406"/>
                  </a:lnTo>
                  <a:lnTo>
                    <a:pt x="21282" y="17109"/>
                  </a:lnTo>
                  <a:lnTo>
                    <a:pt x="21291" y="16496"/>
                  </a:lnTo>
                  <a:lnTo>
                    <a:pt x="21291" y="15279"/>
                  </a:lnTo>
                  <a:lnTo>
                    <a:pt x="21309" y="12845"/>
                  </a:lnTo>
                  <a:lnTo>
                    <a:pt x="21327" y="7978"/>
                  </a:lnTo>
                  <a:lnTo>
                    <a:pt x="21345" y="5544"/>
                  </a:lnTo>
                  <a:cubicBezTo>
                    <a:pt x="21345" y="5138"/>
                    <a:pt x="21354" y="4742"/>
                    <a:pt x="21345" y="4327"/>
                  </a:cubicBezTo>
                  <a:cubicBezTo>
                    <a:pt x="21336" y="3894"/>
                    <a:pt x="21255" y="3471"/>
                    <a:pt x="21129" y="3056"/>
                  </a:cubicBezTo>
                  <a:cubicBezTo>
                    <a:pt x="20994" y="2650"/>
                    <a:pt x="20795" y="2263"/>
                    <a:pt x="20561" y="1911"/>
                  </a:cubicBezTo>
                  <a:cubicBezTo>
                    <a:pt x="20309" y="1551"/>
                    <a:pt x="20011" y="1244"/>
                    <a:pt x="19678" y="974"/>
                  </a:cubicBezTo>
                  <a:cubicBezTo>
                    <a:pt x="19344" y="694"/>
                    <a:pt x="18966" y="487"/>
                    <a:pt x="18569" y="325"/>
                  </a:cubicBezTo>
                  <a:cubicBezTo>
                    <a:pt x="18172" y="153"/>
                    <a:pt x="17749" y="72"/>
                    <a:pt x="17325" y="18"/>
                  </a:cubicBezTo>
                  <a:cubicBezTo>
                    <a:pt x="17109" y="5"/>
                    <a:pt x="16901" y="2"/>
                    <a:pt x="16698" y="2"/>
                  </a:cubicBezTo>
                  <a:cubicBezTo>
                    <a:pt x="16596" y="2"/>
                    <a:pt x="16494" y="3"/>
                    <a:pt x="16393" y="3"/>
                  </a:cubicBezTo>
                  <a:cubicBezTo>
                    <a:pt x="16292" y="3"/>
                    <a:pt x="16192" y="2"/>
                    <a:pt x="16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" name="Google Shape;43;p2"/>
          <p:cNvGrpSpPr/>
          <p:nvPr/>
        </p:nvGrpSpPr>
        <p:grpSpPr>
          <a:xfrm rot="807122">
            <a:off x="1079067" y="6278203"/>
            <a:ext cx="3330068" cy="3202541"/>
            <a:chOff x="1857000" y="3245400"/>
            <a:chExt cx="1233825" cy="1186575"/>
          </a:xfrm>
        </p:grpSpPr>
        <p:sp>
          <p:nvSpPr>
            <p:cNvPr id="44" name="Google Shape;44;p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" name="Google Shape;50;p2"/>
          <p:cNvSpPr/>
          <p:nvPr/>
        </p:nvSpPr>
        <p:spPr>
          <a:xfrm rot="-381518">
            <a:off x="1756574" y="-194975"/>
            <a:ext cx="137244" cy="734988"/>
          </a:xfrm>
          <a:prstGeom prst="roundRect">
            <a:avLst>
              <a:gd name="adj" fmla="val 50000"/>
            </a:avLst>
          </a:prstGeom>
          <a:solidFill>
            <a:schemeClr val="lt2">
              <a:alpha val="4749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8639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175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/>
          <p:nvPr/>
        </p:nvSpPr>
        <p:spPr>
          <a:xfrm>
            <a:off x="11653792" y="2373797"/>
            <a:ext cx="27305" cy="77932"/>
          </a:xfrm>
          <a:custGeom>
            <a:avLst/>
            <a:gdLst/>
            <a:ahLst/>
            <a:cxnLst/>
            <a:rect l="l" t="t" r="r" b="b"/>
            <a:pathLst>
              <a:path w="488" h="1403" extrusionOk="0">
                <a:moveTo>
                  <a:pt x="249" y="0"/>
                </a:moveTo>
                <a:cubicBezTo>
                  <a:pt x="193" y="0"/>
                  <a:pt x="139" y="35"/>
                  <a:pt x="118" y="90"/>
                </a:cubicBezTo>
                <a:cubicBezTo>
                  <a:pt x="73" y="190"/>
                  <a:pt x="46" y="289"/>
                  <a:pt x="28" y="397"/>
                </a:cubicBezTo>
                <a:cubicBezTo>
                  <a:pt x="19" y="442"/>
                  <a:pt x="1" y="496"/>
                  <a:pt x="19" y="541"/>
                </a:cubicBezTo>
                <a:cubicBezTo>
                  <a:pt x="19" y="559"/>
                  <a:pt x="28" y="568"/>
                  <a:pt x="37" y="586"/>
                </a:cubicBezTo>
                <a:cubicBezTo>
                  <a:pt x="64" y="595"/>
                  <a:pt x="145" y="613"/>
                  <a:pt x="145" y="622"/>
                </a:cubicBezTo>
                <a:cubicBezTo>
                  <a:pt x="145" y="631"/>
                  <a:pt x="100" y="649"/>
                  <a:pt x="73" y="658"/>
                </a:cubicBezTo>
                <a:cubicBezTo>
                  <a:pt x="37" y="667"/>
                  <a:pt x="46" y="685"/>
                  <a:pt x="46" y="694"/>
                </a:cubicBezTo>
                <a:cubicBezTo>
                  <a:pt x="37" y="902"/>
                  <a:pt x="46" y="1100"/>
                  <a:pt x="109" y="1307"/>
                </a:cubicBezTo>
                <a:cubicBezTo>
                  <a:pt x="118" y="1343"/>
                  <a:pt x="154" y="1379"/>
                  <a:pt x="190" y="1397"/>
                </a:cubicBezTo>
                <a:cubicBezTo>
                  <a:pt x="203" y="1401"/>
                  <a:pt x="215" y="1402"/>
                  <a:pt x="228" y="1402"/>
                </a:cubicBezTo>
                <a:cubicBezTo>
                  <a:pt x="289" y="1402"/>
                  <a:pt x="348" y="1367"/>
                  <a:pt x="371" y="1307"/>
                </a:cubicBezTo>
                <a:cubicBezTo>
                  <a:pt x="434" y="1109"/>
                  <a:pt x="443" y="902"/>
                  <a:pt x="443" y="703"/>
                </a:cubicBezTo>
                <a:cubicBezTo>
                  <a:pt x="443" y="685"/>
                  <a:pt x="452" y="676"/>
                  <a:pt x="416" y="658"/>
                </a:cubicBezTo>
                <a:cubicBezTo>
                  <a:pt x="389" y="649"/>
                  <a:pt x="344" y="640"/>
                  <a:pt x="344" y="622"/>
                </a:cubicBezTo>
                <a:cubicBezTo>
                  <a:pt x="344" y="613"/>
                  <a:pt x="425" y="595"/>
                  <a:pt x="443" y="586"/>
                </a:cubicBezTo>
                <a:cubicBezTo>
                  <a:pt x="461" y="577"/>
                  <a:pt x="470" y="559"/>
                  <a:pt x="470" y="550"/>
                </a:cubicBezTo>
                <a:cubicBezTo>
                  <a:pt x="488" y="496"/>
                  <a:pt x="470" y="451"/>
                  <a:pt x="461" y="397"/>
                </a:cubicBezTo>
                <a:cubicBezTo>
                  <a:pt x="443" y="298"/>
                  <a:pt x="416" y="190"/>
                  <a:pt x="380" y="90"/>
                </a:cubicBezTo>
                <a:cubicBezTo>
                  <a:pt x="362" y="54"/>
                  <a:pt x="335" y="27"/>
                  <a:pt x="298" y="9"/>
                </a:cubicBezTo>
                <a:cubicBezTo>
                  <a:pt x="282" y="3"/>
                  <a:pt x="266" y="0"/>
                  <a:pt x="2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5" name="Google Shape;55;p4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6" name="Google Shape;56;p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8" name="Google Shape;78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4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body" idx="1"/>
          </p:nvPr>
        </p:nvSpPr>
        <p:spPr>
          <a:xfrm>
            <a:off x="960000" y="1662565"/>
            <a:ext cx="10272000" cy="45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1pPr>
            <a:lvl2pPr marL="1219170" lvl="1" indent="-406390" rtl="0">
              <a:spcBef>
                <a:spcPts val="667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2665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5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82" name="Google Shape;82;p5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83" name="Google Shape;83;p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84" name="Google Shape;84;p5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" name="Google Shape;100;p5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01" name="Google Shape;101;p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116" name="Google Shape;116;p5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5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449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1"/>
          </p:nvPr>
        </p:nvSpPr>
        <p:spPr>
          <a:xfrm>
            <a:off x="1209200" y="438950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2"/>
          </p:nvPr>
        </p:nvSpPr>
        <p:spPr>
          <a:xfrm>
            <a:off x="7569200" y="438950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3"/>
          </p:nvPr>
        </p:nvSpPr>
        <p:spPr>
          <a:xfrm>
            <a:off x="1209200" y="2112761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4"/>
          </p:nvPr>
        </p:nvSpPr>
        <p:spPr>
          <a:xfrm>
            <a:off x="7569200" y="2112761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5"/>
          </p:nvPr>
        </p:nvSpPr>
        <p:spPr>
          <a:xfrm>
            <a:off x="1209200" y="2768828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6"/>
          </p:nvPr>
        </p:nvSpPr>
        <p:spPr>
          <a:xfrm>
            <a:off x="7569200" y="2768828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subTitle" idx="7"/>
          </p:nvPr>
        </p:nvSpPr>
        <p:spPr>
          <a:xfrm>
            <a:off x="1209200" y="5006936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subTitle" idx="8"/>
          </p:nvPr>
        </p:nvSpPr>
        <p:spPr>
          <a:xfrm>
            <a:off x="7569200" y="5006936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2502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6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133" name="Google Shape;133;p6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134" name="Google Shape;134;p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" name="Google Shape;135;p6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136" name="Google Shape;136;p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1" name="Google Shape;151;p6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52" name="Google Shape;152;p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167" name="Google Shape;167;p6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6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6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6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6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4504800" cy="13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1"/>
          </p:nvPr>
        </p:nvSpPr>
        <p:spPr>
          <a:xfrm>
            <a:off x="627600" y="4158833"/>
            <a:ext cx="4504800" cy="1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body" idx="2"/>
          </p:nvPr>
        </p:nvSpPr>
        <p:spPr>
          <a:xfrm>
            <a:off x="7158000" y="4140233"/>
            <a:ext cx="4236000" cy="1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6" name="Google Shape;176;p6"/>
          <p:cNvSpPr txBox="1">
            <a:spLocks noGrp="1"/>
          </p:cNvSpPr>
          <p:nvPr>
            <p:ph type="subTitle" idx="3"/>
          </p:nvPr>
        </p:nvSpPr>
        <p:spPr>
          <a:xfrm>
            <a:off x="1209200" y="344853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4"/>
          </p:nvPr>
        </p:nvSpPr>
        <p:spPr>
          <a:xfrm>
            <a:off x="7605200" y="342993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850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7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180" name="Google Shape;180;p7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181" name="Google Shape;181;p7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82" name="Google Shape;182;p7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183" name="Google Shape;183;p7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7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7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7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7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7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7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7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98" name="Google Shape;198;p7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99" name="Google Shape;199;p7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7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7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7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7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7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7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7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7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7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7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7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7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7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7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214" name="Google Shape;214;p7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7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7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7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7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7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0" name="Google Shape;220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4116400" cy="194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subTitle" idx="1"/>
          </p:nvPr>
        </p:nvSpPr>
        <p:spPr>
          <a:xfrm>
            <a:off x="7605197" y="1156267"/>
            <a:ext cx="13888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ubTitle" idx="2"/>
          </p:nvPr>
        </p:nvSpPr>
        <p:spPr>
          <a:xfrm>
            <a:off x="7605197" y="3808733"/>
            <a:ext cx="13888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3" name="Google Shape;223;p7"/>
          <p:cNvSpPr txBox="1">
            <a:spLocks noGrp="1"/>
          </p:cNvSpPr>
          <p:nvPr>
            <p:ph type="subTitle" idx="3"/>
          </p:nvPr>
        </p:nvSpPr>
        <p:spPr>
          <a:xfrm>
            <a:off x="1209200" y="3808733"/>
            <a:ext cx="13888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4" name="Google Shape;224;p7"/>
          <p:cNvSpPr txBox="1">
            <a:spLocks noGrp="1"/>
          </p:cNvSpPr>
          <p:nvPr>
            <p:ph type="subTitle" idx="4"/>
          </p:nvPr>
        </p:nvSpPr>
        <p:spPr>
          <a:xfrm>
            <a:off x="1209200" y="4351133"/>
            <a:ext cx="3341600" cy="1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5" name="Google Shape;225;p7"/>
          <p:cNvSpPr txBox="1">
            <a:spLocks noGrp="1"/>
          </p:cNvSpPr>
          <p:nvPr>
            <p:ph type="subTitle" idx="5"/>
          </p:nvPr>
        </p:nvSpPr>
        <p:spPr>
          <a:xfrm>
            <a:off x="7605200" y="4351133"/>
            <a:ext cx="3341600" cy="1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6" name="Google Shape;226;p7"/>
          <p:cNvSpPr txBox="1">
            <a:spLocks noGrp="1"/>
          </p:cNvSpPr>
          <p:nvPr>
            <p:ph type="subTitle" idx="6"/>
          </p:nvPr>
        </p:nvSpPr>
        <p:spPr>
          <a:xfrm>
            <a:off x="7605200" y="1719733"/>
            <a:ext cx="3341600" cy="1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9849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8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229" name="Google Shape;229;p8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1" name="Google Shape;251;p8"/>
          <p:cNvSpPr txBox="1">
            <a:spLocks noGrp="1"/>
          </p:cNvSpPr>
          <p:nvPr>
            <p:ph type="title"/>
          </p:nvPr>
        </p:nvSpPr>
        <p:spPr>
          <a:xfrm>
            <a:off x="7085700" y="1309333"/>
            <a:ext cx="4146000" cy="1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8"/>
          <p:cNvSpPr txBox="1">
            <a:spLocks noGrp="1"/>
          </p:cNvSpPr>
          <p:nvPr>
            <p:ph type="subTitle" idx="1"/>
          </p:nvPr>
        </p:nvSpPr>
        <p:spPr>
          <a:xfrm>
            <a:off x="8321500" y="3522767"/>
            <a:ext cx="2910400" cy="1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8728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lt2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9"/>
          <p:cNvSpPr txBox="1">
            <a:spLocks noGrp="1"/>
          </p:cNvSpPr>
          <p:nvPr>
            <p:ph type="title"/>
          </p:nvPr>
        </p:nvSpPr>
        <p:spPr>
          <a:xfrm>
            <a:off x="4297600" y="2094600"/>
            <a:ext cx="3596800" cy="26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5322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2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oogle Shape;256;p10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257" name="Google Shape;257;p10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0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0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10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276" name="Google Shape;276;p10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7" name="Google Shape;277;p10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8" name="Google Shape;27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71512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4997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 design 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281" name="Google Shape;281;p11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300" name="Google Shape;300;p11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1" name="Google Shape;301;p1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54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9056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12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304" name="Google Shape;304;p12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2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12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12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12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12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12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12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12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12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12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12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12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12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12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12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12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6" name="Google Shape;326;p12"/>
          <p:cNvSpPr txBox="1">
            <a:spLocks noGrp="1"/>
          </p:cNvSpPr>
          <p:nvPr>
            <p:ph type="subTitle" idx="1"/>
          </p:nvPr>
        </p:nvSpPr>
        <p:spPr>
          <a:xfrm>
            <a:off x="1072200" y="429635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27" name="Google Shape;327;p12"/>
          <p:cNvSpPr txBox="1">
            <a:spLocks noGrp="1"/>
          </p:cNvSpPr>
          <p:nvPr>
            <p:ph type="subTitle" idx="2"/>
          </p:nvPr>
        </p:nvSpPr>
        <p:spPr>
          <a:xfrm>
            <a:off x="7778200" y="429635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28" name="Google Shape;328;p12"/>
          <p:cNvSpPr txBox="1">
            <a:spLocks noGrp="1"/>
          </p:cNvSpPr>
          <p:nvPr>
            <p:ph type="subTitle" idx="3"/>
          </p:nvPr>
        </p:nvSpPr>
        <p:spPr>
          <a:xfrm>
            <a:off x="1072200" y="224375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29" name="Google Shape;329;p12"/>
          <p:cNvSpPr txBox="1">
            <a:spLocks noGrp="1"/>
          </p:cNvSpPr>
          <p:nvPr>
            <p:ph type="subTitle" idx="4"/>
          </p:nvPr>
        </p:nvSpPr>
        <p:spPr>
          <a:xfrm>
            <a:off x="7778200" y="224375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30" name="Google Shape;330;p12"/>
          <p:cNvSpPr txBox="1">
            <a:spLocks noGrp="1"/>
          </p:cNvSpPr>
          <p:nvPr>
            <p:ph type="subTitle" idx="5"/>
          </p:nvPr>
        </p:nvSpPr>
        <p:spPr>
          <a:xfrm>
            <a:off x="4425200" y="429635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31" name="Google Shape;331;p12"/>
          <p:cNvSpPr txBox="1">
            <a:spLocks noGrp="1"/>
          </p:cNvSpPr>
          <p:nvPr>
            <p:ph type="subTitle" idx="6"/>
          </p:nvPr>
        </p:nvSpPr>
        <p:spPr>
          <a:xfrm>
            <a:off x="4425200" y="224375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32" name="Google Shape;332;p1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12"/>
          <p:cNvSpPr txBox="1">
            <a:spLocks noGrp="1"/>
          </p:cNvSpPr>
          <p:nvPr>
            <p:ph type="subTitle" idx="7"/>
          </p:nvPr>
        </p:nvSpPr>
        <p:spPr>
          <a:xfrm>
            <a:off x="1072200" y="279822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4" name="Google Shape;334;p12"/>
          <p:cNvSpPr txBox="1">
            <a:spLocks noGrp="1"/>
          </p:cNvSpPr>
          <p:nvPr>
            <p:ph type="subTitle" idx="8"/>
          </p:nvPr>
        </p:nvSpPr>
        <p:spPr>
          <a:xfrm>
            <a:off x="7778200" y="279822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5" name="Google Shape;335;p12"/>
          <p:cNvSpPr txBox="1">
            <a:spLocks noGrp="1"/>
          </p:cNvSpPr>
          <p:nvPr>
            <p:ph type="subTitle" idx="9"/>
          </p:nvPr>
        </p:nvSpPr>
        <p:spPr>
          <a:xfrm>
            <a:off x="1072200" y="4812187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6" name="Google Shape;336;p12"/>
          <p:cNvSpPr txBox="1">
            <a:spLocks noGrp="1"/>
          </p:cNvSpPr>
          <p:nvPr>
            <p:ph type="subTitle" idx="13"/>
          </p:nvPr>
        </p:nvSpPr>
        <p:spPr>
          <a:xfrm>
            <a:off x="7778200" y="4812187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7" name="Google Shape;337;p12"/>
          <p:cNvSpPr txBox="1">
            <a:spLocks noGrp="1"/>
          </p:cNvSpPr>
          <p:nvPr>
            <p:ph type="subTitle" idx="14"/>
          </p:nvPr>
        </p:nvSpPr>
        <p:spPr>
          <a:xfrm>
            <a:off x="4425200" y="279822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8" name="Google Shape;338;p12"/>
          <p:cNvSpPr txBox="1">
            <a:spLocks noGrp="1"/>
          </p:cNvSpPr>
          <p:nvPr>
            <p:ph type="subTitle" idx="15"/>
          </p:nvPr>
        </p:nvSpPr>
        <p:spPr>
          <a:xfrm>
            <a:off x="4425200" y="4812187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0027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13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341" name="Google Shape;341;p13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60" name="Google Shape;360;p13"/>
          <p:cNvSpPr txBox="1">
            <a:spLocks noGrp="1"/>
          </p:cNvSpPr>
          <p:nvPr>
            <p:ph type="title"/>
          </p:nvPr>
        </p:nvSpPr>
        <p:spPr>
          <a:xfrm>
            <a:off x="1415433" y="1828033"/>
            <a:ext cx="3744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body" idx="1"/>
          </p:nvPr>
        </p:nvSpPr>
        <p:spPr>
          <a:xfrm>
            <a:off x="1415433" y="3491967"/>
            <a:ext cx="3744000" cy="1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cxnSp>
        <p:nvCxnSpPr>
          <p:cNvPr id="362" name="Google Shape;362;p13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3" name="Google Shape;363;p13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424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14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366" name="Google Shape;366;p1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8" name="Google Shape;388;p14"/>
          <p:cNvSpPr txBox="1">
            <a:spLocks noGrp="1"/>
          </p:cNvSpPr>
          <p:nvPr>
            <p:ph type="subTitle" idx="1"/>
          </p:nvPr>
        </p:nvSpPr>
        <p:spPr>
          <a:xfrm>
            <a:off x="5311600" y="2344236"/>
            <a:ext cx="5920400" cy="12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89" name="Google Shape;389;p14"/>
          <p:cNvSpPr txBox="1">
            <a:spLocks noGrp="1"/>
          </p:cNvSpPr>
          <p:nvPr>
            <p:ph type="ctrTitle"/>
          </p:nvPr>
        </p:nvSpPr>
        <p:spPr>
          <a:xfrm>
            <a:off x="7834400" y="3783336"/>
            <a:ext cx="3397600" cy="61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390" name="Google Shape;390;p14"/>
          <p:cNvGrpSpPr/>
          <p:nvPr/>
        </p:nvGrpSpPr>
        <p:grpSpPr>
          <a:xfrm>
            <a:off x="10231679" y="-383351"/>
            <a:ext cx="1051683" cy="1148784"/>
            <a:chOff x="7673759" y="-287513"/>
            <a:chExt cx="788762" cy="861588"/>
          </a:xfrm>
        </p:grpSpPr>
        <p:grpSp>
          <p:nvGrpSpPr>
            <p:cNvPr id="391" name="Google Shape;391;p14"/>
            <p:cNvGrpSpPr/>
            <p:nvPr/>
          </p:nvGrpSpPr>
          <p:grpSpPr>
            <a:xfrm rot="350572">
              <a:off x="7712287" y="-253348"/>
              <a:ext cx="711705" cy="793257"/>
              <a:chOff x="6554696" y="509501"/>
              <a:chExt cx="711709" cy="793261"/>
            </a:xfrm>
          </p:grpSpPr>
          <p:sp>
            <p:nvSpPr>
              <p:cNvPr id="392" name="Google Shape;392;p14"/>
              <p:cNvSpPr/>
              <p:nvPr/>
            </p:nvSpPr>
            <p:spPr>
              <a:xfrm>
                <a:off x="6560695" y="516700"/>
                <a:ext cx="696978" cy="779230"/>
              </a:xfrm>
              <a:custGeom>
                <a:avLst/>
                <a:gdLst/>
                <a:ahLst/>
                <a:cxnLst/>
                <a:rect l="l" t="t" r="r" b="b"/>
                <a:pathLst>
                  <a:path w="20913" h="23381" extrusionOk="0">
                    <a:moveTo>
                      <a:pt x="4201" y="1"/>
                    </a:moveTo>
                    <a:cubicBezTo>
                      <a:pt x="1903" y="1"/>
                      <a:pt x="28" y="1866"/>
                      <a:pt x="28" y="4165"/>
                    </a:cubicBezTo>
                    <a:lnTo>
                      <a:pt x="1" y="17073"/>
                    </a:lnTo>
                    <a:cubicBezTo>
                      <a:pt x="1" y="18903"/>
                      <a:pt x="1190" y="20516"/>
                      <a:pt x="2930" y="21057"/>
                    </a:cubicBezTo>
                    <a:lnTo>
                      <a:pt x="9736" y="23193"/>
                    </a:lnTo>
                    <a:cubicBezTo>
                      <a:pt x="10143" y="23318"/>
                      <a:pt x="10563" y="23381"/>
                      <a:pt x="10982" y="23381"/>
                    </a:cubicBezTo>
                    <a:cubicBezTo>
                      <a:pt x="11444" y="23381"/>
                      <a:pt x="11906" y="23304"/>
                      <a:pt x="12350" y="23148"/>
                    </a:cubicBezTo>
                    <a:lnTo>
                      <a:pt x="18092" y="21147"/>
                    </a:lnTo>
                    <a:cubicBezTo>
                      <a:pt x="19759" y="20570"/>
                      <a:pt x="20886" y="18993"/>
                      <a:pt x="20886" y="17217"/>
                    </a:cubicBezTo>
                    <a:lnTo>
                      <a:pt x="20913" y="4201"/>
                    </a:lnTo>
                    <a:cubicBezTo>
                      <a:pt x="20913" y="1903"/>
                      <a:pt x="19047" y="28"/>
                      <a:pt x="16748" y="28"/>
                    </a:cubicBezTo>
                    <a:lnTo>
                      <a:pt x="42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6554696" y="509501"/>
                <a:ext cx="711709" cy="793261"/>
              </a:xfrm>
              <a:custGeom>
                <a:avLst/>
                <a:gdLst/>
                <a:ahLst/>
                <a:cxnLst/>
                <a:rect l="l" t="t" r="r" b="b"/>
                <a:pathLst>
                  <a:path w="21355" h="23802" extrusionOk="0">
                    <a:moveTo>
                      <a:pt x="5138" y="442"/>
                    </a:moveTo>
                    <a:lnTo>
                      <a:pt x="7572" y="451"/>
                    </a:lnTo>
                    <a:lnTo>
                      <a:pt x="12440" y="469"/>
                    </a:lnTo>
                    <a:lnTo>
                      <a:pt x="14873" y="469"/>
                    </a:lnTo>
                    <a:lnTo>
                      <a:pt x="16090" y="478"/>
                    </a:lnTo>
                    <a:cubicBezTo>
                      <a:pt x="16249" y="478"/>
                      <a:pt x="16412" y="477"/>
                      <a:pt x="16574" y="477"/>
                    </a:cubicBezTo>
                    <a:cubicBezTo>
                      <a:pt x="16817" y="477"/>
                      <a:pt x="17058" y="480"/>
                      <a:pt x="17280" y="496"/>
                    </a:cubicBezTo>
                    <a:cubicBezTo>
                      <a:pt x="17659" y="541"/>
                      <a:pt x="18037" y="622"/>
                      <a:pt x="18389" y="766"/>
                    </a:cubicBezTo>
                    <a:cubicBezTo>
                      <a:pt x="18740" y="920"/>
                      <a:pt x="19083" y="1109"/>
                      <a:pt x="19380" y="1352"/>
                    </a:cubicBezTo>
                    <a:cubicBezTo>
                      <a:pt x="19669" y="1596"/>
                      <a:pt x="19939" y="1866"/>
                      <a:pt x="20155" y="2191"/>
                    </a:cubicBezTo>
                    <a:cubicBezTo>
                      <a:pt x="20363" y="2506"/>
                      <a:pt x="20534" y="2849"/>
                      <a:pt x="20651" y="3209"/>
                    </a:cubicBezTo>
                    <a:cubicBezTo>
                      <a:pt x="20759" y="3579"/>
                      <a:pt x="20832" y="3948"/>
                      <a:pt x="20832" y="4336"/>
                    </a:cubicBezTo>
                    <a:cubicBezTo>
                      <a:pt x="20841" y="4733"/>
                      <a:pt x="20832" y="5147"/>
                      <a:pt x="20832" y="5544"/>
                    </a:cubicBezTo>
                    <a:lnTo>
                      <a:pt x="20841" y="7978"/>
                    </a:lnTo>
                    <a:lnTo>
                      <a:pt x="20850" y="12845"/>
                    </a:lnTo>
                    <a:lnTo>
                      <a:pt x="20850" y="15279"/>
                    </a:lnTo>
                    <a:lnTo>
                      <a:pt x="20850" y="16496"/>
                    </a:lnTo>
                    <a:lnTo>
                      <a:pt x="20850" y="17109"/>
                    </a:lnTo>
                    <a:lnTo>
                      <a:pt x="20859" y="17406"/>
                    </a:lnTo>
                    <a:lnTo>
                      <a:pt x="20841" y="17704"/>
                    </a:lnTo>
                    <a:cubicBezTo>
                      <a:pt x="20795" y="18470"/>
                      <a:pt x="20516" y="19218"/>
                      <a:pt x="20047" y="19831"/>
                    </a:cubicBezTo>
                    <a:cubicBezTo>
                      <a:pt x="19579" y="20453"/>
                      <a:pt x="18930" y="20921"/>
                      <a:pt x="18208" y="21183"/>
                    </a:cubicBezTo>
                    <a:lnTo>
                      <a:pt x="13602" y="22769"/>
                    </a:lnTo>
                    <a:lnTo>
                      <a:pt x="12458" y="23175"/>
                    </a:lnTo>
                    <a:cubicBezTo>
                      <a:pt x="12088" y="23292"/>
                      <a:pt x="11709" y="23364"/>
                      <a:pt x="11322" y="23382"/>
                    </a:cubicBezTo>
                    <a:cubicBezTo>
                      <a:pt x="11267" y="23385"/>
                      <a:pt x="11211" y="23386"/>
                      <a:pt x="11156" y="23386"/>
                    </a:cubicBezTo>
                    <a:cubicBezTo>
                      <a:pt x="10830" y="23386"/>
                      <a:pt x="10500" y="23342"/>
                      <a:pt x="10177" y="23265"/>
                    </a:cubicBezTo>
                    <a:cubicBezTo>
                      <a:pt x="9997" y="23211"/>
                      <a:pt x="9798" y="23148"/>
                      <a:pt x="9609" y="23085"/>
                    </a:cubicBezTo>
                    <a:lnTo>
                      <a:pt x="9023" y="22905"/>
                    </a:lnTo>
                    <a:lnTo>
                      <a:pt x="4381" y="21453"/>
                    </a:lnTo>
                    <a:lnTo>
                      <a:pt x="3218" y="21093"/>
                    </a:lnTo>
                    <a:cubicBezTo>
                      <a:pt x="2849" y="20976"/>
                      <a:pt x="2497" y="20813"/>
                      <a:pt x="2173" y="20597"/>
                    </a:cubicBezTo>
                    <a:cubicBezTo>
                      <a:pt x="1542" y="20173"/>
                      <a:pt x="1001" y="19578"/>
                      <a:pt x="676" y="18866"/>
                    </a:cubicBezTo>
                    <a:cubicBezTo>
                      <a:pt x="505" y="18515"/>
                      <a:pt x="397" y="18136"/>
                      <a:pt x="343" y="17749"/>
                    </a:cubicBezTo>
                    <a:cubicBezTo>
                      <a:pt x="298" y="17361"/>
                      <a:pt x="316" y="16955"/>
                      <a:pt x="316" y="16550"/>
                    </a:cubicBezTo>
                    <a:lnTo>
                      <a:pt x="334" y="14116"/>
                    </a:lnTo>
                    <a:lnTo>
                      <a:pt x="388" y="9248"/>
                    </a:lnTo>
                    <a:cubicBezTo>
                      <a:pt x="397" y="7626"/>
                      <a:pt x="406" y="6003"/>
                      <a:pt x="415" y="4381"/>
                    </a:cubicBezTo>
                    <a:cubicBezTo>
                      <a:pt x="424" y="3993"/>
                      <a:pt x="478" y="3606"/>
                      <a:pt x="586" y="3245"/>
                    </a:cubicBezTo>
                    <a:cubicBezTo>
                      <a:pt x="703" y="2876"/>
                      <a:pt x="866" y="2524"/>
                      <a:pt x="1082" y="2200"/>
                    </a:cubicBezTo>
                    <a:cubicBezTo>
                      <a:pt x="1298" y="1884"/>
                      <a:pt x="1551" y="1596"/>
                      <a:pt x="1848" y="1343"/>
                    </a:cubicBezTo>
                    <a:cubicBezTo>
                      <a:pt x="2155" y="1109"/>
                      <a:pt x="2479" y="902"/>
                      <a:pt x="2831" y="748"/>
                    </a:cubicBezTo>
                    <a:cubicBezTo>
                      <a:pt x="3191" y="604"/>
                      <a:pt x="3561" y="505"/>
                      <a:pt x="3948" y="460"/>
                    </a:cubicBezTo>
                    <a:cubicBezTo>
                      <a:pt x="4039" y="451"/>
                      <a:pt x="4138" y="451"/>
                      <a:pt x="4237" y="442"/>
                    </a:cubicBezTo>
                    <a:close/>
                    <a:moveTo>
                      <a:pt x="4381" y="0"/>
                    </a:moveTo>
                    <a:lnTo>
                      <a:pt x="4219" y="9"/>
                    </a:lnTo>
                    <a:cubicBezTo>
                      <a:pt x="4111" y="18"/>
                      <a:pt x="4003" y="18"/>
                      <a:pt x="3894" y="27"/>
                    </a:cubicBezTo>
                    <a:cubicBezTo>
                      <a:pt x="3471" y="81"/>
                      <a:pt x="3056" y="190"/>
                      <a:pt x="2668" y="352"/>
                    </a:cubicBezTo>
                    <a:cubicBezTo>
                      <a:pt x="2272" y="523"/>
                      <a:pt x="1911" y="748"/>
                      <a:pt x="1578" y="1019"/>
                    </a:cubicBezTo>
                    <a:cubicBezTo>
                      <a:pt x="1253" y="1289"/>
                      <a:pt x="965" y="1614"/>
                      <a:pt x="731" y="1965"/>
                    </a:cubicBezTo>
                    <a:cubicBezTo>
                      <a:pt x="496" y="2326"/>
                      <a:pt x="316" y="2713"/>
                      <a:pt x="190" y="3119"/>
                    </a:cubicBezTo>
                    <a:cubicBezTo>
                      <a:pt x="63" y="3534"/>
                      <a:pt x="9" y="3957"/>
                      <a:pt x="0" y="4381"/>
                    </a:cubicBezTo>
                    <a:cubicBezTo>
                      <a:pt x="0" y="6003"/>
                      <a:pt x="0" y="7626"/>
                      <a:pt x="9" y="9248"/>
                    </a:cubicBezTo>
                    <a:lnTo>
                      <a:pt x="54" y="14116"/>
                    </a:lnTo>
                    <a:lnTo>
                      <a:pt x="54" y="16550"/>
                    </a:lnTo>
                    <a:lnTo>
                      <a:pt x="54" y="17154"/>
                    </a:lnTo>
                    <a:cubicBezTo>
                      <a:pt x="54" y="17253"/>
                      <a:pt x="54" y="17361"/>
                      <a:pt x="63" y="17469"/>
                    </a:cubicBezTo>
                    <a:cubicBezTo>
                      <a:pt x="63" y="17568"/>
                      <a:pt x="72" y="17676"/>
                      <a:pt x="81" y="17776"/>
                    </a:cubicBezTo>
                    <a:cubicBezTo>
                      <a:pt x="127" y="18190"/>
                      <a:pt x="217" y="18605"/>
                      <a:pt x="370" y="19002"/>
                    </a:cubicBezTo>
                    <a:cubicBezTo>
                      <a:pt x="676" y="19786"/>
                      <a:pt x="1226" y="20489"/>
                      <a:pt x="1947" y="20949"/>
                    </a:cubicBezTo>
                    <a:cubicBezTo>
                      <a:pt x="2299" y="21183"/>
                      <a:pt x="2696" y="21363"/>
                      <a:pt x="3092" y="21489"/>
                    </a:cubicBezTo>
                    <a:lnTo>
                      <a:pt x="4255" y="21859"/>
                    </a:lnTo>
                    <a:lnTo>
                      <a:pt x="8897" y="23310"/>
                    </a:lnTo>
                    <a:lnTo>
                      <a:pt x="9483" y="23490"/>
                    </a:lnTo>
                    <a:cubicBezTo>
                      <a:pt x="9672" y="23554"/>
                      <a:pt x="9862" y="23617"/>
                      <a:pt x="10078" y="23671"/>
                    </a:cubicBezTo>
                    <a:cubicBezTo>
                      <a:pt x="10418" y="23761"/>
                      <a:pt x="10777" y="23801"/>
                      <a:pt x="11133" y="23801"/>
                    </a:cubicBezTo>
                    <a:cubicBezTo>
                      <a:pt x="11202" y="23801"/>
                      <a:pt x="11271" y="23800"/>
                      <a:pt x="11340" y="23797"/>
                    </a:cubicBezTo>
                    <a:cubicBezTo>
                      <a:pt x="11764" y="23779"/>
                      <a:pt x="12187" y="23698"/>
                      <a:pt x="12593" y="23563"/>
                    </a:cubicBezTo>
                    <a:lnTo>
                      <a:pt x="13738" y="23157"/>
                    </a:lnTo>
                    <a:lnTo>
                      <a:pt x="18335" y="21552"/>
                    </a:lnTo>
                    <a:cubicBezTo>
                      <a:pt x="19137" y="21273"/>
                      <a:pt x="19858" y="20759"/>
                      <a:pt x="20372" y="20083"/>
                    </a:cubicBezTo>
                    <a:cubicBezTo>
                      <a:pt x="20895" y="19407"/>
                      <a:pt x="21210" y="18578"/>
                      <a:pt x="21273" y="17731"/>
                    </a:cubicBezTo>
                    <a:lnTo>
                      <a:pt x="21282" y="17406"/>
                    </a:lnTo>
                    <a:lnTo>
                      <a:pt x="21282" y="17109"/>
                    </a:lnTo>
                    <a:lnTo>
                      <a:pt x="21291" y="16496"/>
                    </a:lnTo>
                    <a:lnTo>
                      <a:pt x="21291" y="15279"/>
                    </a:lnTo>
                    <a:lnTo>
                      <a:pt x="21309" y="12845"/>
                    </a:lnTo>
                    <a:lnTo>
                      <a:pt x="21327" y="7978"/>
                    </a:lnTo>
                    <a:lnTo>
                      <a:pt x="21345" y="5544"/>
                    </a:lnTo>
                    <a:cubicBezTo>
                      <a:pt x="21345" y="5138"/>
                      <a:pt x="21354" y="4742"/>
                      <a:pt x="21345" y="4327"/>
                    </a:cubicBezTo>
                    <a:cubicBezTo>
                      <a:pt x="21336" y="3894"/>
                      <a:pt x="21255" y="3471"/>
                      <a:pt x="21129" y="3056"/>
                    </a:cubicBezTo>
                    <a:cubicBezTo>
                      <a:pt x="20994" y="2650"/>
                      <a:pt x="20795" y="2263"/>
                      <a:pt x="20561" y="1911"/>
                    </a:cubicBezTo>
                    <a:cubicBezTo>
                      <a:pt x="20309" y="1551"/>
                      <a:pt x="20011" y="1244"/>
                      <a:pt x="19678" y="974"/>
                    </a:cubicBezTo>
                    <a:cubicBezTo>
                      <a:pt x="19344" y="694"/>
                      <a:pt x="18966" y="487"/>
                      <a:pt x="18569" y="325"/>
                    </a:cubicBezTo>
                    <a:cubicBezTo>
                      <a:pt x="18172" y="153"/>
                      <a:pt x="17749" y="72"/>
                      <a:pt x="17325" y="18"/>
                    </a:cubicBezTo>
                    <a:cubicBezTo>
                      <a:pt x="17109" y="5"/>
                      <a:pt x="16901" y="2"/>
                      <a:pt x="16698" y="2"/>
                    </a:cubicBezTo>
                    <a:cubicBezTo>
                      <a:pt x="16596" y="2"/>
                      <a:pt x="16494" y="3"/>
                      <a:pt x="16393" y="3"/>
                    </a:cubicBezTo>
                    <a:cubicBezTo>
                      <a:pt x="16292" y="3"/>
                      <a:pt x="16192" y="2"/>
                      <a:pt x="160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94" name="Google Shape;394;p14"/>
            <p:cNvSpPr/>
            <p:nvPr/>
          </p:nvSpPr>
          <p:spPr>
            <a:xfrm rot="442426">
              <a:off x="8229710" y="-161880"/>
              <a:ext cx="102851" cy="551273"/>
            </a:xfrm>
            <a:prstGeom prst="roundRect">
              <a:avLst>
                <a:gd name="adj" fmla="val 50000"/>
              </a:avLst>
            </a:prstGeom>
            <a:solidFill>
              <a:schemeClr val="lt2">
                <a:alpha val="474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31798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oogle Shape;396;p15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397" name="Google Shape;397;p15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15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416" name="Google Shape;416;p15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7" name="Google Shape;417;p15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8" name="Google Shape;418;p15"/>
          <p:cNvSpPr txBox="1">
            <a:spLocks noGrp="1"/>
          </p:cNvSpPr>
          <p:nvPr>
            <p:ph type="title"/>
          </p:nvPr>
        </p:nvSpPr>
        <p:spPr>
          <a:xfrm>
            <a:off x="960000" y="1979267"/>
            <a:ext cx="4692400" cy="223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1"/>
          </p:nvPr>
        </p:nvSpPr>
        <p:spPr>
          <a:xfrm rot="684086">
            <a:off x="7726910" y="2272962"/>
            <a:ext cx="2505033" cy="23842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1941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421;p16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422" name="Google Shape;422;p16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423" name="Google Shape;423;p1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24" name="Google Shape;424;p16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425" name="Google Shape;425;p1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1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1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1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1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1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1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1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1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1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1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1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1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1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1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40" name="Google Shape;440;p16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441" name="Google Shape;441;p1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1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1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1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1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1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1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1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1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1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1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1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1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1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1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456" name="Google Shape;456;p16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6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6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6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6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2" name="Google Shape;462;p16"/>
          <p:cNvSpPr txBox="1">
            <a:spLocks noGrp="1"/>
          </p:cNvSpPr>
          <p:nvPr>
            <p:ph type="subTitle" idx="1"/>
          </p:nvPr>
        </p:nvSpPr>
        <p:spPr>
          <a:xfrm>
            <a:off x="1209200" y="4756967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3" name="Google Shape;463;p16"/>
          <p:cNvSpPr txBox="1">
            <a:spLocks noGrp="1"/>
          </p:cNvSpPr>
          <p:nvPr>
            <p:ph type="subTitle" idx="2"/>
          </p:nvPr>
        </p:nvSpPr>
        <p:spPr>
          <a:xfrm>
            <a:off x="7605200" y="4756967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4" name="Google Shape;464;p16"/>
          <p:cNvSpPr txBox="1">
            <a:spLocks noGrp="1"/>
          </p:cNvSpPr>
          <p:nvPr>
            <p:ph type="subTitle" idx="3"/>
          </p:nvPr>
        </p:nvSpPr>
        <p:spPr>
          <a:xfrm>
            <a:off x="1209200" y="2704367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5" name="Google Shape;465;p16"/>
          <p:cNvSpPr txBox="1">
            <a:spLocks noGrp="1"/>
          </p:cNvSpPr>
          <p:nvPr>
            <p:ph type="subTitle" idx="4"/>
          </p:nvPr>
        </p:nvSpPr>
        <p:spPr>
          <a:xfrm>
            <a:off x="7236633" y="241393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6" name="Google Shape;466;p16"/>
          <p:cNvSpPr txBox="1">
            <a:spLocks noGrp="1"/>
          </p:cNvSpPr>
          <p:nvPr>
            <p:ph type="subTitle" idx="5"/>
          </p:nvPr>
        </p:nvSpPr>
        <p:spPr>
          <a:xfrm>
            <a:off x="1209200" y="3360433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7" name="Google Shape;467;p16"/>
          <p:cNvSpPr txBox="1">
            <a:spLocks noGrp="1"/>
          </p:cNvSpPr>
          <p:nvPr>
            <p:ph type="subTitle" idx="6"/>
          </p:nvPr>
        </p:nvSpPr>
        <p:spPr>
          <a:xfrm>
            <a:off x="7605200" y="3360433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8" name="Google Shape;468;p16"/>
          <p:cNvSpPr txBox="1">
            <a:spLocks noGrp="1"/>
          </p:cNvSpPr>
          <p:nvPr>
            <p:ph type="subTitle" idx="7"/>
          </p:nvPr>
        </p:nvSpPr>
        <p:spPr>
          <a:xfrm>
            <a:off x="1209200" y="537440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9" name="Google Shape;469;p16"/>
          <p:cNvSpPr txBox="1">
            <a:spLocks noGrp="1"/>
          </p:cNvSpPr>
          <p:nvPr>
            <p:ph type="subTitle" idx="8"/>
          </p:nvPr>
        </p:nvSpPr>
        <p:spPr>
          <a:xfrm>
            <a:off x="7605200" y="537440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70" name="Google Shape;470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4440000" cy="132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3067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Google Shape;472;p17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473" name="Google Shape;473;p17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17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17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17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7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7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17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17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17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17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17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7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17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17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17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5" name="Google Shape;495;p17"/>
          <p:cNvSpPr txBox="1">
            <a:spLocks noGrp="1"/>
          </p:cNvSpPr>
          <p:nvPr>
            <p:ph type="subTitle" idx="1"/>
          </p:nvPr>
        </p:nvSpPr>
        <p:spPr>
          <a:xfrm>
            <a:off x="4156200" y="4864317"/>
            <a:ext cx="3879600" cy="12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6" name="Google Shape;496;p17"/>
          <p:cNvSpPr txBox="1">
            <a:spLocks noGrp="1"/>
          </p:cNvSpPr>
          <p:nvPr>
            <p:ph type="title"/>
          </p:nvPr>
        </p:nvSpPr>
        <p:spPr>
          <a:xfrm>
            <a:off x="2558200" y="2151784"/>
            <a:ext cx="7075600" cy="197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97" name="Google Shape;497;p17"/>
          <p:cNvSpPr txBox="1">
            <a:spLocks noGrp="1"/>
          </p:cNvSpPr>
          <p:nvPr>
            <p:ph type="title" idx="2" hasCustomPrompt="1"/>
          </p:nvPr>
        </p:nvSpPr>
        <p:spPr>
          <a:xfrm>
            <a:off x="5125000" y="788084"/>
            <a:ext cx="1942000" cy="90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498" name="Google Shape;498;p17"/>
          <p:cNvGrpSpPr/>
          <p:nvPr/>
        </p:nvGrpSpPr>
        <p:grpSpPr>
          <a:xfrm rot="-697126" flipH="1">
            <a:off x="759050" y="-468403"/>
            <a:ext cx="1740524" cy="1795281"/>
            <a:chOff x="1492000" y="427450"/>
            <a:chExt cx="1188000" cy="1225375"/>
          </a:xfrm>
        </p:grpSpPr>
        <p:sp>
          <p:nvSpPr>
            <p:cNvPr id="499" name="Google Shape;499;p17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17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981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18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12" name="Google Shape;512;p18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18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1" name="Google Shape;531;p18"/>
          <p:cNvSpPr txBox="1">
            <a:spLocks noGrp="1"/>
          </p:cNvSpPr>
          <p:nvPr>
            <p:ph type="subTitle" idx="1"/>
          </p:nvPr>
        </p:nvSpPr>
        <p:spPr>
          <a:xfrm>
            <a:off x="1186800" y="2346992"/>
            <a:ext cx="10045200" cy="37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532" name="Google Shape;532;p18"/>
          <p:cNvSpPr txBox="1">
            <a:spLocks noGrp="1"/>
          </p:cNvSpPr>
          <p:nvPr>
            <p:ph type="title"/>
          </p:nvPr>
        </p:nvSpPr>
        <p:spPr>
          <a:xfrm>
            <a:off x="6096000" y="720000"/>
            <a:ext cx="5136000" cy="138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8652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19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35" name="Google Shape;535;p19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19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19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19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19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19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19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19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19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19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19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19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19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19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7" name="Google Shape;557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6432800" cy="13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8013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521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">
  <p:cSld name="Title design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0"/>
          <p:cNvSpPr txBox="1">
            <a:spLocks noGrp="1"/>
          </p:cNvSpPr>
          <p:nvPr>
            <p:ph type="title"/>
          </p:nvPr>
        </p:nvSpPr>
        <p:spPr>
          <a:xfrm>
            <a:off x="6096000" y="720000"/>
            <a:ext cx="5136000" cy="65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560" name="Google Shape;560;p20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61" name="Google Shape;561;p20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0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0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0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0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0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0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0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0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0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0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0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0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0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0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0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0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05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21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85" name="Google Shape;585;p21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1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1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1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1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1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1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1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1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1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1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1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1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604" name="Google Shape;604;p21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5" name="Google Shape;605;p21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 hasCustomPrompt="1"/>
          </p:nvPr>
        </p:nvSpPr>
        <p:spPr>
          <a:xfrm>
            <a:off x="2357600" y="2172317"/>
            <a:ext cx="7476800" cy="181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07" name="Google Shape;607;p21"/>
          <p:cNvSpPr txBox="1">
            <a:spLocks noGrp="1"/>
          </p:cNvSpPr>
          <p:nvPr>
            <p:ph type="body" idx="1"/>
          </p:nvPr>
        </p:nvSpPr>
        <p:spPr>
          <a:xfrm>
            <a:off x="3613400" y="3801256"/>
            <a:ext cx="4965200" cy="8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9555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Numbers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22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610" name="Google Shape;610;p22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611" name="Google Shape;611;p22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12" name="Google Shape;612;p22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613" name="Google Shape;613;p22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22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22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2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2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2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2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2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28" name="Google Shape;628;p22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629" name="Google Shape;629;p22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22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22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22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22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22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22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22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644" name="Google Shape;644;p22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5" name="Google Shape;645;p22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6" name="Google Shape;646;p22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7" name="Google Shape;647;p22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8" name="Google Shape;648;p22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9" name="Google Shape;649;p22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50" name="Google Shape;650;p22"/>
          <p:cNvSpPr txBox="1">
            <a:spLocks noGrp="1"/>
          </p:cNvSpPr>
          <p:nvPr>
            <p:ph type="title" hasCustomPrompt="1"/>
          </p:nvPr>
        </p:nvSpPr>
        <p:spPr>
          <a:xfrm>
            <a:off x="960000" y="1524933"/>
            <a:ext cx="4440000" cy="10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1" name="Google Shape;651;p22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3928300"/>
            <a:ext cx="4440000" cy="10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2" name="Google Shape;652;p22"/>
          <p:cNvSpPr txBox="1">
            <a:spLocks noGrp="1"/>
          </p:cNvSpPr>
          <p:nvPr>
            <p:ph type="title" idx="3" hasCustomPrompt="1"/>
          </p:nvPr>
        </p:nvSpPr>
        <p:spPr>
          <a:xfrm>
            <a:off x="6792000" y="3928300"/>
            <a:ext cx="4440000" cy="10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2"/>
          <p:cNvSpPr txBox="1">
            <a:spLocks noGrp="1"/>
          </p:cNvSpPr>
          <p:nvPr>
            <p:ph type="subTitle" idx="1"/>
          </p:nvPr>
        </p:nvSpPr>
        <p:spPr>
          <a:xfrm>
            <a:off x="960000" y="2586117"/>
            <a:ext cx="39192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654" name="Google Shape;654;p22"/>
          <p:cNvSpPr txBox="1">
            <a:spLocks noGrp="1"/>
          </p:cNvSpPr>
          <p:nvPr>
            <p:ph type="subTitle" idx="4"/>
          </p:nvPr>
        </p:nvSpPr>
        <p:spPr>
          <a:xfrm>
            <a:off x="960000" y="4989467"/>
            <a:ext cx="39192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655" name="Google Shape;655;p22"/>
          <p:cNvSpPr txBox="1">
            <a:spLocks noGrp="1"/>
          </p:cNvSpPr>
          <p:nvPr>
            <p:ph type="subTitle" idx="5"/>
          </p:nvPr>
        </p:nvSpPr>
        <p:spPr>
          <a:xfrm>
            <a:off x="7055600" y="4989500"/>
            <a:ext cx="417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27789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23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658" name="Google Shape;658;p23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659" name="Google Shape;659;p23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60" name="Google Shape;660;p23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661" name="Google Shape;661;p23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3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3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23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3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677" name="Google Shape;677;p23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3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23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23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23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692" name="Google Shape;692;p23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23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23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3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3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3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98" name="Google Shape;698;p23"/>
          <p:cNvSpPr txBox="1">
            <a:spLocks noGrp="1"/>
          </p:cNvSpPr>
          <p:nvPr>
            <p:ph type="subTitle" idx="1"/>
          </p:nvPr>
        </p:nvSpPr>
        <p:spPr>
          <a:xfrm>
            <a:off x="960000" y="3511117"/>
            <a:ext cx="2764800" cy="21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699" name="Google Shape;699;p23"/>
          <p:cNvSpPr txBox="1">
            <a:spLocks noGrp="1"/>
          </p:cNvSpPr>
          <p:nvPr>
            <p:ph type="title"/>
          </p:nvPr>
        </p:nvSpPr>
        <p:spPr>
          <a:xfrm>
            <a:off x="960000" y="1936267"/>
            <a:ext cx="2161600" cy="13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3629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Google Shape;701;p24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702" name="Google Shape;702;p2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2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721" name="Google Shape;721;p24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2" name="Google Shape;722;p24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3" name="Google Shape;723;p24"/>
          <p:cNvSpPr txBox="1">
            <a:spLocks noGrp="1"/>
          </p:cNvSpPr>
          <p:nvPr>
            <p:ph type="ctrTitle"/>
          </p:nvPr>
        </p:nvSpPr>
        <p:spPr>
          <a:xfrm>
            <a:off x="3135833" y="720000"/>
            <a:ext cx="5920400" cy="123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24" name="Google Shape;724;p24"/>
          <p:cNvSpPr txBox="1"/>
          <p:nvPr/>
        </p:nvSpPr>
        <p:spPr>
          <a:xfrm>
            <a:off x="3229617" y="4992767"/>
            <a:ext cx="5732800" cy="8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CREDITS: This presentation template was created by </a:t>
            </a:r>
            <a:r>
              <a:rPr lang="en" sz="1600" kern="0">
                <a:solidFill>
                  <a:srgbClr val="000000"/>
                </a:solidFill>
                <a:uFill>
                  <a:noFill/>
                </a:uFill>
                <a:latin typeface="Muli"/>
                <a:ea typeface="Muli"/>
                <a:cs typeface="Muli"/>
                <a:sym typeface="Mul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including icons by </a:t>
            </a:r>
            <a:r>
              <a:rPr lang="en" sz="1600" kern="0">
                <a:solidFill>
                  <a:srgbClr val="000000"/>
                </a:solidFill>
                <a:uFill>
                  <a:noFill/>
                </a:uFill>
                <a:latin typeface="Muli"/>
                <a:ea typeface="Muli"/>
                <a:cs typeface="Muli"/>
                <a:sym typeface="Mul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and infographics &amp; images by </a:t>
            </a:r>
            <a:r>
              <a:rPr lang="en" sz="1600" kern="0">
                <a:solidFill>
                  <a:srgbClr val="000000"/>
                </a:solidFill>
                <a:uFill>
                  <a:noFill/>
                </a:uFill>
                <a:latin typeface="Muli"/>
                <a:ea typeface="Muli"/>
                <a:cs typeface="Muli"/>
                <a:sym typeface="Mul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ker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. </a:t>
            </a:r>
            <a:endParaRPr sz="1600" kern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25" name="Google Shape;725;p24"/>
          <p:cNvSpPr txBox="1">
            <a:spLocks noGrp="1"/>
          </p:cNvSpPr>
          <p:nvPr>
            <p:ph type="subTitle" idx="1"/>
          </p:nvPr>
        </p:nvSpPr>
        <p:spPr>
          <a:xfrm>
            <a:off x="3940800" y="2668600"/>
            <a:ext cx="4310400" cy="23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726" name="Google Shape;726;p24"/>
          <p:cNvGrpSpPr/>
          <p:nvPr/>
        </p:nvGrpSpPr>
        <p:grpSpPr>
          <a:xfrm rot="697126">
            <a:off x="10957966" y="-492253"/>
            <a:ext cx="1740524" cy="1795281"/>
            <a:chOff x="1492000" y="427450"/>
            <a:chExt cx="1188000" cy="1225375"/>
          </a:xfrm>
        </p:grpSpPr>
        <p:sp>
          <p:nvSpPr>
            <p:cNvPr id="727" name="Google Shape;727;p24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19947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Title + Text 3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25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740" name="Google Shape;740;p25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741" name="Google Shape;741;p2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742" name="Google Shape;742;p25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743" name="Google Shape;743;p2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2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2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2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2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2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2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2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2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2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2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2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2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58" name="Google Shape;758;p25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759" name="Google Shape;759;p2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2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2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2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2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2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2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2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2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2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2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2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2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2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774" name="Google Shape;774;p25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25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25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25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25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2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0" name="Google Shape;780;p25"/>
          <p:cNvSpPr txBox="1">
            <a:spLocks noGrp="1"/>
          </p:cNvSpPr>
          <p:nvPr>
            <p:ph type="subTitle" idx="1"/>
          </p:nvPr>
        </p:nvSpPr>
        <p:spPr>
          <a:xfrm>
            <a:off x="8403967" y="3429000"/>
            <a:ext cx="2828400" cy="21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81" name="Google Shape;781;p25"/>
          <p:cNvSpPr txBox="1">
            <a:spLocks noGrp="1"/>
          </p:cNvSpPr>
          <p:nvPr>
            <p:ph type="title"/>
          </p:nvPr>
        </p:nvSpPr>
        <p:spPr>
          <a:xfrm>
            <a:off x="8910000" y="1936284"/>
            <a:ext cx="2322000" cy="13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50717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1232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98921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56008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5" name="Google Shape;125;p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9" name="Google Shape;169;p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8984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58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8429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50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4720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05539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9584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91543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43006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2900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56248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1194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825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69613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8884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7373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1761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06305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53825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38809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333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26045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1961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961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3408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6184794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147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3999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05156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00312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172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10491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7618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10/20/2022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2645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15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01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53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27D68-E842-4A82-A431-9BFA5C88AF4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86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im"/>
              <a:buNone/>
              <a:defRPr sz="3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82800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98629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48579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3" r:id="rId5"/>
    <p:sldLayoutId id="2147483694" r:id="rId6"/>
    <p:sldLayoutId id="2147483696" r:id="rId7"/>
    <p:sldLayoutId id="2147483698" r:id="rId8"/>
    <p:sldLayoutId id="2147483700" r:id="rId9"/>
    <p:sldLayoutId id="2147483701" r:id="rId10"/>
    <p:sldLayoutId id="2147483702" r:id="rId11"/>
    <p:sldLayoutId id="2147483703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51026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6.png"/><Relationship Id="rId42" Type="http://schemas.openxmlformats.org/officeDocument/2006/relationships/image" Target="../media/image22.pn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19.gif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1.jpe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8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7.em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microsoft.com/office/2007/relationships/hdphoto" Target="../media/hdphoto1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6.mp3"/><Relationship Id="rId7" Type="http://schemas.openxmlformats.org/officeDocument/2006/relationships/image" Target="../media/image26.emf"/><Relationship Id="rId2" Type="http://schemas.microsoft.com/office/2007/relationships/media" Target="../media/media6.mp3"/><Relationship Id="rId1" Type="http://schemas.openxmlformats.org/officeDocument/2006/relationships/tags" Target="../tags/tag11.xml"/><Relationship Id="rId6" Type="http://schemas.openxmlformats.org/officeDocument/2006/relationships/image" Target="../media/image31.tiff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9.tiff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2.xml"/><Relationship Id="rId6" Type="http://schemas.openxmlformats.org/officeDocument/2006/relationships/image" Target="../media/image31.tiff"/><Relationship Id="rId11" Type="http://schemas.openxmlformats.org/officeDocument/2006/relationships/image" Target="../media/image26.emf"/><Relationship Id="rId5" Type="http://schemas.openxmlformats.org/officeDocument/2006/relationships/image" Target="../media/image33.png"/><Relationship Id="rId10" Type="http://schemas.openxmlformats.org/officeDocument/2006/relationships/image" Target="../media/image30.tiff"/><Relationship Id="rId4" Type="http://schemas.openxmlformats.org/officeDocument/2006/relationships/image" Target="../media/image32.jpg"/><Relationship Id="rId9" Type="http://schemas.openxmlformats.org/officeDocument/2006/relationships/image" Target="../media/image28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9.tiff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3.xml"/><Relationship Id="rId6" Type="http://schemas.openxmlformats.org/officeDocument/2006/relationships/image" Target="../media/image31.tiff"/><Relationship Id="rId11" Type="http://schemas.openxmlformats.org/officeDocument/2006/relationships/image" Target="../media/image26.emf"/><Relationship Id="rId5" Type="http://schemas.openxmlformats.org/officeDocument/2006/relationships/image" Target="../media/image33.png"/><Relationship Id="rId10" Type="http://schemas.openxmlformats.org/officeDocument/2006/relationships/image" Target="../media/image30.tiff"/><Relationship Id="rId4" Type="http://schemas.openxmlformats.org/officeDocument/2006/relationships/image" Target="../media/image32.jpg"/><Relationship Id="rId9" Type="http://schemas.openxmlformats.org/officeDocument/2006/relationships/image" Target="../media/image28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9.tiff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4.xml"/><Relationship Id="rId6" Type="http://schemas.openxmlformats.org/officeDocument/2006/relationships/image" Target="../media/image31.tiff"/><Relationship Id="rId11" Type="http://schemas.openxmlformats.org/officeDocument/2006/relationships/image" Target="../media/image26.emf"/><Relationship Id="rId5" Type="http://schemas.openxmlformats.org/officeDocument/2006/relationships/image" Target="../media/image33.png"/><Relationship Id="rId10" Type="http://schemas.openxmlformats.org/officeDocument/2006/relationships/image" Target="../media/image30.tiff"/><Relationship Id="rId4" Type="http://schemas.openxmlformats.org/officeDocument/2006/relationships/image" Target="../media/image32.jpg"/><Relationship Id="rId9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9.tiff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5.xml"/><Relationship Id="rId6" Type="http://schemas.openxmlformats.org/officeDocument/2006/relationships/image" Target="../media/image31.tiff"/><Relationship Id="rId11" Type="http://schemas.openxmlformats.org/officeDocument/2006/relationships/image" Target="../media/image26.emf"/><Relationship Id="rId5" Type="http://schemas.openxmlformats.org/officeDocument/2006/relationships/image" Target="../media/image33.png"/><Relationship Id="rId10" Type="http://schemas.openxmlformats.org/officeDocument/2006/relationships/image" Target="../media/image30.tiff"/><Relationship Id="rId4" Type="http://schemas.openxmlformats.org/officeDocument/2006/relationships/image" Target="../media/image32.jpg"/><Relationship Id="rId9" Type="http://schemas.openxmlformats.org/officeDocument/2006/relationships/image" Target="../media/image28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9.tiff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6.xml"/><Relationship Id="rId6" Type="http://schemas.openxmlformats.org/officeDocument/2006/relationships/image" Target="../media/image31.tiff"/><Relationship Id="rId11" Type="http://schemas.openxmlformats.org/officeDocument/2006/relationships/image" Target="../media/image26.emf"/><Relationship Id="rId5" Type="http://schemas.openxmlformats.org/officeDocument/2006/relationships/image" Target="../media/image33.png"/><Relationship Id="rId10" Type="http://schemas.openxmlformats.org/officeDocument/2006/relationships/image" Target="../media/image30.tiff"/><Relationship Id="rId4" Type="http://schemas.openxmlformats.org/officeDocument/2006/relationships/image" Target="../media/image32.jpg"/><Relationship Id="rId9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audio" Target="../media/media7.mp3"/><Relationship Id="rId7" Type="http://schemas.openxmlformats.org/officeDocument/2006/relationships/image" Target="../media/image29.tiff"/><Relationship Id="rId12" Type="http://schemas.openxmlformats.org/officeDocument/2006/relationships/image" Target="../media/image27.png"/><Relationship Id="rId2" Type="http://schemas.microsoft.com/office/2007/relationships/media" Target="../media/media7.mp3"/><Relationship Id="rId1" Type="http://schemas.openxmlformats.org/officeDocument/2006/relationships/tags" Target="../tags/tag18.xml"/><Relationship Id="rId6" Type="http://schemas.openxmlformats.org/officeDocument/2006/relationships/image" Target="../media/image31.tiff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25.tiff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9.xml"/><Relationship Id="rId6" Type="http://schemas.openxmlformats.org/officeDocument/2006/relationships/image" Target="../media/image23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media" Target="../media/media11.mp3"/><Relationship Id="rId13" Type="http://schemas.openxmlformats.org/officeDocument/2006/relationships/image" Target="../media/image39.png"/><Relationship Id="rId3" Type="http://schemas.openxmlformats.org/officeDocument/2006/relationships/audio" Target="../media/media8.mp3"/><Relationship Id="rId7" Type="http://schemas.openxmlformats.org/officeDocument/2006/relationships/audio" Target="../media/media10.mp3"/><Relationship Id="rId12" Type="http://schemas.openxmlformats.org/officeDocument/2006/relationships/image" Target="../media/image38.tiff"/><Relationship Id="rId2" Type="http://schemas.microsoft.com/office/2007/relationships/media" Target="../media/media8.mp3"/><Relationship Id="rId16" Type="http://schemas.openxmlformats.org/officeDocument/2006/relationships/image" Target="../media/image23.png"/><Relationship Id="rId1" Type="http://schemas.openxmlformats.org/officeDocument/2006/relationships/tags" Target="../tags/tag20.xml"/><Relationship Id="rId6" Type="http://schemas.microsoft.com/office/2007/relationships/media" Target="../media/media10.mp3"/><Relationship Id="rId11" Type="http://schemas.openxmlformats.org/officeDocument/2006/relationships/notesSlide" Target="../notesSlides/notesSlide19.xml"/><Relationship Id="rId5" Type="http://schemas.openxmlformats.org/officeDocument/2006/relationships/audio" Target="../media/media9.mp3"/><Relationship Id="rId15" Type="http://schemas.openxmlformats.org/officeDocument/2006/relationships/image" Target="../media/image27.png"/><Relationship Id="rId10" Type="http://schemas.openxmlformats.org/officeDocument/2006/relationships/slideLayout" Target="../slideLayouts/slideLayout61.xml"/><Relationship Id="rId4" Type="http://schemas.microsoft.com/office/2007/relationships/media" Target="../media/media9.mp3"/><Relationship Id="rId9" Type="http://schemas.openxmlformats.org/officeDocument/2006/relationships/audio" Target="../media/media11.mp3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2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23.xml"/><Relationship Id="rId6" Type="http://schemas.openxmlformats.org/officeDocument/2006/relationships/image" Target="../media/image46.emf"/><Relationship Id="rId5" Type="http://schemas.openxmlformats.org/officeDocument/2006/relationships/image" Target="../media/image45.png"/><Relationship Id="rId4" Type="http://schemas.openxmlformats.org/officeDocument/2006/relationships/image" Target="../media/image44.jf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4.xml"/><Relationship Id="rId5" Type="http://schemas.openxmlformats.org/officeDocument/2006/relationships/image" Target="../media/image23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media12.mp3"/><Relationship Id="rId7" Type="http://schemas.openxmlformats.org/officeDocument/2006/relationships/image" Target="../media/image49.png"/><Relationship Id="rId2" Type="http://schemas.microsoft.com/office/2007/relationships/media" Target="../media/media12.mp3"/><Relationship Id="rId1" Type="http://schemas.openxmlformats.org/officeDocument/2006/relationships/tags" Target="../tags/tag25.xml"/><Relationship Id="rId6" Type="http://schemas.openxmlformats.org/officeDocument/2006/relationships/image" Target="../media/image48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4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5.xml"/><Relationship Id="rId5" Type="http://schemas.openxmlformats.org/officeDocument/2006/relationships/image" Target="../media/image23.png"/><Relationship Id="rId4" Type="http://schemas.openxmlformats.org/officeDocument/2006/relationships/image" Target="../media/image24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6.xml"/><Relationship Id="rId5" Type="http://schemas.openxmlformats.org/officeDocument/2006/relationships/image" Target="../media/image23.png"/><Relationship Id="rId4" Type="http://schemas.openxmlformats.org/officeDocument/2006/relationships/image" Target="../media/image24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2.mp3"/><Relationship Id="rId7" Type="http://schemas.openxmlformats.org/officeDocument/2006/relationships/image" Target="../media/image26.emf"/><Relationship Id="rId2" Type="http://schemas.microsoft.com/office/2007/relationships/media" Target="../media/media2.mp3"/><Relationship Id="rId1" Type="http://schemas.openxmlformats.org/officeDocument/2006/relationships/tags" Target="../tags/tag7.xml"/><Relationship Id="rId6" Type="http://schemas.openxmlformats.org/officeDocument/2006/relationships/image" Target="../media/image25.tiff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3.mp3"/><Relationship Id="rId7" Type="http://schemas.openxmlformats.org/officeDocument/2006/relationships/image" Target="../media/image26.emf"/><Relationship Id="rId2" Type="http://schemas.microsoft.com/office/2007/relationships/media" Target="../media/media3.mp3"/><Relationship Id="rId1" Type="http://schemas.openxmlformats.org/officeDocument/2006/relationships/tags" Target="../tags/tag8.xml"/><Relationship Id="rId6" Type="http://schemas.openxmlformats.org/officeDocument/2006/relationships/image" Target="../media/image28.tiff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4.mp3"/><Relationship Id="rId7" Type="http://schemas.openxmlformats.org/officeDocument/2006/relationships/image" Target="../media/image29.tiff"/><Relationship Id="rId2" Type="http://schemas.microsoft.com/office/2007/relationships/media" Target="../media/media4.mp3"/><Relationship Id="rId1" Type="http://schemas.openxmlformats.org/officeDocument/2006/relationships/tags" Target="../tags/tag9.xml"/><Relationship Id="rId6" Type="http://schemas.openxmlformats.org/officeDocument/2006/relationships/image" Target="../media/image26.emf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5.mp3"/><Relationship Id="rId7" Type="http://schemas.openxmlformats.org/officeDocument/2006/relationships/image" Target="../media/image26.emf"/><Relationship Id="rId2" Type="http://schemas.microsoft.com/office/2007/relationships/media" Target="../media/media5.mp3"/><Relationship Id="rId1" Type="http://schemas.openxmlformats.org/officeDocument/2006/relationships/tags" Target="../tags/tag10.xml"/><Relationship Id="rId6" Type="http://schemas.openxmlformats.org/officeDocument/2006/relationships/image" Target="../media/image30.tiff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977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934;p47"/>
          <p:cNvGrpSpPr/>
          <p:nvPr/>
        </p:nvGrpSpPr>
        <p:grpSpPr>
          <a:xfrm rot="477142">
            <a:off x="1089913" y="280137"/>
            <a:ext cx="8355172" cy="6260575"/>
            <a:chOff x="1726875" y="3062551"/>
            <a:chExt cx="2379576" cy="2143563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26" name="Google Shape;935;p47"/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936;p47"/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  <a:grpFill/>
          </p:grpSpPr>
          <p:sp>
            <p:nvSpPr>
              <p:cNvPr id="28" name="Google Shape;937;p47"/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38;p47"/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39;p47"/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40;p47"/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41;p47"/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42;p47"/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43;p47"/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44;p47"/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45;p47"/>
              <p:cNvSpPr/>
              <p:nvPr/>
            </p:nvSpPr>
            <p:spPr>
              <a:xfrm>
                <a:off x="4639950" y="1339175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46;p47"/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47;p47"/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48;p47"/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49;p47"/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50;p47"/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186" y="93295"/>
            <a:ext cx="6432800" cy="1324800"/>
          </a:xfrm>
        </p:spPr>
        <p:txBody>
          <a:bodyPr/>
          <a:lstStyle/>
          <a:p>
            <a:r>
              <a:rPr lang="en-US" sz="4800" dirty="0">
                <a:latin typeface="Myriad Pro" panose="020B0503030403020204" pitchFamily="34" charset="0"/>
              </a:rPr>
              <a:t>New words</a:t>
            </a:r>
          </a:p>
        </p:txBody>
      </p:sp>
      <p:grpSp>
        <p:nvGrpSpPr>
          <p:cNvPr id="8" name="Google Shape;1259;p40"/>
          <p:cNvGrpSpPr/>
          <p:nvPr/>
        </p:nvGrpSpPr>
        <p:grpSpPr>
          <a:xfrm>
            <a:off x="10823793" y="6255753"/>
            <a:ext cx="1745583" cy="230173"/>
            <a:chOff x="1394800" y="3522000"/>
            <a:chExt cx="1048650" cy="138275"/>
          </a:xfrm>
          <a:solidFill>
            <a:schemeClr val="accent3">
              <a:lumMod val="90000"/>
            </a:schemeClr>
          </a:solidFill>
        </p:grpSpPr>
        <p:sp>
          <p:nvSpPr>
            <p:cNvPr id="9" name="Google Shape;1260;p40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61;p40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62;p40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63;p40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64;p40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65;p40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6;p40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7;p40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8;p40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497;p44"/>
          <p:cNvGrpSpPr/>
          <p:nvPr/>
        </p:nvGrpSpPr>
        <p:grpSpPr>
          <a:xfrm flipH="1">
            <a:off x="1166147" y="755695"/>
            <a:ext cx="2430036" cy="176025"/>
            <a:chOff x="4345425" y="2175475"/>
            <a:chExt cx="800750" cy="176025"/>
          </a:xfrm>
        </p:grpSpPr>
        <p:sp>
          <p:nvSpPr>
            <p:cNvPr id="43" name="Google Shape;1498;p4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99;p4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53" y="1792511"/>
            <a:ext cx="4861269" cy="323582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148004" y="2705705"/>
            <a:ext cx="3553449" cy="1262633"/>
            <a:chOff x="6120075" y="3044675"/>
            <a:chExt cx="1920240" cy="666750"/>
          </a:xfrm>
        </p:grpSpPr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write</a:t>
              </a:r>
            </a:p>
          </p:txBody>
        </p:sp>
      </p:grpSp>
      <p:pic>
        <p:nvPicPr>
          <p:cNvPr id="4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pic>
        <p:nvPicPr>
          <p:cNvPr id="18" name="6.1-5.mp3" descr="6.1-5.mp3">
            <a:hlinkClick r:id="" action="ppaction://media"/>
            <a:extLst>
              <a:ext uri="{FF2B5EF4-FFF2-40B4-BE49-F238E27FC236}">
                <a16:creationId xmlns:a16="http://schemas.microsoft.com/office/drawing/2014/main" id="{A980F5FC-3BEE-365A-B0A2-E4CC8AED1F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783243" y="2969484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718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 b="826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78742" y="3281338"/>
            <a:ext cx="4518294" cy="2608831"/>
            <a:chOff x="4823093" y="3150703"/>
            <a:chExt cx="4518294" cy="26088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93" y="3591340"/>
              <a:ext cx="4213495" cy="21681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29"/>
            <a:stretch/>
          </p:blipFill>
          <p:spPr>
            <a:xfrm>
              <a:off x="6970565" y="3150703"/>
              <a:ext cx="2370822" cy="195138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778742" y="3101085"/>
            <a:ext cx="4553419" cy="2757579"/>
            <a:chOff x="6421405" y="2952703"/>
            <a:chExt cx="4553419" cy="275757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405" y="3542088"/>
              <a:ext cx="4213495" cy="216819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14"/>
            <a:stretch/>
          </p:blipFill>
          <p:spPr>
            <a:xfrm>
              <a:off x="8541037" y="2952703"/>
              <a:ext cx="2433787" cy="2149384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786359" y="3050657"/>
            <a:ext cx="4213495" cy="2808007"/>
            <a:chOff x="4910589" y="3105584"/>
            <a:chExt cx="4213495" cy="28080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589" y="3745397"/>
              <a:ext cx="4213495" cy="216819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8" b="17283"/>
            <a:stretch/>
          </p:blipFill>
          <p:spPr>
            <a:xfrm>
              <a:off x="7033460" y="3105584"/>
              <a:ext cx="1991270" cy="212172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778742" y="3413860"/>
            <a:ext cx="4454536" cy="2476309"/>
            <a:chOff x="6732103" y="3415747"/>
            <a:chExt cx="4454536" cy="24763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103" y="3723862"/>
              <a:ext cx="4213495" cy="216819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4"/>
            <a:stretch/>
          </p:blipFill>
          <p:spPr>
            <a:xfrm>
              <a:off x="8846468" y="3415747"/>
              <a:ext cx="2340171" cy="181886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786359" y="3125232"/>
            <a:ext cx="4389130" cy="2764937"/>
            <a:chOff x="6065349" y="3204051"/>
            <a:chExt cx="4389130" cy="27649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349" y="3800794"/>
              <a:ext cx="4213495" cy="216819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6" r="14254"/>
            <a:stretch/>
          </p:blipFill>
          <p:spPr>
            <a:xfrm>
              <a:off x="8197113" y="3204051"/>
              <a:ext cx="2257366" cy="205706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319275" y="1015051"/>
            <a:ext cx="3553449" cy="1262633"/>
            <a:chOff x="6120075" y="3044675"/>
            <a:chExt cx="1920240" cy="666750"/>
          </a:xfrm>
        </p:grpSpPr>
        <p:pic>
          <p:nvPicPr>
            <p:cNvPr id="24" name="图片 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cook</a:t>
              </a:r>
            </a:p>
          </p:txBody>
        </p:sp>
      </p:grpSp>
      <p:pic>
        <p:nvPicPr>
          <p:cNvPr id="2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778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401 -0.00949 L -0.69622 0.0155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18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09 -0.01157 L -0.69231 0.0310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162 L -0.66185 0.024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51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89 0.01019 L -0.68581 0.0277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2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21 -0.01366 L -0.68619 -0.003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1.48148E-6 L -0.69192 0.0152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602 L -0.69987 -0.0094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2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44 -0.00602 L -0.66588 0.0152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72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91 -0.01157 L -0.69258 0.0136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74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172 -0.01366 L -0.697 -0.0002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4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 b="826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78742" y="3281338"/>
            <a:ext cx="4518294" cy="2608831"/>
            <a:chOff x="4823093" y="3150703"/>
            <a:chExt cx="4518294" cy="26088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93" y="3591340"/>
              <a:ext cx="4213495" cy="21681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29"/>
            <a:stretch/>
          </p:blipFill>
          <p:spPr>
            <a:xfrm>
              <a:off x="6970565" y="3150703"/>
              <a:ext cx="2370822" cy="195138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778742" y="3101085"/>
            <a:ext cx="4553419" cy="2757579"/>
            <a:chOff x="6421405" y="2952703"/>
            <a:chExt cx="4553419" cy="275757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405" y="3542088"/>
              <a:ext cx="4213495" cy="216819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14"/>
            <a:stretch/>
          </p:blipFill>
          <p:spPr>
            <a:xfrm>
              <a:off x="8541037" y="2952703"/>
              <a:ext cx="2433787" cy="2149384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786359" y="3050657"/>
            <a:ext cx="4213495" cy="2808007"/>
            <a:chOff x="4910589" y="3105584"/>
            <a:chExt cx="4213495" cy="28080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589" y="3745397"/>
              <a:ext cx="4213495" cy="216819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8" b="17283"/>
            <a:stretch/>
          </p:blipFill>
          <p:spPr>
            <a:xfrm>
              <a:off x="7033460" y="3105584"/>
              <a:ext cx="1991270" cy="212172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778742" y="3413860"/>
            <a:ext cx="4454536" cy="2476309"/>
            <a:chOff x="6732103" y="3415747"/>
            <a:chExt cx="4454536" cy="24763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103" y="3723862"/>
              <a:ext cx="4213495" cy="216819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4"/>
            <a:stretch/>
          </p:blipFill>
          <p:spPr>
            <a:xfrm>
              <a:off x="8846468" y="3415747"/>
              <a:ext cx="2340171" cy="181886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786359" y="3125232"/>
            <a:ext cx="4389130" cy="2764937"/>
            <a:chOff x="6065349" y="3204051"/>
            <a:chExt cx="4389130" cy="27649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349" y="3800794"/>
              <a:ext cx="4213495" cy="216819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6" r="14254"/>
            <a:stretch/>
          </p:blipFill>
          <p:spPr>
            <a:xfrm>
              <a:off x="8197113" y="3204051"/>
              <a:ext cx="2257366" cy="205706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4611705" y="1116596"/>
            <a:ext cx="3553449" cy="1262633"/>
            <a:chOff x="6120075" y="3044675"/>
            <a:chExt cx="1920240" cy="666750"/>
          </a:xfrm>
        </p:grpSpPr>
        <p:pic>
          <p:nvPicPr>
            <p:cNvPr id="29" name="图片 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write</a:t>
              </a:r>
            </a:p>
          </p:txBody>
        </p:sp>
      </p:grpSp>
      <p:pic>
        <p:nvPicPr>
          <p:cNvPr id="2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425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09 -0.01157 L -0.69231 0.0310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162 L -0.66185 0.0247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51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89 0.01019 L -0.68581 0.027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2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401 -0.00949 L -0.69622 0.0155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18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21 -0.01366 L -0.68619 -0.003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1.48148E-6 L -0.69192 0.0152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602 L -0.69987 -0.0094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2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44 -0.00602 L -0.66588 0.0152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72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91 -0.01157 L -0.69258 0.0136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74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172 -0.01366 L -0.697 -0.0002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4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 b="826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78742" y="3281338"/>
            <a:ext cx="4518294" cy="2608831"/>
            <a:chOff x="4823093" y="3150703"/>
            <a:chExt cx="4518294" cy="26088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93" y="3591340"/>
              <a:ext cx="4213495" cy="21681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29"/>
            <a:stretch/>
          </p:blipFill>
          <p:spPr>
            <a:xfrm>
              <a:off x="6970565" y="3150703"/>
              <a:ext cx="2370822" cy="195138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778742" y="3101085"/>
            <a:ext cx="4553419" cy="2757579"/>
            <a:chOff x="6421405" y="2952703"/>
            <a:chExt cx="4553419" cy="275757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405" y="3542088"/>
              <a:ext cx="4213495" cy="216819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14"/>
            <a:stretch/>
          </p:blipFill>
          <p:spPr>
            <a:xfrm>
              <a:off x="8541037" y="2952703"/>
              <a:ext cx="2433787" cy="2149384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786359" y="3050657"/>
            <a:ext cx="4213495" cy="2808007"/>
            <a:chOff x="4910589" y="3105584"/>
            <a:chExt cx="4213495" cy="28080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589" y="3745397"/>
              <a:ext cx="4213495" cy="216819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8" b="17283"/>
            <a:stretch/>
          </p:blipFill>
          <p:spPr>
            <a:xfrm>
              <a:off x="7033460" y="3105584"/>
              <a:ext cx="1991270" cy="212172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778742" y="3413860"/>
            <a:ext cx="4454536" cy="2476309"/>
            <a:chOff x="6732103" y="3415747"/>
            <a:chExt cx="4454536" cy="24763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103" y="3723862"/>
              <a:ext cx="4213495" cy="216819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4"/>
            <a:stretch/>
          </p:blipFill>
          <p:spPr>
            <a:xfrm>
              <a:off x="8846468" y="3415747"/>
              <a:ext cx="2340171" cy="181886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786359" y="3125232"/>
            <a:ext cx="4389130" cy="2764937"/>
            <a:chOff x="6065349" y="3204051"/>
            <a:chExt cx="4389130" cy="27649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349" y="3800794"/>
              <a:ext cx="4213495" cy="216819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6" r="14254"/>
            <a:stretch/>
          </p:blipFill>
          <p:spPr>
            <a:xfrm>
              <a:off x="8197113" y="3204051"/>
              <a:ext cx="2257366" cy="205706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660421" y="690324"/>
            <a:ext cx="4531586" cy="1875350"/>
            <a:chOff x="6120075" y="3044675"/>
            <a:chExt cx="1920240" cy="666750"/>
          </a:xfrm>
        </p:grpSpPr>
        <p:pic>
          <p:nvPicPr>
            <p:cNvPr id="24" name="图片 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speak English</a:t>
              </a:r>
            </a:p>
          </p:txBody>
        </p:sp>
      </p:grpSp>
      <p:pic>
        <p:nvPicPr>
          <p:cNvPr id="2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045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162 L -0.66185 0.0247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51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89 0.01019 L -0.68581 0.0277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2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401 -0.00949 L -0.69622 0.015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18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09 -0.01157 L -0.69231 0.0310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21 -0.01366 L -0.68619 -0.0039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1.48148E-6 L -0.69192 0.0152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44 -0.00602 L -0.66588 0.0152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72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602 L -0.69987 -0.0094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2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91 -0.01157 L -0.69258 0.0136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74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0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172 -0.01366 L -0.697 -0.0002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4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 b="826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78742" y="3281338"/>
            <a:ext cx="4518294" cy="2608831"/>
            <a:chOff x="4823093" y="3150703"/>
            <a:chExt cx="4518294" cy="26088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93" y="3591340"/>
              <a:ext cx="4213495" cy="21681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29"/>
            <a:stretch/>
          </p:blipFill>
          <p:spPr>
            <a:xfrm>
              <a:off x="6970565" y="3150703"/>
              <a:ext cx="2370822" cy="195138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778742" y="3101085"/>
            <a:ext cx="4553419" cy="2757579"/>
            <a:chOff x="6421405" y="2952703"/>
            <a:chExt cx="4553419" cy="275757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405" y="3542088"/>
              <a:ext cx="4213495" cy="216819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14"/>
            <a:stretch/>
          </p:blipFill>
          <p:spPr>
            <a:xfrm>
              <a:off x="8541037" y="2952703"/>
              <a:ext cx="2433787" cy="2149384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786359" y="3050657"/>
            <a:ext cx="4213495" cy="2808007"/>
            <a:chOff x="4910589" y="3105584"/>
            <a:chExt cx="4213495" cy="28080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589" y="3745397"/>
              <a:ext cx="4213495" cy="216819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8" b="17283"/>
            <a:stretch/>
          </p:blipFill>
          <p:spPr>
            <a:xfrm>
              <a:off x="7033460" y="3105584"/>
              <a:ext cx="1991270" cy="212172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778742" y="3413860"/>
            <a:ext cx="4454536" cy="2476309"/>
            <a:chOff x="6732103" y="3415747"/>
            <a:chExt cx="4454536" cy="24763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103" y="3723862"/>
              <a:ext cx="4213495" cy="216819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4"/>
            <a:stretch/>
          </p:blipFill>
          <p:spPr>
            <a:xfrm>
              <a:off x="8846468" y="3415747"/>
              <a:ext cx="2340171" cy="181886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786359" y="3125232"/>
            <a:ext cx="4389130" cy="2764937"/>
            <a:chOff x="6065349" y="3204051"/>
            <a:chExt cx="4389130" cy="27649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349" y="3800794"/>
              <a:ext cx="4213495" cy="216819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6" r="14254"/>
            <a:stretch/>
          </p:blipFill>
          <p:spPr>
            <a:xfrm>
              <a:off x="8197113" y="3204051"/>
              <a:ext cx="2257366" cy="205706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4319275" y="1086969"/>
            <a:ext cx="3553449" cy="1262633"/>
            <a:chOff x="6120075" y="3044675"/>
            <a:chExt cx="1920240" cy="666750"/>
          </a:xfrm>
        </p:grpSpPr>
        <p:pic>
          <p:nvPicPr>
            <p:cNvPr id="29" name="图片 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swim</a:t>
              </a:r>
            </a:p>
          </p:txBody>
        </p:sp>
      </p:grpSp>
      <p:pic>
        <p:nvPicPr>
          <p:cNvPr id="2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580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162 L -0.66185 0.0247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51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401 -0.00949 L -0.69622 0.0155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18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09 -0.01157 L -0.69231 0.0310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89 0.01019 L -0.68581 0.0277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2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21 -0.01366 L -0.68619 -0.0039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1.48148E-6 L -0.69192 0.0152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44 -0.00602 L -0.66588 0.0152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72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602 L -0.69987 -0.0094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2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91 -0.01157 L -0.69258 0.0136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74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0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172 -0.01366 L -0.697 -0.0002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4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 b="826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78742" y="3281338"/>
            <a:ext cx="4518294" cy="2608831"/>
            <a:chOff x="4823093" y="3150703"/>
            <a:chExt cx="4518294" cy="26088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93" y="3591340"/>
              <a:ext cx="4213495" cy="21681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29"/>
            <a:stretch/>
          </p:blipFill>
          <p:spPr>
            <a:xfrm>
              <a:off x="6970565" y="3150703"/>
              <a:ext cx="2370822" cy="195138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778742" y="3101085"/>
            <a:ext cx="4553419" cy="2757579"/>
            <a:chOff x="6421405" y="2952703"/>
            <a:chExt cx="4553419" cy="275757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405" y="3542088"/>
              <a:ext cx="4213495" cy="216819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14"/>
            <a:stretch/>
          </p:blipFill>
          <p:spPr>
            <a:xfrm>
              <a:off x="8541037" y="2952703"/>
              <a:ext cx="2433787" cy="2149384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786359" y="3050657"/>
            <a:ext cx="4213495" cy="2808007"/>
            <a:chOff x="4910589" y="3105584"/>
            <a:chExt cx="4213495" cy="28080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589" y="3745397"/>
              <a:ext cx="4213495" cy="216819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8" b="17283"/>
            <a:stretch/>
          </p:blipFill>
          <p:spPr>
            <a:xfrm>
              <a:off x="7033460" y="3105584"/>
              <a:ext cx="1991270" cy="212172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778742" y="3413860"/>
            <a:ext cx="4454536" cy="2476309"/>
            <a:chOff x="6732103" y="3415747"/>
            <a:chExt cx="4454536" cy="24763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103" y="3723862"/>
              <a:ext cx="4213495" cy="216819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4"/>
            <a:stretch/>
          </p:blipFill>
          <p:spPr>
            <a:xfrm>
              <a:off x="8846468" y="3415747"/>
              <a:ext cx="2340171" cy="181886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786359" y="3125232"/>
            <a:ext cx="4389130" cy="2764937"/>
            <a:chOff x="6065349" y="3204051"/>
            <a:chExt cx="4389130" cy="27649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349" y="3800794"/>
              <a:ext cx="4213495" cy="216819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6" r="14254"/>
            <a:stretch/>
          </p:blipFill>
          <p:spPr>
            <a:xfrm>
              <a:off x="8197113" y="3204051"/>
              <a:ext cx="2257366" cy="205706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745359" y="1137690"/>
            <a:ext cx="3155141" cy="1183108"/>
            <a:chOff x="6120075" y="3044675"/>
            <a:chExt cx="1920240" cy="666750"/>
          </a:xfrm>
        </p:grpSpPr>
        <p:pic>
          <p:nvPicPr>
            <p:cNvPr id="24" name="图片 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read</a:t>
              </a:r>
            </a:p>
          </p:txBody>
        </p:sp>
      </p:grpSp>
      <p:pic>
        <p:nvPicPr>
          <p:cNvPr id="2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909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09 -0.01157 L -0.69231 0.0310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162 L -0.66185 0.0247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51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89 0.01019 L -0.68581 0.027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2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401 -0.00949 L -0.69622 0.0155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18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21 -0.01366 L -0.68619 -0.003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1.48148E-6 L -0.69192 0.0152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602 L -0.69987 -0.0094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2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44 -0.00602 L -0.66588 0.0152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72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91 -0.01157 L -0.69258 0.0136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74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172 -0.01366 L -0.697 -0.0002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4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73">
            <a:off x="407880" y="1776535"/>
            <a:ext cx="11216912" cy="2438768"/>
          </a:xfrm>
        </p:spPr>
        <p:txBody>
          <a:bodyPr/>
          <a:lstStyle/>
          <a:p>
            <a:r>
              <a:rPr lang="en-US" sz="6000" dirty="0">
                <a:latin typeface="Myriad Pro" panose="020B0503030403020204" pitchFamily="34" charset="0"/>
              </a:rPr>
              <a:t>1 Listen and point. Repeat.</a:t>
            </a:r>
          </a:p>
        </p:txBody>
      </p:sp>
      <p:pic>
        <p:nvPicPr>
          <p:cNvPr id="3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970" y="4572752"/>
            <a:ext cx="696734" cy="6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950" y="4558357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668" y="4572752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6981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517357" y="2354832"/>
            <a:ext cx="11165305" cy="35887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83"/>
          <a:stretch/>
        </p:blipFill>
        <p:spPr>
          <a:xfrm>
            <a:off x="9327551" y="1571294"/>
            <a:ext cx="2105533" cy="22169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6"/>
          <a:stretch/>
        </p:blipFill>
        <p:spPr>
          <a:xfrm>
            <a:off x="4908208" y="1533603"/>
            <a:ext cx="2011661" cy="2254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0" t="-1595" r="25678" b="1595"/>
          <a:stretch/>
        </p:blipFill>
        <p:spPr>
          <a:xfrm>
            <a:off x="7132216" y="1525247"/>
            <a:ext cx="1973180" cy="2263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2" r="14114"/>
          <a:stretch/>
        </p:blipFill>
        <p:spPr>
          <a:xfrm>
            <a:off x="2762424" y="1530053"/>
            <a:ext cx="1925052" cy="22582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8" b="13390"/>
          <a:stretch/>
        </p:blipFill>
        <p:spPr>
          <a:xfrm>
            <a:off x="675443" y="1525247"/>
            <a:ext cx="1895792" cy="226304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91574" y="4168496"/>
            <a:ext cx="2063531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cook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693185" y="4149215"/>
            <a:ext cx="2063531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read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693897" y="4278695"/>
            <a:ext cx="2440283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speak</a:t>
            </a:r>
          </a:p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English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087041" y="4110868"/>
            <a:ext cx="2063531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swim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348552" y="4110867"/>
            <a:ext cx="2063531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write</a:t>
            </a:r>
          </a:p>
        </p:txBody>
      </p:sp>
      <p:pic>
        <p:nvPicPr>
          <p:cNvPr id="15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pic>
        <p:nvPicPr>
          <p:cNvPr id="8" name="6.1.mp3" descr="6.1.mp3">
            <a:hlinkClick r:id="" action="ppaction://media"/>
            <a:extLst>
              <a:ext uri="{FF2B5EF4-FFF2-40B4-BE49-F238E27FC236}">
                <a16:creationId xmlns:a16="http://schemas.microsoft.com/office/drawing/2014/main" id="{BE9F4A1A-9CDA-E384-850B-CAE2342F7C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9043" y="209549"/>
            <a:ext cx="812800" cy="812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E4D2D5-6DFA-DFCC-657A-4DEB3DC5A8D4}"/>
              </a:ext>
            </a:extLst>
          </p:cNvPr>
          <p:cNvSpPr txBox="1"/>
          <p:nvPr/>
        </p:nvSpPr>
        <p:spPr>
          <a:xfrm>
            <a:off x="6025476" y="17135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Hello!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779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73">
            <a:off x="407880" y="1776535"/>
            <a:ext cx="11216912" cy="2438768"/>
          </a:xfrm>
        </p:spPr>
        <p:txBody>
          <a:bodyPr/>
          <a:lstStyle/>
          <a:p>
            <a:r>
              <a:rPr lang="en-US" sz="6000" dirty="0">
                <a:latin typeface="Myriad Pro" panose="020B0503030403020204" pitchFamily="34" charset="0"/>
              </a:rPr>
              <a:t>2 Listen and tick.</a:t>
            </a:r>
          </a:p>
        </p:txBody>
      </p:sp>
      <p:pic>
        <p:nvPicPr>
          <p:cNvPr id="5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046" y="4379936"/>
            <a:ext cx="791669" cy="79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Checkbox icon | Checkbox icons PNG, ICO or ICNS">
            <a:extLst>
              <a:ext uri="{FF2B5EF4-FFF2-40B4-BE49-F238E27FC236}">
                <a16:creationId xmlns:a16="http://schemas.microsoft.com/office/drawing/2014/main" id="{3B1D7F2B-3ED5-417B-8735-17A6BED1E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5" t="17968" r="13655" b="22509"/>
          <a:stretch/>
        </p:blipFill>
        <p:spPr bwMode="auto">
          <a:xfrm>
            <a:off x="6329058" y="4373387"/>
            <a:ext cx="868856" cy="79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837;p71"/>
          <p:cNvSpPr/>
          <p:nvPr/>
        </p:nvSpPr>
        <p:spPr>
          <a:xfrm>
            <a:off x="3378897" y="33767"/>
            <a:ext cx="5102942" cy="1119114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   3 PRACTICE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6941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49" y="0"/>
            <a:ext cx="9305879" cy="62049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60"/>
          <a:stretch/>
        </p:blipFill>
        <p:spPr>
          <a:xfrm flipH="1">
            <a:off x="55004" y="2756165"/>
            <a:ext cx="1945179" cy="33711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96"/>
          <a:stretch/>
        </p:blipFill>
        <p:spPr>
          <a:xfrm flipH="1">
            <a:off x="9757611" y="2544071"/>
            <a:ext cx="2122604" cy="385570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355927" y="6104266"/>
            <a:ext cx="1220973" cy="582295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Alex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67547" y="6124769"/>
            <a:ext cx="1343618" cy="565435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Sophie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1775662" y="3294305"/>
            <a:ext cx="4248909" cy="1352496"/>
          </a:xfrm>
          <a:prstGeom prst="wedgeEllipseCallout">
            <a:avLst>
              <a:gd name="adj1" fmla="val -56971"/>
              <a:gd name="adj2" fmla="val 275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Yes, he is.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And he can cook!</a:t>
            </a: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7096394" y="1818279"/>
            <a:ext cx="3123949" cy="1481851"/>
          </a:xfrm>
          <a:prstGeom prst="wedgeEllipseCallout">
            <a:avLst>
              <a:gd name="adj1" fmla="val 40563"/>
              <a:gd name="adj2" fmla="val 547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Is he in the kitchen?</a:t>
            </a:r>
          </a:p>
          <a:p>
            <a:pPr algn="ctr"/>
            <a:endParaRPr lang="en-US" dirty="0"/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477301" y="577630"/>
            <a:ext cx="4746137" cy="1098198"/>
          </a:xfrm>
          <a:prstGeom prst="wedgeEllipseCallout">
            <a:avLst>
              <a:gd name="adj1" fmla="val -29725"/>
              <a:gd name="adj2" fmla="val 1005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That’s my brother.</a:t>
            </a: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6016250" y="4089184"/>
            <a:ext cx="4487120" cy="1211491"/>
          </a:xfrm>
          <a:prstGeom prst="wedgeEllipseCallout">
            <a:avLst>
              <a:gd name="adj1" fmla="val 56634"/>
              <a:gd name="adj2" fmla="val 4186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Oh! That’s great!</a:t>
            </a:r>
          </a:p>
          <a:p>
            <a:pPr algn="ctr"/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2016115" y="5407609"/>
            <a:ext cx="8036498" cy="1334960"/>
            <a:chOff x="2016115" y="5407609"/>
            <a:chExt cx="8036498" cy="1334960"/>
          </a:xfrm>
        </p:grpSpPr>
        <p:sp>
          <p:nvSpPr>
            <p:cNvPr id="10" name="Rounded Rectangle 9"/>
            <p:cNvSpPr/>
            <p:nvPr/>
          </p:nvSpPr>
          <p:spPr>
            <a:xfrm>
              <a:off x="2016115" y="5407609"/>
              <a:ext cx="8036498" cy="1334960"/>
            </a:xfrm>
            <a:prstGeom prst="roundRect">
              <a:avLst/>
            </a:prstGeom>
            <a:solidFill>
              <a:srgbClr val="CC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63128" y="5504280"/>
              <a:ext cx="39727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Myriad Pro" panose="020B0503030403020204" pitchFamily="34" charset="0"/>
                </a:rPr>
                <a:t>1</a:t>
              </a:r>
              <a:r>
                <a:rPr lang="en-US" sz="3600" dirty="0">
                  <a:latin typeface="Myriad Pro" panose="020B0503030403020204" pitchFamily="34" charset="0"/>
                </a:rPr>
                <a:t> Is that her cousin?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5981" y="6026416"/>
              <a:ext cx="433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Myriad Pro" panose="020B0503030403020204" pitchFamily="34" charset="0"/>
                </a:rPr>
                <a:t>2</a:t>
              </a:r>
              <a:r>
                <a:rPr lang="en-US" sz="3600" dirty="0">
                  <a:latin typeface="Myriad Pro" panose="020B0503030403020204" pitchFamily="34" charset="0"/>
                </a:rPr>
                <a:t> Is he in the kitchen?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347763" y="5995314"/>
            <a:ext cx="1248339" cy="646331"/>
            <a:chOff x="7347763" y="5995314"/>
            <a:chExt cx="1248339" cy="646331"/>
          </a:xfrm>
        </p:grpSpPr>
        <p:sp>
          <p:nvSpPr>
            <p:cNvPr id="18" name="Rectangle 17"/>
            <p:cNvSpPr/>
            <p:nvPr/>
          </p:nvSpPr>
          <p:spPr>
            <a:xfrm>
              <a:off x="7347763" y="6106063"/>
              <a:ext cx="457200" cy="4572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82866" y="5995314"/>
              <a:ext cx="8132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4"/>
                  </a:solidFill>
                  <a:latin typeface="Myriad Pro" panose="020B0503030403020204" pitchFamily="34" charset="0"/>
                </a:rPr>
                <a:t>Yes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690511" y="5428758"/>
            <a:ext cx="1177614" cy="646331"/>
            <a:chOff x="8690511" y="5428758"/>
            <a:chExt cx="1177614" cy="646331"/>
          </a:xfrm>
        </p:grpSpPr>
        <p:sp>
          <p:nvSpPr>
            <p:cNvPr id="20" name="Rectangle 19"/>
            <p:cNvSpPr/>
            <p:nvPr/>
          </p:nvSpPr>
          <p:spPr>
            <a:xfrm>
              <a:off x="8690511" y="5539507"/>
              <a:ext cx="457200" cy="4572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125614" y="5428758"/>
              <a:ext cx="7425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4"/>
                  </a:solidFill>
                  <a:latin typeface="Myriad Pro" panose="020B0503030403020204" pitchFamily="34" charset="0"/>
                </a:rPr>
                <a:t>No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347763" y="5428758"/>
            <a:ext cx="2520362" cy="1199789"/>
            <a:chOff x="7347763" y="5428758"/>
            <a:chExt cx="2520362" cy="1199789"/>
          </a:xfrm>
        </p:grpSpPr>
        <p:sp>
          <p:nvSpPr>
            <p:cNvPr id="16" name="Rectangle 15"/>
            <p:cNvSpPr/>
            <p:nvPr/>
          </p:nvSpPr>
          <p:spPr>
            <a:xfrm>
              <a:off x="7347763" y="5539507"/>
              <a:ext cx="457200" cy="4572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782866" y="5428758"/>
              <a:ext cx="8132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4"/>
                  </a:solidFill>
                  <a:latin typeface="Myriad Pro" panose="020B0503030403020204" pitchFamily="34" charset="0"/>
                </a:rPr>
                <a:t>Yes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690511" y="6092965"/>
              <a:ext cx="457200" cy="4572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125614" y="5982216"/>
              <a:ext cx="7425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4"/>
                  </a:solidFill>
                  <a:latin typeface="Myriad Pro" panose="020B0503030403020204" pitchFamily="34" charset="0"/>
                </a:rPr>
                <a:t>No</a:t>
              </a:r>
            </a:p>
          </p:txBody>
        </p:sp>
      </p:grpSp>
      <p:sp>
        <p:nvSpPr>
          <p:cNvPr id="25" name="Google Shape;2874;p59"/>
          <p:cNvSpPr/>
          <p:nvPr/>
        </p:nvSpPr>
        <p:spPr>
          <a:xfrm>
            <a:off x="8693203" y="5593699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874;p59"/>
          <p:cNvSpPr/>
          <p:nvPr/>
        </p:nvSpPr>
        <p:spPr>
          <a:xfrm>
            <a:off x="7341674" y="6184445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6.2.mp3" descr="6.2.mp3">
            <a:hlinkClick r:id="" action="ppaction://media"/>
            <a:extLst>
              <a:ext uri="{FF2B5EF4-FFF2-40B4-BE49-F238E27FC236}">
                <a16:creationId xmlns:a16="http://schemas.microsoft.com/office/drawing/2014/main" id="{1626C81F-FCBD-809B-3C3E-0F7B1D1D75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44354" y="123826"/>
            <a:ext cx="515020" cy="515020"/>
          </a:xfrm>
          <a:prstGeom prst="rect">
            <a:avLst/>
          </a:prstGeom>
        </p:spPr>
      </p:pic>
      <p:pic>
        <p:nvPicPr>
          <p:cNvPr id="36" name="6.2-2.mp3" descr="6.2-2.mp3">
            <a:hlinkClick r:id="" action="ppaction://media"/>
            <a:extLst>
              <a:ext uri="{FF2B5EF4-FFF2-40B4-BE49-F238E27FC236}">
                <a16:creationId xmlns:a16="http://schemas.microsoft.com/office/drawing/2014/main" id="{8528B519-A8CA-0191-465D-219453F3E14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44354" y="108195"/>
            <a:ext cx="546282" cy="546282"/>
          </a:xfrm>
          <a:prstGeom prst="rect">
            <a:avLst/>
          </a:prstGeom>
        </p:spPr>
      </p:pic>
      <p:pic>
        <p:nvPicPr>
          <p:cNvPr id="37" name="6.2-3.mp3" descr="6.2-3.mp3">
            <a:hlinkClick r:id="" action="ppaction://media"/>
            <a:extLst>
              <a:ext uri="{FF2B5EF4-FFF2-40B4-BE49-F238E27FC236}">
                <a16:creationId xmlns:a16="http://schemas.microsoft.com/office/drawing/2014/main" id="{2CB05FD4-EC76-E57C-6337-30324888E94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44304" y="108195"/>
            <a:ext cx="595468" cy="595468"/>
          </a:xfrm>
          <a:prstGeom prst="rect">
            <a:avLst/>
          </a:prstGeom>
        </p:spPr>
      </p:pic>
      <p:pic>
        <p:nvPicPr>
          <p:cNvPr id="38" name="6.2-4.mp3" descr="6.2-4.mp3">
            <a:hlinkClick r:id="" action="ppaction://media"/>
            <a:extLst>
              <a:ext uri="{FF2B5EF4-FFF2-40B4-BE49-F238E27FC236}">
                <a16:creationId xmlns:a16="http://schemas.microsoft.com/office/drawing/2014/main" id="{02CE3A92-FEF7-590A-95D8-A8A7ACB8BB03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63983" y="139638"/>
            <a:ext cx="507024" cy="507024"/>
          </a:xfrm>
          <a:prstGeom prst="rect">
            <a:avLst/>
          </a:prstGeom>
        </p:spPr>
      </p:pic>
      <p:pic>
        <p:nvPicPr>
          <p:cNvPr id="39" name="Picture 60">
            <a:extLst>
              <a:ext uri="{FF2B5EF4-FFF2-40B4-BE49-F238E27FC236}">
                <a16:creationId xmlns:a16="http://schemas.microsoft.com/office/drawing/2014/main" id="{5BBDDB62-044D-47FE-1251-F6ED061B250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751" y="12770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806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94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63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62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13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3" name="Google Shape;793;p29"/>
          <p:cNvCxnSpPr/>
          <p:nvPr/>
        </p:nvCxnSpPr>
        <p:spPr>
          <a:xfrm>
            <a:off x="732500" y="-21233"/>
            <a:ext cx="0" cy="6879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4" name="Google Shape;794;p29"/>
          <p:cNvCxnSpPr/>
          <p:nvPr/>
        </p:nvCxnSpPr>
        <p:spPr>
          <a:xfrm>
            <a:off x="955433" y="-21233"/>
            <a:ext cx="0" cy="6879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95" name="Google Shape;795;p29"/>
          <p:cNvGrpSpPr/>
          <p:nvPr/>
        </p:nvGrpSpPr>
        <p:grpSpPr>
          <a:xfrm>
            <a:off x="6394771" y="5913296"/>
            <a:ext cx="3080933" cy="427896"/>
            <a:chOff x="1394800" y="3522000"/>
            <a:chExt cx="1048650" cy="138275"/>
          </a:xfrm>
        </p:grpSpPr>
        <p:sp>
          <p:nvSpPr>
            <p:cNvPr id="796" name="Google Shape;796;p29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6" name="Google Shape;806;p29"/>
          <p:cNvGrpSpPr/>
          <p:nvPr/>
        </p:nvGrpSpPr>
        <p:grpSpPr>
          <a:xfrm rot="6705569">
            <a:off x="1063944" y="1799498"/>
            <a:ext cx="1075517" cy="562313"/>
            <a:chOff x="1822875" y="1377000"/>
            <a:chExt cx="548075" cy="286550"/>
          </a:xfrm>
        </p:grpSpPr>
        <p:sp>
          <p:nvSpPr>
            <p:cNvPr id="807" name="Google Shape;807;p29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29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8066" y="2082638"/>
            <a:ext cx="5920400" cy="19304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  <a:latin typeface="Myriad Pro" panose="020B0503030403020204" pitchFamily="34" charset="0"/>
              </a:rPr>
              <a:t>Unit 6: </a:t>
            </a:r>
            <a:br>
              <a:rPr lang="en-US" sz="7200" dirty="0">
                <a:solidFill>
                  <a:srgbClr val="C00000"/>
                </a:solidFill>
                <a:latin typeface="Myriad Pro" panose="020B0503030403020204" pitchFamily="34" charset="0"/>
              </a:rPr>
            </a:br>
            <a:r>
              <a:rPr lang="en-US" sz="7200" dirty="0">
                <a:solidFill>
                  <a:srgbClr val="C00000"/>
                </a:solidFill>
                <a:latin typeface="Myriad Pro" panose="020B0503030403020204" pitchFamily="34" charset="0"/>
              </a:rPr>
              <a:t>My Hobby</a:t>
            </a:r>
          </a:p>
        </p:txBody>
      </p:sp>
      <p:sp>
        <p:nvSpPr>
          <p:cNvPr id="29" name="Google Shape;792;p29"/>
          <p:cNvSpPr txBox="1">
            <a:spLocks noGrp="1"/>
          </p:cNvSpPr>
          <p:nvPr>
            <p:ph type="subTitle" idx="1"/>
          </p:nvPr>
        </p:nvSpPr>
        <p:spPr>
          <a:xfrm>
            <a:off x="3719189" y="4538085"/>
            <a:ext cx="4740077" cy="3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>
                    <a:lumMod val="75000"/>
                  </a:schemeClr>
                </a:solidFill>
                <a:latin typeface="Myriad Pro" panose="020B0503030403020204" pitchFamily="34" charset="0"/>
              </a:rPr>
              <a:t>Lesson 1 – Task 1, 2, 3</a:t>
            </a:r>
            <a:endParaRPr sz="3200" b="1" dirty="0">
              <a:solidFill>
                <a:schemeClr val="tx1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2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5948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73">
            <a:off x="407880" y="1776535"/>
            <a:ext cx="11216912" cy="2438768"/>
          </a:xfrm>
        </p:spPr>
        <p:txBody>
          <a:bodyPr/>
          <a:lstStyle/>
          <a:p>
            <a:r>
              <a:rPr lang="en-US" sz="5400" dirty="0">
                <a:latin typeface="Myriad Pro" panose="020B0503030403020204" pitchFamily="34" charset="0"/>
              </a:rPr>
              <a:t>3 Let’s play! Use the words in </a:t>
            </a:r>
            <a:r>
              <a:rPr lang="en-US" sz="5400" dirty="0">
                <a:solidFill>
                  <a:srgbClr val="FF0000"/>
                </a:solidFill>
                <a:latin typeface="Myriad Pro" panose="020B0503030403020204" pitchFamily="34" charset="0"/>
              </a:rPr>
              <a:t>1</a:t>
            </a:r>
            <a:r>
              <a:rPr lang="en-US" sz="5400" dirty="0">
                <a:latin typeface="Myriad Pro" panose="020B0503030403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0343" y="223441"/>
            <a:ext cx="1616707" cy="7751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980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04" y="2213060"/>
            <a:ext cx="3147670" cy="4644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739" y="1399412"/>
            <a:ext cx="1400370" cy="5458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73" y="1213648"/>
            <a:ext cx="1657581" cy="5830114"/>
          </a:xfrm>
          <a:prstGeom prst="rect">
            <a:avLst/>
          </a:prstGeom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3498757" y="1213649"/>
            <a:ext cx="2410278" cy="998507"/>
          </a:xfrm>
          <a:prstGeom prst="wedgeEllipseCallout">
            <a:avLst>
              <a:gd name="adj1" fmla="val -35715"/>
              <a:gd name="adj2" fmla="val 7165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Cook!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55432" y="75291"/>
            <a:ext cx="3934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Myriad Pro" panose="020B0503030403020204" pitchFamily="34" charset="0"/>
              </a:rPr>
              <a:t>Where am I?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5360584" y="1956412"/>
            <a:ext cx="3848764" cy="1591363"/>
          </a:xfrm>
          <a:prstGeom prst="wedgeEllipseCallout">
            <a:avLst>
              <a:gd name="adj1" fmla="val 62194"/>
              <a:gd name="adj2" fmla="val 2953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Are you in the living room?</a:t>
            </a:r>
          </a:p>
          <a:p>
            <a:pPr algn="ctr"/>
            <a:endParaRPr lang="en-US" dirty="0"/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4094105" y="3169947"/>
            <a:ext cx="1672863" cy="918916"/>
          </a:xfrm>
          <a:prstGeom prst="wedgeEllipseCallout">
            <a:avLst>
              <a:gd name="adj1" fmla="val -65203"/>
              <a:gd name="adj2" fmla="val 310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No!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5360584" y="3819878"/>
            <a:ext cx="3848764" cy="1591363"/>
          </a:xfrm>
          <a:prstGeom prst="wedgeEllipseCallout">
            <a:avLst>
              <a:gd name="adj1" fmla="val 63132"/>
              <a:gd name="adj2" fmla="val -226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Are you in the kitchen?</a:t>
            </a:r>
          </a:p>
          <a:p>
            <a:pPr algn="ctr"/>
            <a:endParaRPr lang="en-US" dirty="0"/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3920640" y="4849127"/>
            <a:ext cx="1672863" cy="918916"/>
          </a:xfrm>
          <a:prstGeom prst="wedgeEllipseCallout">
            <a:avLst>
              <a:gd name="adj1" fmla="val -68799"/>
              <a:gd name="adj2" fmla="val -501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Yes!</a:t>
            </a:r>
          </a:p>
        </p:txBody>
      </p:sp>
      <p:pic>
        <p:nvPicPr>
          <p:cNvPr id="1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266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148744" y="2068884"/>
            <a:ext cx="7940841" cy="5789700"/>
            <a:chOff x="1881749" y="201011"/>
            <a:chExt cx="7587104" cy="6524642"/>
          </a:xfrm>
        </p:grpSpPr>
        <p:grpSp>
          <p:nvGrpSpPr>
            <p:cNvPr id="4" name="Google Shape;934;p47"/>
            <p:cNvGrpSpPr/>
            <p:nvPr/>
          </p:nvGrpSpPr>
          <p:grpSpPr>
            <a:xfrm>
              <a:off x="4896878" y="2696203"/>
              <a:ext cx="4571975" cy="4029450"/>
              <a:chOff x="1726875" y="3062551"/>
              <a:chExt cx="2379576" cy="2143563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7" name="Google Shape;935;p47"/>
              <p:cNvSpPr/>
              <p:nvPr/>
            </p:nvSpPr>
            <p:spPr>
              <a:xfrm rot="-667034">
                <a:off x="1878679" y="3246023"/>
                <a:ext cx="2075970" cy="1776619"/>
              </a:xfrm>
              <a:custGeom>
                <a:avLst/>
                <a:gdLst/>
                <a:ahLst/>
                <a:cxnLst/>
                <a:rect l="l" t="t" r="r" b="b"/>
                <a:pathLst>
                  <a:path w="51783" h="44316" extrusionOk="0">
                    <a:moveTo>
                      <a:pt x="5126" y="6436"/>
                    </a:moveTo>
                    <a:lnTo>
                      <a:pt x="5314" y="8776"/>
                    </a:lnTo>
                    <a:lnTo>
                      <a:pt x="3212" y="8947"/>
                    </a:lnTo>
                    <a:lnTo>
                      <a:pt x="3025" y="6589"/>
                    </a:lnTo>
                    <a:lnTo>
                      <a:pt x="5126" y="6436"/>
                    </a:lnTo>
                    <a:close/>
                    <a:moveTo>
                      <a:pt x="5519" y="11151"/>
                    </a:moveTo>
                    <a:lnTo>
                      <a:pt x="5724" y="13509"/>
                    </a:lnTo>
                    <a:lnTo>
                      <a:pt x="3623" y="13663"/>
                    </a:lnTo>
                    <a:lnTo>
                      <a:pt x="3418" y="11322"/>
                    </a:lnTo>
                    <a:lnTo>
                      <a:pt x="5519" y="11151"/>
                    </a:lnTo>
                    <a:close/>
                    <a:moveTo>
                      <a:pt x="5912" y="15884"/>
                    </a:moveTo>
                    <a:lnTo>
                      <a:pt x="6117" y="18225"/>
                    </a:lnTo>
                    <a:lnTo>
                      <a:pt x="4016" y="18396"/>
                    </a:lnTo>
                    <a:lnTo>
                      <a:pt x="3811" y="16038"/>
                    </a:lnTo>
                    <a:lnTo>
                      <a:pt x="5912" y="15884"/>
                    </a:lnTo>
                    <a:close/>
                    <a:moveTo>
                      <a:pt x="6322" y="20600"/>
                    </a:moveTo>
                    <a:lnTo>
                      <a:pt x="6510" y="22958"/>
                    </a:lnTo>
                    <a:lnTo>
                      <a:pt x="4409" y="23112"/>
                    </a:lnTo>
                    <a:lnTo>
                      <a:pt x="4221" y="20754"/>
                    </a:lnTo>
                    <a:lnTo>
                      <a:pt x="6322" y="20600"/>
                    </a:lnTo>
                    <a:close/>
                    <a:moveTo>
                      <a:pt x="6715" y="25333"/>
                    </a:moveTo>
                    <a:lnTo>
                      <a:pt x="6920" y="27674"/>
                    </a:lnTo>
                    <a:lnTo>
                      <a:pt x="4802" y="27845"/>
                    </a:lnTo>
                    <a:lnTo>
                      <a:pt x="4614" y="25487"/>
                    </a:lnTo>
                    <a:lnTo>
                      <a:pt x="6715" y="25333"/>
                    </a:lnTo>
                    <a:close/>
                    <a:moveTo>
                      <a:pt x="7108" y="30032"/>
                    </a:moveTo>
                    <a:lnTo>
                      <a:pt x="7313" y="32407"/>
                    </a:lnTo>
                    <a:lnTo>
                      <a:pt x="5212" y="32560"/>
                    </a:lnTo>
                    <a:lnTo>
                      <a:pt x="5007" y="30202"/>
                    </a:lnTo>
                    <a:lnTo>
                      <a:pt x="7108" y="30032"/>
                    </a:lnTo>
                    <a:close/>
                    <a:moveTo>
                      <a:pt x="7518" y="34782"/>
                    </a:moveTo>
                    <a:lnTo>
                      <a:pt x="7706" y="37122"/>
                    </a:lnTo>
                    <a:lnTo>
                      <a:pt x="5605" y="37293"/>
                    </a:lnTo>
                    <a:lnTo>
                      <a:pt x="5400" y="34935"/>
                    </a:lnTo>
                    <a:lnTo>
                      <a:pt x="7518" y="34782"/>
                    </a:lnTo>
                    <a:close/>
                    <a:moveTo>
                      <a:pt x="7911" y="39480"/>
                    </a:moveTo>
                    <a:lnTo>
                      <a:pt x="8099" y="41855"/>
                    </a:lnTo>
                    <a:lnTo>
                      <a:pt x="5998" y="42009"/>
                    </a:lnTo>
                    <a:lnTo>
                      <a:pt x="5810" y="39651"/>
                    </a:lnTo>
                    <a:lnTo>
                      <a:pt x="7911" y="39480"/>
                    </a:lnTo>
                    <a:close/>
                    <a:moveTo>
                      <a:pt x="9295" y="43632"/>
                    </a:moveTo>
                    <a:lnTo>
                      <a:pt x="9073" y="43683"/>
                    </a:lnTo>
                    <a:cubicBezTo>
                      <a:pt x="9056" y="43683"/>
                      <a:pt x="9039" y="43666"/>
                      <a:pt x="9005" y="43666"/>
                    </a:cubicBezTo>
                    <a:lnTo>
                      <a:pt x="9295" y="43632"/>
                    </a:lnTo>
                    <a:close/>
                    <a:moveTo>
                      <a:pt x="41761" y="0"/>
                    </a:moveTo>
                    <a:cubicBezTo>
                      <a:pt x="41616" y="0"/>
                      <a:pt x="41461" y="29"/>
                      <a:pt x="41246" y="62"/>
                    </a:cubicBezTo>
                    <a:cubicBezTo>
                      <a:pt x="41144" y="50"/>
                      <a:pt x="41038" y="45"/>
                      <a:pt x="40933" y="45"/>
                    </a:cubicBezTo>
                    <a:cubicBezTo>
                      <a:pt x="40740" y="45"/>
                      <a:pt x="40546" y="63"/>
                      <a:pt x="40358" y="97"/>
                    </a:cubicBezTo>
                    <a:cubicBezTo>
                      <a:pt x="38466" y="467"/>
                      <a:pt x="36545" y="547"/>
                      <a:pt x="34613" y="547"/>
                    </a:cubicBezTo>
                    <a:cubicBezTo>
                      <a:pt x="33160" y="547"/>
                      <a:pt x="31701" y="502"/>
                      <a:pt x="30244" y="502"/>
                    </a:cubicBezTo>
                    <a:cubicBezTo>
                      <a:pt x="29439" y="502"/>
                      <a:pt x="28636" y="515"/>
                      <a:pt x="27834" y="558"/>
                    </a:cubicBezTo>
                    <a:cubicBezTo>
                      <a:pt x="20162" y="934"/>
                      <a:pt x="12764" y="3924"/>
                      <a:pt x="5041" y="3992"/>
                    </a:cubicBezTo>
                    <a:cubicBezTo>
                      <a:pt x="4221" y="3992"/>
                      <a:pt x="3418" y="4214"/>
                      <a:pt x="2597" y="4249"/>
                    </a:cubicBezTo>
                    <a:cubicBezTo>
                      <a:pt x="0" y="4385"/>
                      <a:pt x="479" y="4659"/>
                      <a:pt x="1077" y="8845"/>
                    </a:cubicBezTo>
                    <a:cubicBezTo>
                      <a:pt x="1521" y="11920"/>
                      <a:pt x="1623" y="15799"/>
                      <a:pt x="1914" y="18908"/>
                    </a:cubicBezTo>
                    <a:cubicBezTo>
                      <a:pt x="2614" y="26768"/>
                      <a:pt x="2307" y="34816"/>
                      <a:pt x="3725" y="42607"/>
                    </a:cubicBezTo>
                    <a:cubicBezTo>
                      <a:pt x="3811" y="43068"/>
                      <a:pt x="3896" y="43530"/>
                      <a:pt x="3981" y="44008"/>
                    </a:cubicBezTo>
                    <a:cubicBezTo>
                      <a:pt x="5651" y="43798"/>
                      <a:pt x="7322" y="43721"/>
                      <a:pt x="8995" y="43721"/>
                    </a:cubicBezTo>
                    <a:cubicBezTo>
                      <a:pt x="10317" y="43721"/>
                      <a:pt x="11641" y="43769"/>
                      <a:pt x="12969" y="43837"/>
                    </a:cubicBezTo>
                    <a:lnTo>
                      <a:pt x="12935" y="43820"/>
                    </a:lnTo>
                    <a:lnTo>
                      <a:pt x="13208" y="43854"/>
                    </a:lnTo>
                    <a:cubicBezTo>
                      <a:pt x="14541" y="43923"/>
                      <a:pt x="15856" y="44008"/>
                      <a:pt x="17189" y="44093"/>
                    </a:cubicBezTo>
                    <a:cubicBezTo>
                      <a:pt x="17206" y="44093"/>
                      <a:pt x="17223" y="44076"/>
                      <a:pt x="17240" y="44076"/>
                    </a:cubicBezTo>
                    <a:lnTo>
                      <a:pt x="17240" y="44076"/>
                    </a:lnTo>
                    <a:cubicBezTo>
                      <a:pt x="17223" y="44076"/>
                      <a:pt x="17223" y="44093"/>
                      <a:pt x="17223" y="44093"/>
                    </a:cubicBezTo>
                    <a:lnTo>
                      <a:pt x="25988" y="44316"/>
                    </a:lnTo>
                    <a:cubicBezTo>
                      <a:pt x="27048" y="44264"/>
                      <a:pt x="28090" y="44179"/>
                      <a:pt x="29132" y="44059"/>
                    </a:cubicBezTo>
                    <a:lnTo>
                      <a:pt x="29094" y="44059"/>
                    </a:lnTo>
                    <a:cubicBezTo>
                      <a:pt x="29139" y="44055"/>
                      <a:pt x="29185" y="44052"/>
                      <a:pt x="29228" y="44052"/>
                    </a:cubicBezTo>
                    <a:cubicBezTo>
                      <a:pt x="29266" y="44052"/>
                      <a:pt x="29302" y="44054"/>
                      <a:pt x="29337" y="44059"/>
                    </a:cubicBezTo>
                    <a:cubicBezTo>
                      <a:pt x="31029" y="43871"/>
                      <a:pt x="32720" y="43632"/>
                      <a:pt x="34412" y="43359"/>
                    </a:cubicBezTo>
                    <a:lnTo>
                      <a:pt x="34514" y="43342"/>
                    </a:lnTo>
                    <a:cubicBezTo>
                      <a:pt x="37487" y="42897"/>
                      <a:pt x="38940" y="42932"/>
                      <a:pt x="41844" y="42146"/>
                    </a:cubicBezTo>
                    <a:cubicBezTo>
                      <a:pt x="41989" y="42114"/>
                      <a:pt x="43290" y="41886"/>
                      <a:pt x="43550" y="41886"/>
                    </a:cubicBezTo>
                    <a:cubicBezTo>
                      <a:pt x="43567" y="41886"/>
                      <a:pt x="43580" y="41887"/>
                      <a:pt x="43587" y="41889"/>
                    </a:cubicBezTo>
                    <a:cubicBezTo>
                      <a:pt x="43619" y="41869"/>
                      <a:pt x="43648" y="41863"/>
                      <a:pt x="43676" y="41863"/>
                    </a:cubicBezTo>
                    <a:cubicBezTo>
                      <a:pt x="43739" y="41863"/>
                      <a:pt x="43794" y="41899"/>
                      <a:pt x="43858" y="41899"/>
                    </a:cubicBezTo>
                    <a:cubicBezTo>
                      <a:pt x="43885" y="41899"/>
                      <a:pt x="43914" y="41892"/>
                      <a:pt x="43946" y="41872"/>
                    </a:cubicBezTo>
                    <a:lnTo>
                      <a:pt x="43946" y="41872"/>
                    </a:lnTo>
                    <a:cubicBezTo>
                      <a:pt x="43935" y="41922"/>
                      <a:pt x="43963" y="41941"/>
                      <a:pt x="44014" y="41941"/>
                    </a:cubicBezTo>
                    <a:cubicBezTo>
                      <a:pt x="44182" y="41941"/>
                      <a:pt x="44595" y="41733"/>
                      <a:pt x="44628" y="41733"/>
                    </a:cubicBezTo>
                    <a:cubicBezTo>
                      <a:pt x="44630" y="41733"/>
                      <a:pt x="44630" y="41734"/>
                      <a:pt x="44629" y="41736"/>
                    </a:cubicBezTo>
                    <a:cubicBezTo>
                      <a:pt x="45159" y="41667"/>
                      <a:pt x="44954" y="41548"/>
                      <a:pt x="45501" y="41479"/>
                    </a:cubicBezTo>
                    <a:cubicBezTo>
                      <a:pt x="45971" y="41408"/>
                      <a:pt x="46441" y="41372"/>
                      <a:pt x="46910" y="41372"/>
                    </a:cubicBezTo>
                    <a:cubicBezTo>
                      <a:pt x="47004" y="41372"/>
                      <a:pt x="47098" y="41374"/>
                      <a:pt x="47192" y="41377"/>
                    </a:cubicBezTo>
                    <a:cubicBezTo>
                      <a:pt x="47516" y="41377"/>
                      <a:pt x="47842" y="41382"/>
                      <a:pt x="48167" y="41382"/>
                    </a:cubicBezTo>
                    <a:cubicBezTo>
                      <a:pt x="48871" y="41382"/>
                      <a:pt x="49573" y="41358"/>
                      <a:pt x="50251" y="41206"/>
                    </a:cubicBezTo>
                    <a:cubicBezTo>
                      <a:pt x="50746" y="41103"/>
                      <a:pt x="51208" y="40933"/>
                      <a:pt x="51618" y="40659"/>
                    </a:cubicBezTo>
                    <a:lnTo>
                      <a:pt x="51618" y="40659"/>
                    </a:lnTo>
                    <a:cubicBezTo>
                      <a:pt x="51602" y="40760"/>
                      <a:pt x="51640" y="40830"/>
                      <a:pt x="51674" y="40830"/>
                    </a:cubicBezTo>
                    <a:cubicBezTo>
                      <a:pt x="51712" y="40830"/>
                      <a:pt x="51745" y="40747"/>
                      <a:pt x="51700" y="40534"/>
                    </a:cubicBezTo>
                    <a:lnTo>
                      <a:pt x="51700" y="40534"/>
                    </a:lnTo>
                    <a:cubicBezTo>
                      <a:pt x="51718" y="40581"/>
                      <a:pt x="51736" y="40629"/>
                      <a:pt x="51754" y="40676"/>
                    </a:cubicBezTo>
                    <a:cubicBezTo>
                      <a:pt x="51766" y="40700"/>
                      <a:pt x="51772" y="40710"/>
                      <a:pt x="51774" y="40710"/>
                    </a:cubicBezTo>
                    <a:cubicBezTo>
                      <a:pt x="51782" y="40710"/>
                      <a:pt x="51673" y="40438"/>
                      <a:pt x="51673" y="40438"/>
                    </a:cubicBezTo>
                    <a:lnTo>
                      <a:pt x="51673" y="40438"/>
                    </a:lnTo>
                    <a:cubicBezTo>
                      <a:pt x="51673" y="40438"/>
                      <a:pt x="51677" y="40448"/>
                      <a:pt x="51686" y="40471"/>
                    </a:cubicBezTo>
                    <a:cubicBezTo>
                      <a:pt x="51692" y="40493"/>
                      <a:pt x="51696" y="40514"/>
                      <a:pt x="51700" y="40534"/>
                    </a:cubicBezTo>
                    <a:lnTo>
                      <a:pt x="51700" y="40534"/>
                    </a:lnTo>
                    <a:cubicBezTo>
                      <a:pt x="51022" y="38712"/>
                      <a:pt x="50750" y="36764"/>
                      <a:pt x="50900" y="34816"/>
                    </a:cubicBezTo>
                    <a:cubicBezTo>
                      <a:pt x="50866" y="34679"/>
                      <a:pt x="50900" y="34064"/>
                      <a:pt x="50866" y="33927"/>
                    </a:cubicBezTo>
                    <a:cubicBezTo>
                      <a:pt x="50883" y="31569"/>
                      <a:pt x="50439" y="29707"/>
                      <a:pt x="50080" y="27383"/>
                    </a:cubicBezTo>
                    <a:lnTo>
                      <a:pt x="49790" y="25504"/>
                    </a:lnTo>
                    <a:cubicBezTo>
                      <a:pt x="49790" y="25487"/>
                      <a:pt x="49772" y="25470"/>
                      <a:pt x="49772" y="25470"/>
                    </a:cubicBezTo>
                    <a:lnTo>
                      <a:pt x="49772" y="25435"/>
                    </a:lnTo>
                    <a:lnTo>
                      <a:pt x="49311" y="22445"/>
                    </a:lnTo>
                    <a:cubicBezTo>
                      <a:pt x="49277" y="22411"/>
                      <a:pt x="49260" y="22377"/>
                      <a:pt x="49260" y="22343"/>
                    </a:cubicBezTo>
                    <a:lnTo>
                      <a:pt x="49294" y="22309"/>
                    </a:lnTo>
                    <a:cubicBezTo>
                      <a:pt x="49260" y="22189"/>
                      <a:pt x="49243" y="22052"/>
                      <a:pt x="49226" y="21933"/>
                    </a:cubicBezTo>
                    <a:lnTo>
                      <a:pt x="49174" y="21523"/>
                    </a:lnTo>
                    <a:lnTo>
                      <a:pt x="49174" y="21693"/>
                    </a:lnTo>
                    <a:lnTo>
                      <a:pt x="49140" y="21574"/>
                    </a:lnTo>
                    <a:cubicBezTo>
                      <a:pt x="49140" y="21540"/>
                      <a:pt x="49140" y="21523"/>
                      <a:pt x="49157" y="21506"/>
                    </a:cubicBezTo>
                    <a:cubicBezTo>
                      <a:pt x="48679" y="18447"/>
                      <a:pt x="48218" y="15423"/>
                      <a:pt x="47756" y="12382"/>
                    </a:cubicBezTo>
                    <a:cubicBezTo>
                      <a:pt x="47380" y="10502"/>
                      <a:pt x="47022" y="8623"/>
                      <a:pt x="46646" y="6743"/>
                    </a:cubicBezTo>
                    <a:lnTo>
                      <a:pt x="46646" y="6743"/>
                    </a:lnTo>
                    <a:cubicBezTo>
                      <a:pt x="46668" y="6809"/>
                      <a:pt x="46679" y="6836"/>
                      <a:pt x="46682" y="6836"/>
                    </a:cubicBezTo>
                    <a:cubicBezTo>
                      <a:pt x="46693" y="6836"/>
                      <a:pt x="46513" y="6223"/>
                      <a:pt x="46524" y="6223"/>
                    </a:cubicBezTo>
                    <a:lnTo>
                      <a:pt x="46524" y="6223"/>
                    </a:lnTo>
                    <a:cubicBezTo>
                      <a:pt x="46527" y="6223"/>
                      <a:pt x="46537" y="6250"/>
                      <a:pt x="46560" y="6316"/>
                    </a:cubicBezTo>
                    <a:cubicBezTo>
                      <a:pt x="45826" y="3685"/>
                      <a:pt x="45894" y="2745"/>
                      <a:pt x="45706" y="28"/>
                    </a:cubicBezTo>
                    <a:lnTo>
                      <a:pt x="43280" y="79"/>
                    </a:lnTo>
                    <a:cubicBezTo>
                      <a:pt x="43256" y="95"/>
                      <a:pt x="43248" y="104"/>
                      <a:pt x="43246" y="108"/>
                    </a:cubicBezTo>
                    <a:lnTo>
                      <a:pt x="43246" y="108"/>
                    </a:lnTo>
                    <a:cubicBezTo>
                      <a:pt x="43242" y="106"/>
                      <a:pt x="43232" y="103"/>
                      <a:pt x="43207" y="103"/>
                    </a:cubicBezTo>
                    <a:cubicBezTo>
                      <a:pt x="43182" y="103"/>
                      <a:pt x="43140" y="106"/>
                      <a:pt x="43075" y="114"/>
                    </a:cubicBezTo>
                    <a:cubicBezTo>
                      <a:pt x="43004" y="94"/>
                      <a:pt x="42949" y="87"/>
                      <a:pt x="42907" y="87"/>
                    </a:cubicBezTo>
                    <a:cubicBezTo>
                      <a:pt x="42833" y="87"/>
                      <a:pt x="42803" y="108"/>
                      <a:pt x="42812" y="114"/>
                    </a:cubicBezTo>
                    <a:lnTo>
                      <a:pt x="42812" y="114"/>
                    </a:lnTo>
                    <a:lnTo>
                      <a:pt x="42255" y="131"/>
                    </a:lnTo>
                    <a:cubicBezTo>
                      <a:pt x="42060" y="34"/>
                      <a:pt x="41916" y="0"/>
                      <a:pt x="41761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" name="Google Shape;936;p47"/>
              <p:cNvGrpSpPr/>
              <p:nvPr/>
            </p:nvGrpSpPr>
            <p:grpSpPr>
              <a:xfrm rot="-667034">
                <a:off x="2205342" y="3272515"/>
                <a:ext cx="1619347" cy="1703616"/>
                <a:chOff x="4619450" y="1094400"/>
                <a:chExt cx="1009825" cy="1062375"/>
              </a:xfrm>
              <a:grpFill/>
            </p:grpSpPr>
            <p:sp>
              <p:nvSpPr>
                <p:cNvPr id="9" name="Google Shape;937;p47"/>
                <p:cNvSpPr/>
                <p:nvPr/>
              </p:nvSpPr>
              <p:spPr>
                <a:xfrm>
                  <a:off x="4619450" y="1172575"/>
                  <a:ext cx="85875" cy="98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5" h="39368" fill="none" extrusionOk="0">
                      <a:moveTo>
                        <a:pt x="0" y="1"/>
                      </a:moveTo>
                      <a:lnTo>
                        <a:pt x="3435" y="3936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" name="Google Shape;938;p47"/>
                <p:cNvSpPr/>
                <p:nvPr/>
              </p:nvSpPr>
              <p:spPr>
                <a:xfrm>
                  <a:off x="4749725" y="1143950"/>
                  <a:ext cx="87600" cy="10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20" fill="none" extrusionOk="0">
                      <a:moveTo>
                        <a:pt x="1" y="1"/>
                      </a:moveTo>
                      <a:lnTo>
                        <a:pt x="3503" y="401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939;p47"/>
                <p:cNvSpPr/>
                <p:nvPr/>
              </p:nvSpPr>
              <p:spPr>
                <a:xfrm>
                  <a:off x="4882150" y="1134125"/>
                  <a:ext cx="87600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940;p47"/>
                <p:cNvSpPr/>
                <p:nvPr/>
              </p:nvSpPr>
              <p:spPr>
                <a:xfrm>
                  <a:off x="5014150" y="1124300"/>
                  <a:ext cx="87575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941;p47"/>
                <p:cNvSpPr/>
                <p:nvPr/>
              </p:nvSpPr>
              <p:spPr>
                <a:xfrm>
                  <a:off x="5146125" y="1114050"/>
                  <a:ext cx="87600" cy="10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20" fill="none" extrusionOk="0">
                      <a:moveTo>
                        <a:pt x="1" y="1"/>
                      </a:moveTo>
                      <a:lnTo>
                        <a:pt x="3503" y="401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942;p47"/>
                <p:cNvSpPr/>
                <p:nvPr/>
              </p:nvSpPr>
              <p:spPr>
                <a:xfrm>
                  <a:off x="5278550" y="1104225"/>
                  <a:ext cx="87600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943;p47"/>
                <p:cNvSpPr/>
                <p:nvPr/>
              </p:nvSpPr>
              <p:spPr>
                <a:xfrm>
                  <a:off x="5410550" y="1094400"/>
                  <a:ext cx="87575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944;p47"/>
                <p:cNvSpPr/>
                <p:nvPr/>
              </p:nvSpPr>
              <p:spPr>
                <a:xfrm>
                  <a:off x="4629275" y="1216150"/>
                  <a:ext cx="935925" cy="7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37" fill="none" extrusionOk="0">
                      <a:moveTo>
                        <a:pt x="37436" y="0"/>
                      </a:moveTo>
                      <a:lnTo>
                        <a:pt x="0" y="283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945;p47"/>
                <p:cNvSpPr/>
                <p:nvPr/>
              </p:nvSpPr>
              <p:spPr>
                <a:xfrm>
                  <a:off x="4639950" y="1339175"/>
                  <a:ext cx="935925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20" fill="none" extrusionOk="0">
                      <a:moveTo>
                        <a:pt x="37436" y="0"/>
                      </a:moveTo>
                      <a:lnTo>
                        <a:pt x="1" y="28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946;p47"/>
                <p:cNvSpPr/>
                <p:nvPr/>
              </p:nvSpPr>
              <p:spPr>
                <a:xfrm>
                  <a:off x="4650625" y="1461750"/>
                  <a:ext cx="935925" cy="7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38" fill="none" extrusionOk="0">
                      <a:moveTo>
                        <a:pt x="37437" y="1"/>
                      </a:moveTo>
                      <a:lnTo>
                        <a:pt x="1" y="283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947;p47"/>
                <p:cNvSpPr/>
                <p:nvPr/>
              </p:nvSpPr>
              <p:spPr>
                <a:xfrm>
                  <a:off x="4661725" y="1584775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20" y="1"/>
                      </a:moveTo>
                      <a:lnTo>
                        <a:pt x="1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948;p47"/>
                <p:cNvSpPr/>
                <p:nvPr/>
              </p:nvSpPr>
              <p:spPr>
                <a:xfrm>
                  <a:off x="4672425" y="1707800"/>
                  <a:ext cx="935475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19" h="2820" fill="none" extrusionOk="0">
                      <a:moveTo>
                        <a:pt x="37419" y="1"/>
                      </a:moveTo>
                      <a:lnTo>
                        <a:pt x="0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949;p47"/>
                <p:cNvSpPr/>
                <p:nvPr/>
              </p:nvSpPr>
              <p:spPr>
                <a:xfrm>
                  <a:off x="4683100" y="1830400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19" y="0"/>
                      </a:moveTo>
                      <a:lnTo>
                        <a:pt x="0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950;p47"/>
                <p:cNvSpPr/>
                <p:nvPr/>
              </p:nvSpPr>
              <p:spPr>
                <a:xfrm>
                  <a:off x="4693775" y="1953425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19" y="0"/>
                      </a:moveTo>
                      <a:lnTo>
                        <a:pt x="0" y="28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1381;p60"/>
            <p:cNvSpPr/>
            <p:nvPr/>
          </p:nvSpPr>
          <p:spPr>
            <a:xfrm rot="326016">
              <a:off x="1881749" y="201011"/>
              <a:ext cx="7369804" cy="5487271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29" y="3059090"/>
            <a:ext cx="3881720" cy="23290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 flipH="1">
            <a:off x="8966073" y="2299280"/>
            <a:ext cx="2694776" cy="3771654"/>
          </a:xfrm>
          <a:prstGeom prst="rect">
            <a:avLst/>
          </a:prstGeom>
        </p:spPr>
      </p:pic>
      <p:sp>
        <p:nvSpPr>
          <p:cNvPr id="29" name="Rounded Rectangular Callout 28"/>
          <p:cNvSpPr/>
          <p:nvPr/>
        </p:nvSpPr>
        <p:spPr>
          <a:xfrm>
            <a:off x="9697879" y="1674457"/>
            <a:ext cx="1586396" cy="517358"/>
          </a:xfrm>
          <a:prstGeom prst="wedgeRoundRectCallout">
            <a:avLst>
              <a:gd name="adj1" fmla="val 15191"/>
              <a:gd name="adj2" fmla="val 104816"/>
              <a:gd name="adj3" fmla="val 16667"/>
            </a:avLst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Cook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935537" y="1227895"/>
            <a:ext cx="7441977" cy="69855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Myriad Pro" panose="020B0503030403020204" pitchFamily="34" charset="0"/>
              </a:rPr>
              <a:t>Draw and say</a:t>
            </a:r>
          </a:p>
        </p:txBody>
      </p:sp>
      <p:pic>
        <p:nvPicPr>
          <p:cNvPr id="6" name="图片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66462">
            <a:off x="7257729" y="4432774"/>
            <a:ext cx="1140773" cy="1376562"/>
          </a:xfrm>
          <a:prstGeom prst="rect">
            <a:avLst/>
          </a:prstGeom>
        </p:spPr>
      </p:pic>
      <p:sp>
        <p:nvSpPr>
          <p:cNvPr id="27" name="Google Shape;2837;p71"/>
          <p:cNvSpPr/>
          <p:nvPr/>
        </p:nvSpPr>
        <p:spPr>
          <a:xfrm>
            <a:off x="2555582" y="40434"/>
            <a:ext cx="6656524" cy="1119114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   4 PRODUCTION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31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591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594 -0.3294 L -0.13594 -0.3294 C -0.13946 -0.32917 -0.14323 -0.32894 -0.14675 -0.32801 C -0.14766 -0.32778 -0.1487 -0.32662 -0.14961 -0.32639 C -0.1556 -0.32338 -0.16029 -0.32176 -0.16628 -0.31968 C -0.16888 -0.31736 -0.17149 -0.31505 -0.17409 -0.31297 C -0.175 -0.31227 -0.17617 -0.31204 -0.17709 -0.31134 C -0.19245 -0.2956 -0.17487 -0.31042 -0.19167 -0.29468 C -0.19258 -0.29398 -0.19375 -0.29375 -0.19466 -0.29306 C -0.19597 -0.29213 -0.1974 -0.29121 -0.19857 -0.28982 C -0.2013 -0.28658 -0.20625 -0.27986 -0.20625 -0.27963 C -0.20313 -0.27755 -0.2 -0.27477 -0.19662 -0.27315 C -0.19518 -0.27246 -0.17943 -0.26991 -0.17891 -0.26968 L -0.15157 -0.26644 C -0.1487 -0.26597 -0.14584 -0.26528 -0.14284 -0.26482 L -0.1125 -0.25972 C -0.11185 -0.25764 -0.11029 -0.25556 -0.11042 -0.25324 C -0.11146 -0.24491 -0.11758 -0.23565 -0.12136 -0.23148 C -0.12696 -0.22547 -0.13373 -0.22222 -0.13893 -0.21505 C -0.14323 -0.20903 -0.14753 -0.20301 -0.15157 -0.19653 C -0.15834 -0.18588 -0.16393 -0.17292 -0.1711 -0.16343 C -0.17409 -0.15949 -0.17722 -0.15602 -0.17995 -0.15185 C -0.18125 -0.15 -0.18177 -0.14699 -0.18295 -0.14514 C -0.18412 -0.14259 -0.18555 -0.14074 -0.18685 -0.13843 C -0.18998 -0.12199 -0.18907 -0.13218 -0.16628 -0.13681 C -0.16237 -0.1375 -0.15847 -0.13935 -0.15456 -0.14005 C -0.15 -0.14097 -0.14545 -0.14097 -0.14076 -0.1419 C -0.13815 -0.14236 -0.13568 -0.14283 -0.13308 -0.14352 C -0.12058 -0.14121 -0.1069 -0.14653 -0.09584 -0.13681 C -0.09362 -0.13472 -0.11862 -0.1125 -0.1194 -0.11204 C -0.12982 -0.10047 -0.12995 -0.09769 -0.13985 -0.08519 C -0.14141 -0.08334 -0.14336 -0.08218 -0.14466 -0.08033 C -0.15117 -0.07107 -0.15143 -0.06945 -0.1556 -0.05857 C -0.15768 -0.04051 -0.15495 -0.05949 -0.15834 -0.04375 C -0.1612 -0.03125 -0.15742 -0.04236 -0.16133 -0.03218 C -0.14128 0.00208 -0.16029 -0.02709 -0.08907 -0.02361 C -0.08802 -0.02361 -0.08724 -0.02222 -0.08607 -0.02199 C -0.07826 -0.0206 -0.0625 -0.01875 -0.0625 -0.01852 L -0.06367 -0.01875 L -0.06367 -0.01852 " pathEditMode="relative" rAng="0" ptsTypes="AAAAAAAAAAAAAAAAAAAAAAAAAAAAAAAAAAAAA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-30121">
            <a:off x="459597" y="948693"/>
            <a:ext cx="3263338" cy="527444"/>
          </a:xfrm>
        </p:spPr>
        <p:txBody>
          <a:bodyPr/>
          <a:lstStyle/>
          <a:p>
            <a:r>
              <a:rPr lang="en-US" dirty="0">
                <a:latin typeface="Myriad Pro" panose="020B0503030403020204" pitchFamily="34" charset="0"/>
              </a:rPr>
              <a:t>Look and circle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705295" y="1490423"/>
            <a:ext cx="8311458" cy="4597555"/>
            <a:chOff x="1705295" y="1490423"/>
            <a:chExt cx="8311458" cy="459755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295" y="1490423"/>
              <a:ext cx="8311458" cy="4597555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2562726" y="3080084"/>
              <a:ext cx="770021" cy="409074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/>
          <p:cNvSpPr/>
          <p:nvPr/>
        </p:nvSpPr>
        <p:spPr>
          <a:xfrm>
            <a:off x="2562726" y="3037743"/>
            <a:ext cx="770021" cy="451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323644" y="3037744"/>
            <a:ext cx="1769487" cy="4937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236964" y="3037742"/>
            <a:ext cx="770021" cy="451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08349" y="5528394"/>
            <a:ext cx="770021" cy="451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941120" y="5528393"/>
            <a:ext cx="770021" cy="451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2837;p71"/>
          <p:cNvSpPr/>
          <p:nvPr/>
        </p:nvSpPr>
        <p:spPr>
          <a:xfrm>
            <a:off x="2811379" y="37605"/>
            <a:ext cx="6410491" cy="766449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  </a:t>
            </a: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5 ASSESSMENT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14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708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5" y="327265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5054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96343" y="2739190"/>
            <a:ext cx="4675464" cy="3925811"/>
            <a:chOff x="3499826" y="192500"/>
            <a:chExt cx="5235100" cy="6376741"/>
          </a:xfrm>
        </p:grpSpPr>
        <p:sp>
          <p:nvSpPr>
            <p:cNvPr id="3" name="Rectangle 2"/>
            <p:cNvSpPr/>
            <p:nvPr/>
          </p:nvSpPr>
          <p:spPr>
            <a:xfrm>
              <a:off x="3499826" y="192500"/>
              <a:ext cx="5235100" cy="63767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" name="Straight Connector 3"/>
            <p:cNvCxnSpPr>
              <a:stCxn id="3" idx="1"/>
              <a:endCxn id="3" idx="3"/>
            </p:cNvCxnSpPr>
            <p:nvPr/>
          </p:nvCxnSpPr>
          <p:spPr>
            <a:xfrm>
              <a:off x="3499826" y="3380871"/>
              <a:ext cx="52351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3" idx="0"/>
              <a:endCxn id="3" idx="2"/>
            </p:cNvCxnSpPr>
            <p:nvPr/>
          </p:nvCxnSpPr>
          <p:spPr>
            <a:xfrm>
              <a:off x="6117376" y="192500"/>
              <a:ext cx="0" cy="6376741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4647252" y="1434911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36649" y="1434911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136648" y="4311169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11107" y="4311168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4</a:t>
              </a:r>
            </a:p>
          </p:txBody>
        </p:sp>
      </p:grpSp>
      <p:sp>
        <p:nvSpPr>
          <p:cNvPr id="23" name="Google Shape;2837;p71"/>
          <p:cNvSpPr/>
          <p:nvPr/>
        </p:nvSpPr>
        <p:spPr>
          <a:xfrm>
            <a:off x="3214462" y="166335"/>
            <a:ext cx="5051757" cy="1136347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1 WARM UP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4" name="TextBox 6"/>
          <p:cNvSpPr txBox="1"/>
          <p:nvPr/>
        </p:nvSpPr>
        <p:spPr>
          <a:xfrm>
            <a:off x="1928348" y="1466938"/>
            <a:ext cx="7912744" cy="1107996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6600" b="1" dirty="0" err="1">
                <a:ln w="222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Gametime</a:t>
            </a:r>
            <a:r>
              <a:rPr lang="en-US" sz="6600" b="1" dirty="0">
                <a:ln w="222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!</a:t>
            </a:r>
          </a:p>
        </p:txBody>
      </p:sp>
      <p:pic>
        <p:nvPicPr>
          <p:cNvPr id="13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6802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96343" y="288260"/>
            <a:ext cx="4675464" cy="6376741"/>
            <a:chOff x="3499826" y="192500"/>
            <a:chExt cx="5235100" cy="6376741"/>
          </a:xfrm>
        </p:grpSpPr>
        <p:sp>
          <p:nvSpPr>
            <p:cNvPr id="3" name="Rectangle 2"/>
            <p:cNvSpPr/>
            <p:nvPr/>
          </p:nvSpPr>
          <p:spPr>
            <a:xfrm>
              <a:off x="3499826" y="192500"/>
              <a:ext cx="5235100" cy="63767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" name="Straight Connector 3"/>
            <p:cNvCxnSpPr>
              <a:stCxn id="3" idx="1"/>
              <a:endCxn id="3" idx="3"/>
            </p:cNvCxnSpPr>
            <p:nvPr/>
          </p:nvCxnSpPr>
          <p:spPr>
            <a:xfrm>
              <a:off x="3499826" y="3380871"/>
              <a:ext cx="52351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3" idx="0"/>
              <a:endCxn id="3" idx="2"/>
            </p:cNvCxnSpPr>
            <p:nvPr/>
          </p:nvCxnSpPr>
          <p:spPr>
            <a:xfrm>
              <a:off x="6117376" y="192500"/>
              <a:ext cx="0" cy="6376741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4647252" y="1434911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36649" y="1434911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136648" y="4311169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11107" y="4311168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2992" y="134850"/>
            <a:ext cx="2377440" cy="3223487"/>
            <a:chOff x="200041" y="394748"/>
            <a:chExt cx="2377440" cy="322348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69" t="-61" r="214" b="50479"/>
            <a:stretch/>
          </p:blipFill>
          <p:spPr>
            <a:xfrm>
              <a:off x="200041" y="394748"/>
              <a:ext cx="2377440" cy="322348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42609" y="424541"/>
              <a:ext cx="4363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1778" y="3441514"/>
            <a:ext cx="2377440" cy="3223487"/>
            <a:chOff x="601778" y="3441514"/>
            <a:chExt cx="2377440" cy="322348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2" t="-61" r="51125" b="50479"/>
            <a:stretch/>
          </p:blipFill>
          <p:spPr>
            <a:xfrm>
              <a:off x="601778" y="3441514"/>
              <a:ext cx="2377440" cy="322348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77039" y="3472234"/>
              <a:ext cx="4074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B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510593" y="488008"/>
            <a:ext cx="2377440" cy="3223487"/>
            <a:chOff x="8579801" y="757989"/>
            <a:chExt cx="2377440" cy="322348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28" t="50238" r="455" b="180"/>
            <a:stretch/>
          </p:blipFill>
          <p:spPr>
            <a:xfrm>
              <a:off x="8579801" y="757989"/>
              <a:ext cx="2377440" cy="322348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394289" y="3335931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C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658603" y="3576504"/>
            <a:ext cx="2377440" cy="3223487"/>
            <a:chOff x="9631451" y="3441514"/>
            <a:chExt cx="2377440" cy="322348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" t="50239" r="50643" b="179"/>
            <a:stretch/>
          </p:blipFill>
          <p:spPr>
            <a:xfrm>
              <a:off x="9631451" y="3441514"/>
              <a:ext cx="2377440" cy="322348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9744376" y="6019583"/>
              <a:ext cx="45717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D</a:t>
              </a:r>
            </a:p>
          </p:txBody>
        </p:sp>
      </p:grpSp>
      <p:pic>
        <p:nvPicPr>
          <p:cNvPr id="23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011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0.46028 0.0196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8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4.44444E-6 L 0.22553 -0.4606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68" y="-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1.48148E-6 L -0.22656 0.433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555 L -0.51731 -0.0148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68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22" y="0"/>
            <a:ext cx="5099858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21278391">
            <a:off x="534769" y="2063481"/>
            <a:ext cx="3504322" cy="2731036"/>
          </a:xfrm>
        </p:spPr>
        <p:txBody>
          <a:bodyPr/>
          <a:lstStyle/>
          <a:p>
            <a:r>
              <a:rPr lang="pt-BR" sz="2800" dirty="0">
                <a:latin typeface="Myriad Pro" panose="020B0503030403020204" pitchFamily="34" charset="0"/>
              </a:rPr>
              <a:t>Children with musical instruments, </a:t>
            </a:r>
            <a:br>
              <a:rPr lang="pt-BR" sz="2800" dirty="0">
                <a:latin typeface="Myriad Pro" panose="020B0503030403020204" pitchFamily="34" charset="0"/>
              </a:rPr>
            </a:br>
            <a:r>
              <a:rPr lang="pt-BR" sz="2800" dirty="0">
                <a:latin typeface="Myriad Pro" panose="020B0503030403020204" pitchFamily="34" charset="0"/>
              </a:rPr>
              <a:t>Rio de Janeiro, Brazil</a:t>
            </a:r>
            <a:endParaRPr lang="en-US" sz="2800" dirty="0">
              <a:latin typeface="Myriad Pro" panose="020B0503030403020204" pitchFamily="34" charset="0"/>
            </a:endParaRPr>
          </a:p>
        </p:txBody>
      </p:sp>
      <p:sp>
        <p:nvSpPr>
          <p:cNvPr id="30" name="Google Shape;1011;p49"/>
          <p:cNvSpPr/>
          <p:nvPr/>
        </p:nvSpPr>
        <p:spPr>
          <a:xfrm rot="18154406" flipH="1">
            <a:off x="1535700" y="1465844"/>
            <a:ext cx="1252392" cy="11995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" name="Group 44"/>
          <p:cNvGrpSpPr/>
          <p:nvPr/>
        </p:nvGrpSpPr>
        <p:grpSpPr>
          <a:xfrm>
            <a:off x="7121631" y="4260259"/>
            <a:ext cx="4849789" cy="2393204"/>
            <a:chOff x="7121631" y="4260259"/>
            <a:chExt cx="4849789" cy="2393204"/>
          </a:xfrm>
        </p:grpSpPr>
        <p:sp>
          <p:nvSpPr>
            <p:cNvPr id="4" name="Rounded Rectangle 3"/>
            <p:cNvSpPr/>
            <p:nvPr/>
          </p:nvSpPr>
          <p:spPr>
            <a:xfrm>
              <a:off x="7121631" y="4260259"/>
              <a:ext cx="4849789" cy="2393204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363787" y="4528843"/>
              <a:ext cx="40044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Myriad Pro" panose="020B0503030403020204" pitchFamily="34" charset="0"/>
                </a:rPr>
                <a:t>Look. Tick what you see.</a:t>
              </a:r>
            </a:p>
          </p:txBody>
        </p:sp>
        <p:grpSp>
          <p:nvGrpSpPr>
            <p:cNvPr id="11" name="Google Shape;343;p28"/>
            <p:cNvGrpSpPr/>
            <p:nvPr/>
          </p:nvGrpSpPr>
          <p:grpSpPr>
            <a:xfrm>
              <a:off x="11274169" y="4528843"/>
              <a:ext cx="312204" cy="385734"/>
              <a:chOff x="1731150" y="1748550"/>
              <a:chExt cx="228625" cy="313175"/>
            </a:xfrm>
          </p:grpSpPr>
          <p:sp>
            <p:nvSpPr>
              <p:cNvPr id="12" name="Google Shape;344;p28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45;p28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46;p28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47;p28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48;p28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49;p28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50;p28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7808493" y="5114081"/>
            <a:ext cx="1130974" cy="523220"/>
            <a:chOff x="7808493" y="5125007"/>
            <a:chExt cx="1130974" cy="523220"/>
          </a:xfrm>
        </p:grpSpPr>
        <p:sp>
          <p:nvSpPr>
            <p:cNvPr id="6" name="Rectangle 5"/>
            <p:cNvSpPr/>
            <p:nvPr/>
          </p:nvSpPr>
          <p:spPr>
            <a:xfrm>
              <a:off x="7808493" y="516696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265693" y="5125007"/>
              <a:ext cx="6737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hat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808493" y="5910521"/>
            <a:ext cx="1581097" cy="523220"/>
            <a:chOff x="7808493" y="5910521"/>
            <a:chExt cx="1581097" cy="523220"/>
          </a:xfrm>
        </p:grpSpPr>
        <p:sp>
          <p:nvSpPr>
            <p:cNvPr id="33" name="Rectangle 32"/>
            <p:cNvSpPr/>
            <p:nvPr/>
          </p:nvSpPr>
          <p:spPr>
            <a:xfrm>
              <a:off x="7808493" y="5952477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65693" y="5910521"/>
              <a:ext cx="11238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T-shirt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897677" y="5139814"/>
            <a:ext cx="1616813" cy="523220"/>
            <a:chOff x="9897677" y="5139814"/>
            <a:chExt cx="1616813" cy="523220"/>
          </a:xfrm>
        </p:grpSpPr>
        <p:sp>
          <p:nvSpPr>
            <p:cNvPr id="35" name="Rectangle 34"/>
            <p:cNvSpPr/>
            <p:nvPr/>
          </p:nvSpPr>
          <p:spPr>
            <a:xfrm>
              <a:off x="9897677" y="518177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354877" y="5139814"/>
              <a:ext cx="11596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yellow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897677" y="5925328"/>
            <a:ext cx="1511335" cy="523220"/>
            <a:chOff x="9897677" y="5925328"/>
            <a:chExt cx="1511335" cy="523220"/>
          </a:xfrm>
        </p:grpSpPr>
        <p:sp>
          <p:nvSpPr>
            <p:cNvPr id="37" name="Rectangle 36"/>
            <p:cNvSpPr/>
            <p:nvPr/>
          </p:nvSpPr>
          <p:spPr>
            <a:xfrm>
              <a:off x="9897677" y="596728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354877" y="5925328"/>
              <a:ext cx="10541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green</a:t>
              </a:r>
            </a:p>
          </p:txBody>
        </p:sp>
      </p:grpSp>
      <p:sp>
        <p:nvSpPr>
          <p:cNvPr id="40" name="Google Shape;2874;p59"/>
          <p:cNvSpPr/>
          <p:nvPr/>
        </p:nvSpPr>
        <p:spPr>
          <a:xfrm>
            <a:off x="7837730" y="5210183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2874;p59"/>
          <p:cNvSpPr/>
          <p:nvPr/>
        </p:nvSpPr>
        <p:spPr>
          <a:xfrm>
            <a:off x="7808493" y="5971633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2874;p59"/>
          <p:cNvSpPr/>
          <p:nvPr/>
        </p:nvSpPr>
        <p:spPr>
          <a:xfrm>
            <a:off x="9902895" y="5242124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2874;p59"/>
          <p:cNvSpPr/>
          <p:nvPr/>
        </p:nvSpPr>
        <p:spPr>
          <a:xfrm>
            <a:off x="9917833" y="6001937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429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3" grpId="0" animBg="1"/>
      <p:bldP spid="30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934;p47"/>
          <p:cNvGrpSpPr/>
          <p:nvPr/>
        </p:nvGrpSpPr>
        <p:grpSpPr>
          <a:xfrm rot="477142">
            <a:off x="410948" y="1380063"/>
            <a:ext cx="7373859" cy="5646729"/>
            <a:chOff x="1726875" y="3062551"/>
            <a:chExt cx="2379576" cy="2143563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26" name="Google Shape;935;p47"/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936;p47"/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  <a:grpFill/>
          </p:grpSpPr>
          <p:sp>
            <p:nvSpPr>
              <p:cNvPr id="28" name="Google Shape;937;p47"/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38;p47"/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39;p47"/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40;p47"/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41;p47"/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42;p47"/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43;p47"/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44;p47"/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45;p47"/>
              <p:cNvSpPr/>
              <p:nvPr/>
            </p:nvSpPr>
            <p:spPr>
              <a:xfrm>
                <a:off x="4639950" y="1339175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46;p47"/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47;p47"/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48;p47"/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49;p47"/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50;p47"/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555" y="1203454"/>
            <a:ext cx="6432800" cy="1324800"/>
          </a:xfrm>
        </p:spPr>
        <p:txBody>
          <a:bodyPr/>
          <a:lstStyle/>
          <a:p>
            <a:r>
              <a:rPr lang="en-US" sz="4800" dirty="0">
                <a:latin typeface="Myriad Pro" panose="020B0503030403020204" pitchFamily="34" charset="0"/>
              </a:rPr>
              <a:t>New words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56" y="2427193"/>
            <a:ext cx="2484802" cy="3733264"/>
          </a:xfrm>
          <a:prstGeom prst="rect">
            <a:avLst/>
          </a:prstGeom>
        </p:spPr>
      </p:pic>
      <p:grpSp>
        <p:nvGrpSpPr>
          <p:cNvPr id="8" name="Google Shape;1259;p40"/>
          <p:cNvGrpSpPr/>
          <p:nvPr/>
        </p:nvGrpSpPr>
        <p:grpSpPr>
          <a:xfrm>
            <a:off x="10823793" y="6255753"/>
            <a:ext cx="1745583" cy="230173"/>
            <a:chOff x="1394800" y="3522000"/>
            <a:chExt cx="1048650" cy="138275"/>
          </a:xfrm>
          <a:solidFill>
            <a:schemeClr val="accent3">
              <a:lumMod val="90000"/>
            </a:schemeClr>
          </a:solidFill>
        </p:grpSpPr>
        <p:sp>
          <p:nvSpPr>
            <p:cNvPr id="9" name="Google Shape;1260;p40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61;p40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62;p40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63;p40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64;p40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65;p40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6;p40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7;p40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8;p40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497;p44"/>
          <p:cNvGrpSpPr/>
          <p:nvPr/>
        </p:nvGrpSpPr>
        <p:grpSpPr>
          <a:xfrm flipH="1">
            <a:off x="850584" y="1808195"/>
            <a:ext cx="2430036" cy="176025"/>
            <a:chOff x="4345425" y="2175475"/>
            <a:chExt cx="800750" cy="176025"/>
          </a:xfrm>
        </p:grpSpPr>
        <p:sp>
          <p:nvSpPr>
            <p:cNvPr id="43" name="Google Shape;1498;p4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99;p4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861136" y="2616290"/>
            <a:ext cx="3553449" cy="1262633"/>
            <a:chOff x="6120075" y="3044675"/>
            <a:chExt cx="1920240" cy="666750"/>
          </a:xfrm>
        </p:grpSpPr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cook</a:t>
              </a:r>
            </a:p>
          </p:txBody>
        </p:sp>
      </p:grpSp>
      <p:sp>
        <p:nvSpPr>
          <p:cNvPr id="46" name="Google Shape;2837;p71"/>
          <p:cNvSpPr/>
          <p:nvPr/>
        </p:nvSpPr>
        <p:spPr>
          <a:xfrm>
            <a:off x="2817843" y="151162"/>
            <a:ext cx="6806803" cy="1119114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 2 PRESENTATION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4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5289" y="172060"/>
            <a:ext cx="1072451" cy="514220"/>
          </a:xfrm>
          <a:prstGeom prst="rect">
            <a:avLst/>
          </a:prstGeom>
        </p:spPr>
      </p:pic>
      <p:pic>
        <p:nvPicPr>
          <p:cNvPr id="18" name="6.1.mp3" descr="6.1.mp3">
            <a:hlinkClick r:id="" action="ppaction://media"/>
            <a:extLst>
              <a:ext uri="{FF2B5EF4-FFF2-40B4-BE49-F238E27FC236}">
                <a16:creationId xmlns:a16="http://schemas.microsoft.com/office/drawing/2014/main" id="{C88A0861-5FAC-FA1C-1F4C-ACED73A5DB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24214" y="2866849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29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934;p47"/>
          <p:cNvGrpSpPr/>
          <p:nvPr/>
        </p:nvGrpSpPr>
        <p:grpSpPr>
          <a:xfrm rot="477142">
            <a:off x="1516329" y="1461936"/>
            <a:ext cx="6776388" cy="4701448"/>
            <a:chOff x="1726875" y="3062551"/>
            <a:chExt cx="2379576" cy="2143563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26" name="Google Shape;935;p47"/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936;p47"/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  <a:grpFill/>
          </p:grpSpPr>
          <p:sp>
            <p:nvSpPr>
              <p:cNvPr id="28" name="Google Shape;937;p47"/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38;p47"/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39;p47"/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40;p47"/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41;p47"/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42;p47"/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43;p47"/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44;p47"/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45;p47"/>
              <p:cNvSpPr/>
              <p:nvPr/>
            </p:nvSpPr>
            <p:spPr>
              <a:xfrm>
                <a:off x="4639950" y="1339175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46;p47"/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47;p47"/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48;p47"/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49;p47"/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50;p47"/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186" y="93295"/>
            <a:ext cx="6432800" cy="1324800"/>
          </a:xfrm>
        </p:spPr>
        <p:txBody>
          <a:bodyPr/>
          <a:lstStyle/>
          <a:p>
            <a:r>
              <a:rPr lang="en-US" sz="4800" dirty="0">
                <a:latin typeface="Myriad Pro" panose="020B0503030403020204" pitchFamily="34" charset="0"/>
              </a:rPr>
              <a:t>New words</a:t>
            </a:r>
          </a:p>
        </p:txBody>
      </p:sp>
      <p:grpSp>
        <p:nvGrpSpPr>
          <p:cNvPr id="8" name="Google Shape;1259;p40"/>
          <p:cNvGrpSpPr/>
          <p:nvPr/>
        </p:nvGrpSpPr>
        <p:grpSpPr>
          <a:xfrm>
            <a:off x="10823793" y="6255753"/>
            <a:ext cx="1745583" cy="230173"/>
            <a:chOff x="1394800" y="3522000"/>
            <a:chExt cx="1048650" cy="138275"/>
          </a:xfrm>
          <a:solidFill>
            <a:schemeClr val="accent3">
              <a:lumMod val="90000"/>
            </a:schemeClr>
          </a:solidFill>
        </p:grpSpPr>
        <p:sp>
          <p:nvSpPr>
            <p:cNvPr id="9" name="Google Shape;1260;p40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61;p40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62;p40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63;p40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64;p40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65;p40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6;p40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7;p40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8;p40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497;p44"/>
          <p:cNvGrpSpPr/>
          <p:nvPr/>
        </p:nvGrpSpPr>
        <p:grpSpPr>
          <a:xfrm flipH="1">
            <a:off x="1166147" y="755695"/>
            <a:ext cx="2430036" cy="176025"/>
            <a:chOff x="4345425" y="2175475"/>
            <a:chExt cx="800750" cy="176025"/>
          </a:xfrm>
        </p:grpSpPr>
        <p:sp>
          <p:nvSpPr>
            <p:cNvPr id="43" name="Google Shape;1498;p4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99;p4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570" y="1499267"/>
            <a:ext cx="4114012" cy="273891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214127" y="2834487"/>
            <a:ext cx="3155141" cy="1183108"/>
            <a:chOff x="6120075" y="3044675"/>
            <a:chExt cx="1920240" cy="666750"/>
          </a:xfrm>
        </p:grpSpPr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read</a:t>
              </a:r>
            </a:p>
          </p:txBody>
        </p:sp>
      </p:grpSp>
      <p:pic>
        <p:nvPicPr>
          <p:cNvPr id="4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91222"/>
            <a:ext cx="1072451" cy="514220"/>
          </a:xfrm>
          <a:prstGeom prst="rect">
            <a:avLst/>
          </a:prstGeom>
        </p:spPr>
      </p:pic>
      <p:pic>
        <p:nvPicPr>
          <p:cNvPr id="18" name="6.1-2.mp3" descr="6.1-2.mp3">
            <a:hlinkClick r:id="" action="ppaction://media"/>
            <a:extLst>
              <a:ext uri="{FF2B5EF4-FFF2-40B4-BE49-F238E27FC236}">
                <a16:creationId xmlns:a16="http://schemas.microsoft.com/office/drawing/2014/main" id="{E86FDD6E-585D-0288-3260-5F53E6BD91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17393" y="3064351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846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934;p47"/>
          <p:cNvGrpSpPr/>
          <p:nvPr/>
        </p:nvGrpSpPr>
        <p:grpSpPr>
          <a:xfrm rot="477142">
            <a:off x="722785" y="679656"/>
            <a:ext cx="6978707" cy="5518639"/>
            <a:chOff x="1726875" y="3062551"/>
            <a:chExt cx="2379576" cy="2143563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26" name="Google Shape;935;p47"/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936;p47"/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  <a:grpFill/>
          </p:grpSpPr>
          <p:sp>
            <p:nvSpPr>
              <p:cNvPr id="28" name="Google Shape;937;p47"/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38;p47"/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39;p47"/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40;p47"/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41;p47"/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42;p47"/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43;p47"/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44;p47"/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45;p47"/>
              <p:cNvSpPr/>
              <p:nvPr/>
            </p:nvSpPr>
            <p:spPr>
              <a:xfrm>
                <a:off x="4639950" y="1339175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46;p47"/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47;p47"/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48;p47"/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49;p47"/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50;p47"/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186" y="93295"/>
            <a:ext cx="6432800" cy="1324800"/>
          </a:xfrm>
        </p:spPr>
        <p:txBody>
          <a:bodyPr/>
          <a:lstStyle/>
          <a:p>
            <a:r>
              <a:rPr lang="en-US" sz="4800" dirty="0">
                <a:latin typeface="Myriad Pro" panose="020B0503030403020204" pitchFamily="34" charset="0"/>
              </a:rPr>
              <a:t>New words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707244" y="2585010"/>
            <a:ext cx="4531586" cy="1875350"/>
            <a:chOff x="6120075" y="3044675"/>
            <a:chExt cx="1920240" cy="666750"/>
          </a:xfrm>
        </p:grpSpPr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speak English</a:t>
              </a:r>
            </a:p>
          </p:txBody>
        </p:sp>
      </p:grpSp>
      <p:grpSp>
        <p:nvGrpSpPr>
          <p:cNvPr id="8" name="Google Shape;1259;p40"/>
          <p:cNvGrpSpPr/>
          <p:nvPr/>
        </p:nvGrpSpPr>
        <p:grpSpPr>
          <a:xfrm>
            <a:off x="10823793" y="6255753"/>
            <a:ext cx="1745583" cy="230173"/>
            <a:chOff x="1394800" y="3522000"/>
            <a:chExt cx="1048650" cy="138275"/>
          </a:xfrm>
          <a:solidFill>
            <a:schemeClr val="accent3">
              <a:lumMod val="90000"/>
            </a:schemeClr>
          </a:solidFill>
        </p:grpSpPr>
        <p:sp>
          <p:nvSpPr>
            <p:cNvPr id="9" name="Google Shape;1260;p40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61;p40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62;p40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63;p40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64;p40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65;p40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6;p40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7;p40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8;p40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497;p44"/>
          <p:cNvGrpSpPr/>
          <p:nvPr/>
        </p:nvGrpSpPr>
        <p:grpSpPr>
          <a:xfrm flipH="1">
            <a:off x="1166147" y="755695"/>
            <a:ext cx="2430036" cy="176025"/>
            <a:chOff x="4345425" y="2175475"/>
            <a:chExt cx="800750" cy="176025"/>
          </a:xfrm>
        </p:grpSpPr>
        <p:sp>
          <p:nvSpPr>
            <p:cNvPr id="43" name="Google Shape;1498;p4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99;p4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630534" y="1834556"/>
            <a:ext cx="2852441" cy="2876964"/>
            <a:chOff x="2936168" y="1662288"/>
            <a:chExt cx="3355651" cy="343850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6168" y="1662288"/>
              <a:ext cx="3355651" cy="343850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flipH="1">
              <a:off x="5032397" y="1986271"/>
              <a:ext cx="10411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Hello!</a:t>
              </a:r>
            </a:p>
          </p:txBody>
        </p:sp>
      </p:grpSp>
      <p:pic>
        <p:nvPicPr>
          <p:cNvPr id="4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334" y="150088"/>
            <a:ext cx="1072451" cy="514220"/>
          </a:xfrm>
          <a:prstGeom prst="rect">
            <a:avLst/>
          </a:prstGeom>
        </p:spPr>
      </p:pic>
      <p:pic>
        <p:nvPicPr>
          <p:cNvPr id="20" name="6.1-3.mp3" descr="6.1-3.mp3">
            <a:hlinkClick r:id="" action="ppaction://media"/>
            <a:extLst>
              <a:ext uri="{FF2B5EF4-FFF2-40B4-BE49-F238E27FC236}">
                <a16:creationId xmlns:a16="http://schemas.microsoft.com/office/drawing/2014/main" id="{289CE4BA-F9AE-12CA-109F-0965F12CFD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315531" y="3214737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588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934;p47"/>
          <p:cNvGrpSpPr/>
          <p:nvPr/>
        </p:nvGrpSpPr>
        <p:grpSpPr>
          <a:xfrm rot="477142">
            <a:off x="1217631" y="884703"/>
            <a:ext cx="7335430" cy="5400040"/>
            <a:chOff x="1726875" y="3062551"/>
            <a:chExt cx="2379576" cy="2143563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26" name="Google Shape;935;p47"/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936;p47"/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  <a:grpFill/>
          </p:grpSpPr>
          <p:sp>
            <p:nvSpPr>
              <p:cNvPr id="28" name="Google Shape;937;p47"/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38;p47"/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39;p47"/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40;p47"/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41;p47"/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42;p47"/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43;p47"/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44;p47"/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45;p47"/>
              <p:cNvSpPr/>
              <p:nvPr/>
            </p:nvSpPr>
            <p:spPr>
              <a:xfrm>
                <a:off x="4639950" y="1339175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46;p47"/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47;p47"/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48;p47"/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49;p47"/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50;p47"/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186" y="93295"/>
            <a:ext cx="6432800" cy="1324800"/>
          </a:xfrm>
        </p:spPr>
        <p:txBody>
          <a:bodyPr/>
          <a:lstStyle/>
          <a:p>
            <a:r>
              <a:rPr lang="en-US" sz="4800" dirty="0">
                <a:latin typeface="Myriad Pro" panose="020B0503030403020204" pitchFamily="34" charset="0"/>
              </a:rPr>
              <a:t>New words</a:t>
            </a:r>
          </a:p>
        </p:txBody>
      </p:sp>
      <p:grpSp>
        <p:nvGrpSpPr>
          <p:cNvPr id="8" name="Google Shape;1259;p40"/>
          <p:cNvGrpSpPr/>
          <p:nvPr/>
        </p:nvGrpSpPr>
        <p:grpSpPr>
          <a:xfrm>
            <a:off x="10823793" y="6255753"/>
            <a:ext cx="1745583" cy="230173"/>
            <a:chOff x="1394800" y="3522000"/>
            <a:chExt cx="1048650" cy="138275"/>
          </a:xfrm>
          <a:solidFill>
            <a:schemeClr val="accent3">
              <a:lumMod val="90000"/>
            </a:schemeClr>
          </a:solidFill>
        </p:grpSpPr>
        <p:sp>
          <p:nvSpPr>
            <p:cNvPr id="9" name="Google Shape;1260;p40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61;p40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62;p40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63;p40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64;p40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65;p40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6;p40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7;p40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8;p40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497;p44"/>
          <p:cNvGrpSpPr/>
          <p:nvPr/>
        </p:nvGrpSpPr>
        <p:grpSpPr>
          <a:xfrm flipH="1">
            <a:off x="1166147" y="755695"/>
            <a:ext cx="2430036" cy="176025"/>
            <a:chOff x="4345425" y="2175475"/>
            <a:chExt cx="800750" cy="176025"/>
          </a:xfrm>
        </p:grpSpPr>
        <p:sp>
          <p:nvSpPr>
            <p:cNvPr id="43" name="Google Shape;1498;p4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99;p4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68" y="1798498"/>
            <a:ext cx="4043036" cy="269137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028179" y="2797029"/>
            <a:ext cx="3553449" cy="1262633"/>
            <a:chOff x="6120075" y="3044675"/>
            <a:chExt cx="1920240" cy="666750"/>
          </a:xfrm>
        </p:grpSpPr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swim</a:t>
              </a:r>
            </a:p>
          </p:txBody>
        </p:sp>
      </p:grpSp>
      <p:pic>
        <p:nvPicPr>
          <p:cNvPr id="4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pic>
        <p:nvPicPr>
          <p:cNvPr id="18" name="6.1-4.mp3" descr="6.1-4.mp3">
            <a:hlinkClick r:id="" action="ppaction://media"/>
            <a:extLst>
              <a:ext uri="{FF2B5EF4-FFF2-40B4-BE49-F238E27FC236}">
                <a16:creationId xmlns:a16="http://schemas.microsoft.com/office/drawing/2014/main" id="{304AD51A-E6FE-03D8-798A-0A29AEC5C5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93319" y="3021945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72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71.Unit 6-Lesson1- Period1-Task 1, 2, 3"/>
  <p:tag name="ISPRING_LMS_API_VERSION" val="SCORM 2004 (2nd edition)"/>
  <p:tag name="ISPRING_ULTRA_SCORM_COURSE_ID" val="C328473B-2A39-45E7-B3EA-06720F6A27F1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71.Unit 6-Lesson1- Period1-Task 1, 2, 3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cQVR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3EFU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cQVR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NxBVF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DcQVR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NxBVF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DcQVRVe8ZnLmYAAABoAAAAHAAAAHVuaXZlcnNhbC9sb2NhbF9zZXR0aW5ncy54bWyzsa/IzVEoSy0qzszPs1Uy1DNQUkjNS85PycxLt1UKDXHTtVBSKC5JzEtJzMnPS7VVystXUrC347LJyU9OzAlOLSkBKixWKMhJrEwtCknNBTJKUv0Sc4EqQzxd/RRcXTxDlPTtuABQSwMEFAACAAgA3UFU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N1BVFWhbY9iTAAAAGsAAAAbAAAAdW5pdmVyc2FsL3VuaXZlcnNhbC5wbmcueG1ss7GvyM1RKEstKs7Mz7NVMtQzULK34+WyKShKLctMLVeoAIoBBSFASaHSVsnECMEtz0wpyQCpMDBBCGakZqZnlNgqWRhZwAX1gWYCAFBLAQIAABQAAgAIAIxeVlE2YVgCRwMAAOEJAAAUAAAAAAAAAAEAAAAAAAAAAAB1bml2ZXJzYWwvcGxheWVyLnhtbFBLAQIAABQAAgAIANxBVFWcXjIIFAYAADcXAAAdAAAAAAAAAAEAAAAAAHkDAAB1bml2ZXJzYWwvY29tbW9uX21lc3NhZ2VzLmxuZ1BLAQIAABQAAgAIANxBVFUVHmAbowAAAH8BAAAuAAAAAAAAAAEAAAAAAMgJAAB1bml2ZXJzYWwvcGxheWJhY2tfYW5kX25hdmlnYXRpb25fc2V0dGluZ3MueG1sUEsBAgAAFAACAAgA3EFUVaenV+h8BAAAbxcAACcAAAAAAAAAAQAAAAAAtwoAAHVuaXZlcnNhbC9mbGFzaF9wdWJsaXNoaW5nX3NldHRpbmdzLnhtbFBLAQIAABQAAgAIANxBVFXlX+THbQMAAKEMAAAhAAAAAAAAAAEAAAAAAHgPAAB1bml2ZXJzYWwvZmxhc2hfc2tpbl9zZXR0aW5ncy54bWxQSwECAAAUAAIACADcQVRVF9vd2HcEAAD5FgAAJgAAAAAAAAABAAAAAAAkEwAAdW5pdmVyc2FsL2h0bWxfcHVibGlzaGluZ19zZXR0aW5ncy54bWxQSwECAAAUAAIACADcQVRVJR/xB6oBAABoBgAAHwAAAAAAAAABAAAAAADfFwAAdW5pdmVyc2FsL2h0bWxfc2tpbl9zZXR0aW5ncy5qc1BLAQIAABQAAgAIANxBVFV7xmcuZgAAAGgAAAAcAAAAAAAAAAEAAAAAAMYZAAB1bml2ZXJzYWwvbG9jYWxfc2V0dGluZ3MueG1sUEsBAgAAFAACAAgA3UFUVRbuq+5BBgAAWxwAABcAAAAAAAAAAAAAAAAAZhoAAHVuaXZlcnNhbC91bml2ZXJzYWwucG5nUEsBAgAAFAACAAgA3UFUVaFtj2JMAAAAawAAABsAAAAAAAAAAQAAAAAA3CAAAHVuaXZlcnNhbC91bml2ZXJzYWwucG5nLnhtbFBLBQYAAAAACgAKAAYDAABhIQAAAAA=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BAI GIANG PPT WW3 CHUAN 08-9-2022\\Unit 6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DDDA27-68FC-4AA7-8D07-2FEBFAA37356}:26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154E5B-36E2-4A41-99C4-835DB4D55BF8}:2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7DC0D7-AC4B-4AA5-9485-D6B951F895BF}:27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F626D2-29BF-4FFD-BF56-6EE292E56095}:27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D5C348-0F3F-43E0-B194-F736127CEFC3}:28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B0C6CA-E972-4AA3-8413-28205327CDEB}:2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9ECB43-1BD0-4016-B7DC-630B1D8EA7A4}:28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980392-CC5A-4EAC-898C-38DE11D5FEE2}:26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F15757-5B76-4F73-960D-884CB395998F}:2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652518-8AC5-42BA-9C69-EC8423172EEC}:2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066E1A-DB17-44DC-9E10-969B82295114}:28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A3167E-7502-4484-9FDF-C5B68A3E727C}:27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19FB72-349A-4A0E-8F8D-36BA8C4C35A7}:27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61107F-1D40-4C32-B29E-907A1B78BCA6}:27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848AEE-4DF3-4520-88A8-B02EBF20576A}:27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D67C66-7FC0-4DCD-A652-973195B4248F}:27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3AB171-658F-4CEE-9603-3314103E69D2}:2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5DD093-D66D-48B4-A729-A6881E157F7B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FC4C57-495C-431F-BBA2-6CB9DF7E305B}:2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278DBC-16D7-4B13-BA67-6D4889E53B41}:28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66163E-B53F-4C47-88B7-6445F644A427}:2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1D7EF6-5049-4903-AF1A-F58B3AB68E48}:2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8D3A0F-4E1D-4EFC-8AD4-2C40EFD51A2C}:2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863EE6-79E1-47D3-BB0C-951EB9677926}:26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nline Notebook by Slidesgo">
  <a:themeElements>
    <a:clrScheme name="Simple Light">
      <a:dk1>
        <a:srgbClr val="1C4587"/>
      </a:dk1>
      <a:lt1>
        <a:srgbClr val="FFFFFF"/>
      </a:lt1>
      <a:dk2>
        <a:srgbClr val="000000"/>
      </a:dk2>
      <a:lt2>
        <a:srgbClr val="EEEEEE"/>
      </a:lt2>
      <a:accent1>
        <a:srgbClr val="FFF8D3"/>
      </a:accent1>
      <a:accent2>
        <a:srgbClr val="CAFFCA"/>
      </a:accent2>
      <a:accent3>
        <a:srgbClr val="FFBBAA"/>
      </a:accent3>
      <a:accent4>
        <a:srgbClr val="B0D5F7"/>
      </a:accent4>
      <a:accent5>
        <a:srgbClr val="FFFFFF"/>
      </a:accent5>
      <a:accent6>
        <a:srgbClr val="FFE599"/>
      </a:accent6>
      <a:hlink>
        <a:srgbClr val="1C458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</TotalTime>
  <Words>242</Words>
  <Application>Microsoft Office PowerPoint</Application>
  <PresentationFormat>Widescreen</PresentationFormat>
  <Paragraphs>97</Paragraphs>
  <Slides>24</Slides>
  <Notes>24</Notes>
  <HiddenSlides>0</HiddenSlides>
  <MMClips>12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Arial</vt:lpstr>
      <vt:lpstr>Bebas Neue</vt:lpstr>
      <vt:lpstr>Calibri</vt:lpstr>
      <vt:lpstr>Calibri Light</vt:lpstr>
      <vt:lpstr>Comic Sans MS</vt:lpstr>
      <vt:lpstr>Itim</vt:lpstr>
      <vt:lpstr>Life Savers</vt:lpstr>
      <vt:lpstr>Life Savers ExtraBold</vt:lpstr>
      <vt:lpstr>Merriweather</vt:lpstr>
      <vt:lpstr>Muli</vt:lpstr>
      <vt:lpstr>Myriad Pro</vt:lpstr>
      <vt:lpstr>Nunito</vt:lpstr>
      <vt:lpstr>PT Sans</vt:lpstr>
      <vt:lpstr>Quicksand</vt:lpstr>
      <vt:lpstr>Quicksand SemiBold</vt:lpstr>
      <vt:lpstr>Roboto</vt:lpstr>
      <vt:lpstr>Roboto Condensed Light</vt:lpstr>
      <vt:lpstr>Office Theme</vt:lpstr>
      <vt:lpstr>Online Notebook by Slidesgo</vt:lpstr>
      <vt:lpstr>P.E. Subject for Middle School - 6th Grade: Sports &amp; Games by Slidesgo</vt:lpstr>
      <vt:lpstr>Science Subject for Elementary - 3rd Grade: Physical, Life, and Earth by Slidesgo</vt:lpstr>
      <vt:lpstr>PowerPoint Presentation</vt:lpstr>
      <vt:lpstr>Unit 6:  My Hobby</vt:lpstr>
      <vt:lpstr>PowerPoint Presentation</vt:lpstr>
      <vt:lpstr>PowerPoint Presentation</vt:lpstr>
      <vt:lpstr>Children with musical instruments,  Rio de Janeiro, Brazil</vt:lpstr>
      <vt:lpstr>New words</vt:lpstr>
      <vt:lpstr>New words</vt:lpstr>
      <vt:lpstr>New words</vt:lpstr>
      <vt:lpstr>New words</vt:lpstr>
      <vt:lpstr>New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 Listen and point. Repeat.</vt:lpstr>
      <vt:lpstr>PowerPoint Presentation</vt:lpstr>
      <vt:lpstr>2 Listen and tick.</vt:lpstr>
      <vt:lpstr>PowerPoint Presentation</vt:lpstr>
      <vt:lpstr>3 Let’s play! Use the words in 1.</vt:lpstr>
      <vt:lpstr>PowerPoint Presentation</vt:lpstr>
      <vt:lpstr>PowerPoint Presentation</vt:lpstr>
      <vt:lpstr>Look and circle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71.Unit 6-Lesson1- Period1-Task 1, 2, 3</dc:title>
  <dc:creator>Le Thi Phep</dc:creator>
  <cp:lastModifiedBy>tien pham</cp:lastModifiedBy>
  <cp:revision>63</cp:revision>
  <dcterms:created xsi:type="dcterms:W3CDTF">2022-02-23T16:05:03Z</dcterms:created>
  <dcterms:modified xsi:type="dcterms:W3CDTF">2022-10-20T01:26:20Z</dcterms:modified>
</cp:coreProperties>
</file>