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63" r:id="rId3"/>
    <p:sldId id="264" r:id="rId4"/>
    <p:sldId id="257" r:id="rId5"/>
    <p:sldId id="265" r:id="rId6"/>
    <p:sldId id="259" r:id="rId7"/>
    <p:sldId id="261" r:id="rId8"/>
    <p:sldId id="262" r:id="rId9"/>
    <p:sldId id="260" r:id="rId10"/>
    <p:sldId id="266" r:id="rId11"/>
  </p:sldIdLst>
  <p:sldSz cx="12192000" cy="6858000"/>
  <p:notesSz cx="6858000" cy="9144000"/>
  <p:embeddedFontLst>
    <p:embeddedFont>
      <p:font typeface="Calibri" pitchFamily="34" charset="0"/>
      <p:regular r:id="rId12"/>
      <p:bold r:id="rId13"/>
      <p:italic r:id="rId14"/>
      <p:boldItalic r:id="rId15"/>
    </p:embeddedFont>
    <p:embeddedFont>
      <p:font typeface="Calibri Light" pitchFamily="34" charset="0"/>
      <p:regular r:id="rId16"/>
      <p: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3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0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E432-798C-4950-9988-33B1B79A7BC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C9AF-1064-4282-84BF-D02F46339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9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E432-798C-4950-9988-33B1B79A7BC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C9AF-1064-4282-84BF-D02F46339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4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E432-798C-4950-9988-33B1B79A7BC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C9AF-1064-4282-84BF-D02F46339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0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E432-798C-4950-9988-33B1B79A7BC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C9AF-1064-4282-84BF-D02F46339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16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E432-798C-4950-9988-33B1B79A7BC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C9AF-1064-4282-84BF-D02F46339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43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E432-798C-4950-9988-33B1B79A7BC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C9AF-1064-4282-84BF-D02F46339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18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E432-798C-4950-9988-33B1B79A7BC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C9AF-1064-4282-84BF-D02F46339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14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E432-798C-4950-9988-33B1B79A7BC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C9AF-1064-4282-84BF-D02F46339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4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E432-798C-4950-9988-33B1B79A7BC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C9AF-1064-4282-84BF-D02F46339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52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E432-798C-4950-9988-33B1B79A7BC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C9AF-1064-4282-84BF-D02F46339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0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E432-798C-4950-9988-33B1B79A7BC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C9AF-1064-4282-84BF-D02F46339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58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3E432-798C-4950-9988-33B1B79A7BC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EC9AF-1064-4282-84BF-D02F46339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1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96150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1758461" y="4360985"/>
            <a:ext cx="9343292" cy="449811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Chào mừng quý thầy cô và các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bạn học sinh đến vói tiết Âm nhạc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5533293" y="5840603"/>
            <a:ext cx="1606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83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366" y="0"/>
            <a:ext cx="8632684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2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2180493" y="268849"/>
            <a:ext cx="887437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vận động theo nhịp điệu bài hát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[hanhtrangso.nxbgd.vn] Chủ đề 4 -  Hát_ Khúc nhạc trên nương xa (Audio có lời)_H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585" y="1201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965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3118338"/>
          </a:xfrm>
          <a:prstGeom prst="rect">
            <a:avLst/>
          </a:prstGeom>
        </p:spPr>
      </p:pic>
      <p:pic>
        <p:nvPicPr>
          <p:cNvPr id="2" name="[hanhtrangso.nxbgd.vn] Chủ đề 4 - Hát với nhạc đệm_ Khúc nhạc trên nương xa (Audio không lời)_H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492" y="3217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032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311"/>
            <a:ext cx="12192000" cy="685800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193433" y="1109273"/>
            <a:ext cx="2532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Trò chơi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bí ẩn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431" y="90311"/>
            <a:ext cx="9741877" cy="685800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>
          <a:xfrm>
            <a:off x="2519811" y="104811"/>
            <a:ext cx="5017477" cy="3423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 10"/>
          <p:cNvSpPr/>
          <p:nvPr/>
        </p:nvSpPr>
        <p:spPr>
          <a:xfrm>
            <a:off x="2491154" y="3527949"/>
            <a:ext cx="5017477" cy="3434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̀nh chữ nhật 11"/>
          <p:cNvSpPr/>
          <p:nvPr/>
        </p:nvSpPr>
        <p:spPr>
          <a:xfrm>
            <a:off x="7565945" y="90311"/>
            <a:ext cx="4712677" cy="34231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ình chữ nhật 12"/>
          <p:cNvSpPr/>
          <p:nvPr/>
        </p:nvSpPr>
        <p:spPr>
          <a:xfrm>
            <a:off x="7520354" y="3513450"/>
            <a:ext cx="4712677" cy="3434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ộp Văn bản 14"/>
          <p:cNvSpPr txBox="1"/>
          <p:nvPr/>
        </p:nvSpPr>
        <p:spPr>
          <a:xfrm>
            <a:off x="3815863" y="852311"/>
            <a:ext cx="633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/>
          <p:cNvSpPr txBox="1"/>
          <p:nvPr/>
        </p:nvSpPr>
        <p:spPr>
          <a:xfrm>
            <a:off x="10228385" y="5023439"/>
            <a:ext cx="633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/>
          <p:cNvSpPr txBox="1"/>
          <p:nvPr/>
        </p:nvSpPr>
        <p:spPr>
          <a:xfrm>
            <a:off x="3938956" y="4656505"/>
            <a:ext cx="633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7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/>
          <p:cNvSpPr txBox="1"/>
          <p:nvPr/>
        </p:nvSpPr>
        <p:spPr>
          <a:xfrm>
            <a:off x="10693292" y="612841"/>
            <a:ext cx="633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7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ình Bầu dục 21"/>
          <p:cNvSpPr/>
          <p:nvPr/>
        </p:nvSpPr>
        <p:spPr>
          <a:xfrm rot="20659173">
            <a:off x="5261920" y="1014272"/>
            <a:ext cx="5474677" cy="45544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ộp Văn bản 22"/>
          <p:cNvSpPr txBox="1"/>
          <p:nvPr/>
        </p:nvSpPr>
        <p:spPr>
          <a:xfrm>
            <a:off x="7807569" y="2109252"/>
            <a:ext cx="633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973677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  <p:bldP spid="13" grpId="0" animBg="1"/>
      <p:bldP spid="15" grpId="0"/>
      <p:bldP spid="17" grpId="0"/>
      <p:bldP spid="18" grpId="0"/>
      <p:bldP spid="19" grpId="0"/>
      <p:bldP spid="22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961292" y="1783085"/>
            <a:ext cx="10269415" cy="193899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15:</a:t>
            </a:r>
          </a:p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Nghe nhạc: Suối đàn T’rưng</a:t>
            </a:r>
          </a:p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Thường Thức Âm nhạc: Những Khúc hát ru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2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Suối Đàn T'rưng (Độc Tấu Đàn T'rư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5970" y="720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359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42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19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5861539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7046" y="0"/>
            <a:ext cx="6224953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Hộp Văn bản 7"/>
          <p:cNvSpPr txBox="1"/>
          <p:nvPr/>
        </p:nvSpPr>
        <p:spPr>
          <a:xfrm>
            <a:off x="2051540" y="279113"/>
            <a:ext cx="681110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bài hát: Ru em Dân ca Xê Đăng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u em - Vũ Tường Anh(Hội Thi Tiếng Hát GV và HS cấp tỉnh năm 201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108" y="863888"/>
            <a:ext cx="10890738" cy="579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04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70</Words>
  <Application>Microsoft Office PowerPoint</Application>
  <PresentationFormat>Custom</PresentationFormat>
  <Paragraphs>15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BVMT_LN!!!</dc:creator>
  <cp:lastModifiedBy>Admin</cp:lastModifiedBy>
  <cp:revision>18</cp:revision>
  <dcterms:created xsi:type="dcterms:W3CDTF">2022-12-05T14:04:17Z</dcterms:created>
  <dcterms:modified xsi:type="dcterms:W3CDTF">2022-12-12T02:11:49Z</dcterms:modified>
</cp:coreProperties>
</file>