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</p:sldMasterIdLst>
  <p:notesMasterIdLst>
    <p:notesMasterId r:id="rId20"/>
  </p:notesMasterIdLst>
  <p:sldIdLst>
    <p:sldId id="297" r:id="rId4"/>
    <p:sldId id="296" r:id="rId5"/>
    <p:sldId id="298" r:id="rId6"/>
    <p:sldId id="300" r:id="rId7"/>
    <p:sldId id="301" r:id="rId8"/>
    <p:sldId id="302" r:id="rId9"/>
    <p:sldId id="303" r:id="rId10"/>
    <p:sldId id="304" r:id="rId11"/>
    <p:sldId id="308" r:id="rId12"/>
    <p:sldId id="309" r:id="rId13"/>
    <p:sldId id="310" r:id="rId14"/>
    <p:sldId id="311" r:id="rId15"/>
    <p:sldId id="305" r:id="rId16"/>
    <p:sldId id="306" r:id="rId17"/>
    <p:sldId id="307" r:id="rId18"/>
    <p:sldId id="31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65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30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13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087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5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4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8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74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59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3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89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77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88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49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90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15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53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73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6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3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0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0.mp3"/><Relationship Id="rId7" Type="http://schemas.openxmlformats.org/officeDocument/2006/relationships/image" Target="../media/image18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0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19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7338" y="2872622"/>
            <a:ext cx="4747493" cy="98072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ÂM </a:t>
            </a:r>
            <a:r>
              <a:rPr lang="en-US" sz="4800" b="1" i="1">
                <a:solidFill>
                  <a:schemeClr val="bg1"/>
                </a:solidFill>
              </a:rPr>
              <a:t>NHẠC 4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23757" y="616332"/>
            <a:ext cx="1754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TIẾT: 13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2456" y="1628800"/>
            <a:ext cx="38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ÔN TẬP BÀI HÁT: CÒ LẢ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1454"/>
            <a:ext cx="634451" cy="51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93" y="384627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528">
            <a:off x="5574706" y="4061365"/>
            <a:ext cx="676926" cy="5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27984" y="2349402"/>
            <a:ext cx="4199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TẬP ĐỌC NHẠC: TĐN SỐ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378684"/>
            <a:ext cx="9085290" cy="305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2783" y="29969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4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2276872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" y="620688"/>
            <a:ext cx="908529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3+4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2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4328" y="5714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42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217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</a:rPr>
              <a:t>HS nhẩm cả bài 1 lần sau đó đọc vài lần với các hình thức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733812"/>
            <a:ext cx="8964488" cy="3999188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0379"/>
            <a:ext cx="9144000" cy="4432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97" y="38769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chia </a:t>
            </a:r>
            <a:r>
              <a:rPr lang="en-US" sz="2800" i="1" dirty="0" err="1">
                <a:solidFill>
                  <a:srgbClr val="FF0000"/>
                </a:solidFill>
              </a:rPr>
              <a:t>lớp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thành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>
                <a:solidFill>
                  <a:srgbClr val="FF0000"/>
                </a:solidFill>
              </a:rPr>
              <a:t>2 tổ: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1: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err="1">
                <a:solidFill>
                  <a:srgbClr val="FF0000"/>
                </a:solidFill>
              </a:rPr>
              <a:t>Đọc</a:t>
            </a:r>
            <a:r>
              <a:rPr lang="en-US" sz="2800" i="1">
                <a:solidFill>
                  <a:srgbClr val="FF0000"/>
                </a:solidFill>
              </a:rPr>
              <a:t> nhạc. </a:t>
            </a:r>
            <a:r>
              <a:rPr lang="en-US" sz="2800" b="1" i="1">
                <a:solidFill>
                  <a:srgbClr val="000066"/>
                </a:solidFill>
              </a:rPr>
              <a:t>Tổ </a:t>
            </a:r>
            <a:r>
              <a:rPr lang="en-US" sz="2800" b="1" i="1" dirty="0">
                <a:solidFill>
                  <a:srgbClr val="000066"/>
                </a:solidFill>
              </a:rPr>
              <a:t>2: </a:t>
            </a:r>
            <a:r>
              <a:rPr lang="en-US" sz="2800" i="1" dirty="0" err="1">
                <a:solidFill>
                  <a:srgbClr val="FF0000"/>
                </a:solidFill>
              </a:rPr>
              <a:t>nghép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(</a:t>
            </a:r>
            <a:r>
              <a:rPr lang="en-US" sz="2800" i="1" dirty="0" err="1">
                <a:solidFill>
                  <a:srgbClr val="FF0000"/>
                </a:solidFill>
              </a:rPr>
              <a:t>ngược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lại</a:t>
            </a:r>
            <a:r>
              <a:rPr lang="en-US" sz="2800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9884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35696" y="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Đọc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nhạc</a:t>
            </a:r>
            <a:r>
              <a:rPr lang="en-US" sz="2800" i="1" dirty="0">
                <a:solidFill>
                  <a:srgbClr val="FF0000"/>
                </a:solidFill>
              </a:rPr>
              <a:t>, </a:t>
            </a:r>
            <a:r>
              <a:rPr lang="en-US" sz="2800" i="1" dirty="0" err="1">
                <a:solidFill>
                  <a:srgbClr val="FF0000"/>
                </a:solidFill>
              </a:rPr>
              <a:t>ghép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lời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gõ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đệm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theo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phách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5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79"/>
            <a:ext cx="9113734" cy="241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00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12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23683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31891"/>
            <a:ext cx="1311539" cy="10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2217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</a:rPr>
              <a:t>Đọc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nhạc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ghép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lời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gõ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đệm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theo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phách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4" name="doc nhac 4 con c r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33812"/>
            <a:ext cx="8964488" cy="3999188"/>
          </a:xfrm>
          <a:prstGeom prst="rect">
            <a:avLst/>
          </a:prstGeom>
        </p:spPr>
      </p:pic>
      <p:pic>
        <p:nvPicPr>
          <p:cNvPr id="6" name="C1+2+3+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5725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" y="1340768"/>
            <a:ext cx="9132703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2476447" y="2915237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4996728" y="2915231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 NGHEP TRAH\pngtree-flying-white-crane-png-image_19961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8887">
            <a:off x="7805039" y="2915232"/>
            <a:ext cx="582669" cy="4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3544" y="0"/>
            <a:ext cx="479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1. ÔN TẬP BÀI HÁT: CÒ LẢ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9545" y="850558"/>
            <a:ext cx="3962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HD Hát gõ đệm theo nhịp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CO 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744" y="3222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" y="116632"/>
            <a:ext cx="4491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HD Hát lĩnh xướng hòa giọng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55" y="639852"/>
            <a:ext cx="2245744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23727" y="1351355"/>
            <a:ext cx="206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HS NỮ HÁT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8186" y="1228244"/>
            <a:ext cx="490413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/>
              <a:t>Con cò…ra cánh đồng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-23727" y="2493459"/>
            <a:ext cx="2245744" cy="1826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23728" y="3114382"/>
            <a:ext cx="236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CẢ LỚP HÁT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8186" y="2991271"/>
            <a:ext cx="6704334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/>
              <a:t>Tình tính tang…nhớ hay chăng</a:t>
            </a:r>
          </a:p>
        </p:txBody>
      </p:sp>
      <p:pic>
        <p:nvPicPr>
          <p:cNvPr id="10" name="CO 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79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3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4612" y="23252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9608" y="54647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TĐN SỐ 4: CON CHIM RI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58093"/>
            <a:ext cx="8316416" cy="412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190181" y="1008137"/>
            <a:ext cx="360040" cy="755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3955" y="110491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56791" y="21088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2: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56791" y="31409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3: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0201" y="414908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CÂU 4: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40202" y="4731"/>
            <a:ext cx="439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2.TẬP ĐỌC NHẠC: TĐN SỐ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3212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7824" y="0"/>
            <a:ext cx="3348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Luyện cao độ-tiết 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" y="519740"/>
            <a:ext cx="9144000" cy="20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068960"/>
            <a:ext cx="8915400" cy="15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CD DEN DRMF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10725" y="20176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0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Hỏi hình nốt, tên nốt nhạc nào?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422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" y="620688"/>
            <a:ext cx="911373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987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35896" y="0"/>
            <a:ext cx="2432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13734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5896" y="0"/>
            <a:ext cx="29988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Dạy câu 1+2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91440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458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3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174</Words>
  <Application>Microsoft Office PowerPoint</Application>
  <PresentationFormat>On-screen Show (4:3)</PresentationFormat>
  <Paragraphs>32</Paragraphs>
  <Slides>16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111</cp:revision>
  <dcterms:created xsi:type="dcterms:W3CDTF">2021-05-09T14:16:54Z</dcterms:created>
  <dcterms:modified xsi:type="dcterms:W3CDTF">2022-12-12T01:56:18Z</dcterms:modified>
</cp:coreProperties>
</file>