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fif" ContentType="image/j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sldIdLst>
    <p:sldId id="257" r:id="rId2"/>
    <p:sldId id="267" r:id="rId3"/>
    <p:sldId id="266" r:id="rId4"/>
    <p:sldId id="268" r:id="rId5"/>
    <p:sldId id="259" r:id="rId6"/>
    <p:sldId id="269" r:id="rId7"/>
    <p:sldId id="262" r:id="rId8"/>
  </p:sldIdLst>
  <p:sldSz cx="12192000" cy="6858000"/>
  <p:notesSz cx="6858000" cy="9144000"/>
  <p:embeddedFontLst>
    <p:embeddedFont>
      <p:font typeface="Calibri Light" pitchFamily="34" charset="0"/>
      <p:regular r:id="rId9"/>
      <p:italic r:id="rId10"/>
    </p:embeddedFont>
    <p:embeddedFont>
      <p:font typeface="Calibri" pitchFamily="34" charset="0"/>
      <p:regular r:id="rId11"/>
      <p:bold r:id="rId12"/>
      <p:italic r:id="rId13"/>
      <p:boldItalic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71" d="100"/>
          <a:sy n="71" d="100"/>
        </p:scale>
        <p:origin x="-60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 smtClean="0"/>
              <a:t>Bấm để chỉnh sửa kiểu phụ đề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DF460-D31E-47CE-AB8A-761CC29381BB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BD3CC-0E0E-4400-8668-8CB8E9544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553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DF460-D31E-47CE-AB8A-761CC29381BB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BD3CC-0E0E-4400-8668-8CB8E9544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281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DF460-D31E-47CE-AB8A-761CC29381BB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BD3CC-0E0E-4400-8668-8CB8E9544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186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DF460-D31E-47CE-AB8A-761CC29381BB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BD3CC-0E0E-4400-8668-8CB8E9544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775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DF460-D31E-47CE-AB8A-761CC29381BB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BD3CC-0E0E-4400-8668-8CB8E9544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05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DF460-D31E-47CE-AB8A-761CC29381BB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BD3CC-0E0E-4400-8668-8CB8E9544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41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DF460-D31E-47CE-AB8A-761CC29381BB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BD3CC-0E0E-4400-8668-8CB8E9544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230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DF460-D31E-47CE-AB8A-761CC29381BB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BD3CC-0E0E-4400-8668-8CB8E9544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019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DF460-D31E-47CE-AB8A-761CC29381BB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BD3CC-0E0E-4400-8668-8CB8E9544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817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DF460-D31E-47CE-AB8A-761CC29381BB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BD3CC-0E0E-4400-8668-8CB8E9544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393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 smtClean="0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DF460-D31E-47CE-AB8A-761CC29381BB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BD3CC-0E0E-4400-8668-8CB8E9544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188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7DF460-D31E-47CE-AB8A-761CC29381BB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CBD3CC-0E0E-4400-8668-8CB8E9544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939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4.mp3"/><Relationship Id="rId7" Type="http://schemas.openxmlformats.org/officeDocument/2006/relationships/image" Target="../media/image12.emf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5.png"/><Relationship Id="rId4" Type="http://schemas.openxmlformats.org/officeDocument/2006/relationships/image" Target="../media/image14.jf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1"/>
          <p:cNvSpPr txBox="1"/>
          <p:nvPr/>
        </p:nvSpPr>
        <p:spPr>
          <a:xfrm>
            <a:off x="3990214" y="1509499"/>
            <a:ext cx="6716889" cy="3265701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>
                <a:gd name="adj1" fmla="val 10800000"/>
                <a:gd name="adj2" fmla="val 48978"/>
              </a:avLst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Chào mừng quý thầy cô và các bạn học sinh đến với tiết âm nhạc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7" name="Hình chữ nhật 6"/>
          <p:cNvSpPr/>
          <p:nvPr/>
        </p:nvSpPr>
        <p:spPr>
          <a:xfrm>
            <a:off x="6381888" y="2820579"/>
            <a:ext cx="19335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2</a:t>
            </a:r>
            <a:endParaRPr lang="vi-VN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6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44455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864"/>
            <a:ext cx="12192000" cy="6853136"/>
          </a:xfrm>
          <a:prstGeom prst="rect">
            <a:avLst/>
          </a:prstGeom>
        </p:spPr>
      </p:pic>
      <p:sp>
        <p:nvSpPr>
          <p:cNvPr id="6" name="Hình Chữ nhật Góc tròn 5"/>
          <p:cNvSpPr/>
          <p:nvPr/>
        </p:nvSpPr>
        <p:spPr>
          <a:xfrm>
            <a:off x="2878666" y="1162755"/>
            <a:ext cx="6694311" cy="84430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ộp Văn bản 6"/>
          <p:cNvSpPr txBox="1"/>
          <p:nvPr/>
        </p:nvSpPr>
        <p:spPr>
          <a:xfrm>
            <a:off x="3160888" y="1185332"/>
            <a:ext cx="61298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Tai ai tinh</a:t>
            </a:r>
            <a:endParaRPr lang="en-US" sz="5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ÂM THANH TRỐNG CO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04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97955" y="2431177"/>
            <a:ext cx="609600" cy="609600"/>
          </a:xfrm>
          <a:prstGeom prst="rect">
            <a:avLst/>
          </a:prstGeom>
        </p:spPr>
      </p:pic>
      <p:pic>
        <p:nvPicPr>
          <p:cNvPr id="4" name="Tieng-go-song-loan-song-lang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50993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78396" y="2336111"/>
            <a:ext cx="609600" cy="609600"/>
          </a:xfrm>
          <a:prstGeom prst="rect">
            <a:avLst/>
          </a:prstGeom>
        </p:spPr>
      </p:pic>
      <p:pic>
        <p:nvPicPr>
          <p:cNvPr id="8" name="Hình ảnh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7188" y="3040777"/>
            <a:ext cx="2143125" cy="2143125"/>
          </a:xfrm>
          <a:prstGeom prst="rect">
            <a:avLst/>
          </a:prstGeom>
        </p:spPr>
      </p:pic>
      <p:pic>
        <p:nvPicPr>
          <p:cNvPr id="9" name="Hình ảnh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69288" y="3069352"/>
            <a:ext cx="2162175" cy="2114550"/>
          </a:xfrm>
          <a:prstGeom prst="rect">
            <a:avLst/>
          </a:prstGeom>
        </p:spPr>
      </p:pic>
      <p:sp>
        <p:nvSpPr>
          <p:cNvPr id="10" name="Hộp Văn bản 9"/>
          <p:cNvSpPr txBox="1"/>
          <p:nvPr/>
        </p:nvSpPr>
        <p:spPr>
          <a:xfrm>
            <a:off x="6957395" y="5183902"/>
            <a:ext cx="2251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Song loan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Hình ảnh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40773" y="5183902"/>
            <a:ext cx="2523963" cy="74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72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7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1023"/>
            <a:ext cx="12192000" cy="6858000"/>
          </a:xfrm>
          <a:prstGeom prst="rect">
            <a:avLst/>
          </a:prstGeom>
        </p:spPr>
      </p:pic>
      <p:sp>
        <p:nvSpPr>
          <p:cNvPr id="3" name="Hình chữ nhật 2"/>
          <p:cNvSpPr/>
          <p:nvPr/>
        </p:nvSpPr>
        <p:spPr>
          <a:xfrm>
            <a:off x="2678020" y="1462626"/>
            <a:ext cx="813235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21570381" lon="21300307" rev="275221"/>
              </a:camera>
              <a:lightRig rig="threePt" dir="t"/>
            </a:scene3d>
          </a:bodyPr>
          <a:lstStyle/>
          <a:p>
            <a:pPr algn="ctr"/>
            <a:r>
              <a:rPr lang="en-US" sz="4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15: - Nhạc cụ: </a:t>
            </a:r>
          </a:p>
          <a:p>
            <a:pPr algn="ctr"/>
            <a:r>
              <a:rPr lang="en-US" sz="4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Dùng nhạc cụ gõ thể hiện tiết tấu</a:t>
            </a:r>
            <a:endParaRPr lang="vi-VN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85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40685"/>
          </a:xfrm>
          <a:prstGeom prst="rect">
            <a:avLst/>
          </a:prstGeom>
        </p:spPr>
      </p:pic>
      <p:pic>
        <p:nvPicPr>
          <p:cNvPr id="6" name="Hình ảnh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3778" y="1625599"/>
            <a:ext cx="8184444" cy="2348089"/>
          </a:xfrm>
          <a:prstGeom prst="rect">
            <a:avLst/>
          </a:prstGeom>
        </p:spPr>
      </p:pic>
      <p:pic>
        <p:nvPicPr>
          <p:cNvPr id="2" name="Hình ảnh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543" y="3770490"/>
            <a:ext cx="851923" cy="603324"/>
          </a:xfrm>
          <a:prstGeom prst="rect">
            <a:avLst/>
          </a:prstGeom>
        </p:spPr>
      </p:pic>
      <p:pic>
        <p:nvPicPr>
          <p:cNvPr id="5" name="Hình ảnh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6258" y="3770490"/>
            <a:ext cx="777876" cy="603324"/>
          </a:xfrm>
          <a:prstGeom prst="rect">
            <a:avLst/>
          </a:prstGeom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8233" y="3821913"/>
            <a:ext cx="778212" cy="603324"/>
          </a:xfrm>
          <a:prstGeom prst="rect">
            <a:avLst/>
          </a:prstGeom>
        </p:spPr>
      </p:pic>
      <p:pic>
        <p:nvPicPr>
          <p:cNvPr id="8" name="Hình ảnh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1489" y="3750421"/>
            <a:ext cx="779056" cy="60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18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Hình ảnh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195" y="428978"/>
            <a:ext cx="11416293" cy="6141155"/>
          </a:xfrm>
          <a:prstGeom prst="rect">
            <a:avLst/>
          </a:prstGeom>
        </p:spPr>
      </p:pic>
      <p:pic>
        <p:nvPicPr>
          <p:cNvPr id="3" name="[KARAOKE] CHÚ CHIM NHỎ DỄ THƯƠNG - LỚP 2 - KẾT NỐI TRI THỨC VỚI CUỘC SỐ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3452" y="273755"/>
            <a:ext cx="11051822" cy="6296378"/>
          </a:xfrm>
          <a:prstGeom prst="rect">
            <a:avLst/>
          </a:prstGeom>
        </p:spPr>
      </p:pic>
      <p:pic>
        <p:nvPicPr>
          <p:cNvPr id="4" name="[KARAOKE] CHÚ CHIM NHỎ DỄ THƯƠNG - LỚP 2 - KẾT NỐI TRI THỨC VỚI CUỘC SỐ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80120" y="50207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99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1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VẬN ĐỘNG CƠ THỂ CHÚ CHIM NHỎ DỄ THƯƠ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8310" y="372534"/>
            <a:ext cx="11209867" cy="591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88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 4"/>
          <p:cNvSpPr/>
          <p:nvPr/>
        </p:nvSpPr>
        <p:spPr>
          <a:xfrm>
            <a:off x="1480180" y="1961444"/>
            <a:ext cx="10360530" cy="293511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</a:bodyPr>
          <a:lstStyle/>
          <a:p>
            <a:pPr lvl="0" algn="ctr">
              <a:defRPr/>
            </a:pPr>
            <a:r>
              <a:rPr lang="en-US" sz="54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kết thúc </a:t>
            </a:r>
          </a:p>
          <a:p>
            <a:pPr lvl="0" algn="ctr">
              <a:defRPr/>
            </a:pPr>
            <a:r>
              <a:rPr lang="en-US" sz="54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 học giỏi.</a:t>
            </a:r>
          </a:p>
        </p:txBody>
      </p:sp>
    </p:spTree>
    <p:extLst>
      <p:ext uri="{BB962C8B-B14F-4D97-AF65-F5344CB8AC3E}">
        <p14:creationId xmlns:p14="http://schemas.microsoft.com/office/powerpoint/2010/main" val="332144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137</TotalTime>
  <Words>52</Words>
  <Application>Microsoft Office PowerPoint</Application>
  <PresentationFormat>Custom</PresentationFormat>
  <Paragraphs>8</Paragraphs>
  <Slides>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Times New Roman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BVMT_LN!!!</dc:creator>
  <cp:lastModifiedBy>Admin</cp:lastModifiedBy>
  <cp:revision>14</cp:revision>
  <dcterms:created xsi:type="dcterms:W3CDTF">2022-12-07T14:11:56Z</dcterms:created>
  <dcterms:modified xsi:type="dcterms:W3CDTF">2022-12-12T02:10:13Z</dcterms:modified>
</cp:coreProperties>
</file>