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57" r:id="rId4"/>
    <p:sldId id="262" r:id="rId5"/>
    <p:sldId id="258" r:id="rId6"/>
    <p:sldId id="260" r:id="rId7"/>
    <p:sldId id="259" r:id="rId8"/>
  </p:sldIdLst>
  <p:sldSz cx="12192000" cy="6858000"/>
  <p:notesSz cx="6858000" cy="9144000"/>
  <p:embeddedFontLst>
    <p:embeddedFont>
      <p:font typeface="Calibri Light" pitchFamily="34" charset="0"/>
      <p:regular r:id="rId9"/>
      <p:italic r:id="rId10"/>
    </p:embeddedFont>
    <p:embeddedFont>
      <p:font typeface="Calibri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FF00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033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34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08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40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1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04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5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266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032A7-5400-4906-83F6-4C637128F18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7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032A7-5400-4906-83F6-4C637128F189}" type="datetimeFigureOut">
              <a:rPr lang="en-US" smtClean="0"/>
              <a:t>12/12/2022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9E142-39CB-447F-AD20-52662F882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9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emf"/><Relationship Id="rId5" Type="http://schemas.openxmlformats.org/officeDocument/2006/relationships/image" Target="../media/image8.em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e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15556" cy="6858000"/>
          </a:xfrm>
          <a:prstGeom prst="rect">
            <a:avLst/>
          </a:prstGeom>
        </p:spPr>
      </p:pic>
      <p:sp>
        <p:nvSpPr>
          <p:cNvPr id="8" name="Hình Chữ nhật Góc tròn 7"/>
          <p:cNvSpPr/>
          <p:nvPr/>
        </p:nvSpPr>
        <p:spPr>
          <a:xfrm>
            <a:off x="4515557" y="0"/>
            <a:ext cx="7586132" cy="2743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ộp Văn bản 8"/>
          <p:cNvSpPr txBox="1"/>
          <p:nvPr/>
        </p:nvSpPr>
        <p:spPr>
          <a:xfrm>
            <a:off x="4741333" y="891822"/>
            <a:ext cx="73603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15: Học hát dành cho địa phương tự chọn</a:t>
            </a:r>
          </a:p>
          <a:p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bài: Khăn quàng thắp sáng bình minh</a:t>
            </a:r>
          </a:p>
          <a:p>
            <a:pPr algn="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Trịnh Công Sơn</a:t>
            </a:r>
            <a:endParaRPr lang="en-US" sz="2800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556" y="2743201"/>
            <a:ext cx="767644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174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399" y="5170311"/>
            <a:ext cx="6198658" cy="1688283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134" y="0"/>
            <a:ext cx="1571870" cy="944962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8869" y="0"/>
            <a:ext cx="1744188" cy="944123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560" y="-841"/>
            <a:ext cx="2067022" cy="944123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044" y="-1"/>
            <a:ext cx="2067022" cy="944123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4471385" y="943282"/>
            <a:ext cx="7767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phá: Giới thiệu tác giả, tác phẩm</a:t>
            </a: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943282"/>
            <a:ext cx="4066238" cy="3962399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0311"/>
            <a:ext cx="5994399" cy="1688283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752" y="0"/>
            <a:ext cx="1269382" cy="944962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517" y="22579"/>
            <a:ext cx="1777236" cy="944962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579"/>
            <a:ext cx="2066723" cy="944962"/>
          </a:xfrm>
          <a:prstGeom prst="rect">
            <a:avLst/>
          </a:prstGeom>
        </p:spPr>
      </p:pic>
      <p:sp>
        <p:nvSpPr>
          <p:cNvPr id="18" name="Hộp Văn bản 17"/>
          <p:cNvSpPr txBox="1"/>
          <p:nvPr/>
        </p:nvSpPr>
        <p:spPr>
          <a:xfrm>
            <a:off x="3776752" y="1399822"/>
            <a:ext cx="827978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 smtClean="0">
                <a:solidFill>
                  <a:srgbClr val="002060"/>
                </a:solidFill>
                <a:effectLst/>
                <a:latin typeface="+mj-lt"/>
              </a:rPr>
              <a:t>	</a:t>
            </a:r>
            <a:r>
              <a:rPr lang="vi-VN" sz="2400" b="0" i="0" dirty="0" smtClean="0">
                <a:solidFill>
                  <a:srgbClr val="002060"/>
                </a:solidFill>
                <a:effectLst/>
                <a:latin typeface="+mj-lt"/>
              </a:rPr>
              <a:t>Trịnh Công Sơn</a:t>
            </a:r>
            <a:r>
              <a:rPr lang="en-US" sz="2400" b="0" i="0" dirty="0" smtClean="0">
                <a:solidFill>
                  <a:srgbClr val="002060"/>
                </a:solidFill>
                <a:effectLst/>
                <a:latin typeface="+mj-lt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Ngày: </a:t>
            </a:r>
            <a:r>
              <a:rPr lang="en-US" sz="2400" b="0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28-2-1939.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vi-VN" sz="2400" b="0" i="0" dirty="0" smtClean="0">
                <a:solidFill>
                  <a:srgbClr val="002060"/>
                </a:solidFill>
                <a:effectLst/>
                <a:latin typeface="+mj-lt"/>
              </a:rPr>
              <a:t>là một nam nhạc sĩ người Việt Nam</a:t>
            </a:r>
            <a:r>
              <a:rPr lang="en-US" sz="2400" b="0" i="0" dirty="0" smtClean="0">
                <a:solidFill>
                  <a:srgbClr val="002060"/>
                </a:solidFill>
                <a:effectLst/>
                <a:latin typeface="+mj-lt"/>
              </a:rPr>
              <a:t>,</a:t>
            </a:r>
            <a:r>
              <a:rPr lang="vi-VN" sz="2400" b="0" i="0" dirty="0" smtClean="0">
                <a:solidFill>
                  <a:srgbClr val="002060"/>
                </a:solidFill>
                <a:effectLst/>
                <a:latin typeface="+mj-lt"/>
              </a:rPr>
              <a:t> được coi là một trong những nhạc sĩ lớn nhất của Tân nhạc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. 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 nghiệp: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sĩ, Ca sĩ, Nhạc công, Họa sĩ, Nhà thơ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mất tại Thành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 Hồ Chí Minh, Việt 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  <a:p>
            <a:r>
              <a:rPr lang="en-US" dirty="0" smtClean="0"/>
              <a:t>	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Trịnh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Công Sơn được coi là một trong những nhạc sĩ lớn của âm nhạc đại chúng Việt Nam với nhiều tác phẩm rất phổ biến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tiêu biểu: </a:t>
            </a:r>
            <a:r>
              <a:rPr lang="vi-VN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Diễm xưa, Biển nhớ, Cát bụi, Hạ trắng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Và nhiều tác phẩm viết cho thiếu nhi như: Ơi cuộc sống mến thương, Nối vòng tay lớn, Khăn quàng thắp sáng bình minh...</a:t>
            </a:r>
          </a:p>
          <a:p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05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5644" y="90312"/>
            <a:ext cx="8319912" cy="6733822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3951111" cy="6824134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2449690" y="225778"/>
            <a:ext cx="2517421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 mẫu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Bài 11 - Khăn Quàng Thắp Sáng Bình Mi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4089" y="225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23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534356" cy="6824134"/>
          </a:xfrm>
          <a:prstGeom prst="rect">
            <a:avLst/>
          </a:prstGeom>
        </p:spPr>
      </p:pic>
      <p:sp>
        <p:nvSpPr>
          <p:cNvPr id="5" name="Hình Chữ nhật Góc tròn 4"/>
          <p:cNvSpPr/>
          <p:nvPr/>
        </p:nvSpPr>
        <p:spPr>
          <a:xfrm>
            <a:off x="2534354" y="0"/>
            <a:ext cx="9657645" cy="68580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/>
          <p:cNvSpPr txBox="1"/>
          <p:nvPr/>
        </p:nvSpPr>
        <p:spPr>
          <a:xfrm>
            <a:off x="2686755" y="944123"/>
            <a:ext cx="9392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3000" dirty="0" smtClean="0">
                <a:latin typeface="+mj-lt"/>
              </a:rPr>
              <a:t>Kìa có con chim non, chim chơi ở sân trường.</a:t>
            </a:r>
          </a:p>
          <a:p>
            <a:r>
              <a:rPr lang="en-US" sz="3000" dirty="0" smtClean="0">
                <a:latin typeface="+mj-lt"/>
              </a:rPr>
              <a:t>            </a:t>
            </a:r>
            <a:r>
              <a:rPr lang="vi-VN" sz="3000" dirty="0" smtClean="0">
                <a:latin typeface="+mj-lt"/>
              </a:rPr>
              <a:t>Ồ chú chim xinh đẹp hót chào 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smtClean="0">
                <a:latin typeface="+mj-lt"/>
              </a:rPr>
              <a:t>xuân.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Kìa các em thơ ngây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em luôn cùng kết đoàn.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Vì các em đã thuộc năm điều Bác dạy.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534355" y="2766090"/>
            <a:ext cx="97874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Học cho ngoan, lớn cho nhanh, bay vào đời xây dựng.         </a:t>
            </a:r>
          </a:p>
          <a:p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Rèn đôi tay, chắc đôi chân, lao động là  vinh quang.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Kìa các em xinh xinh, chân bước vội đến trường.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Từng chiếc khăn em quàng thắm đỏ bình minh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Từng cánh tay măng non, đang xây ngày mai hồng.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Đoàn thiếu nhi em là hi vọng việt nam.</a:t>
            </a:r>
            <a:endParaRPr lang="en-US" sz="3000" dirty="0"/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5722" y="5102965"/>
            <a:ext cx="2006278" cy="1721169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355" y="5603423"/>
            <a:ext cx="2067022" cy="1187232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355" y="0"/>
            <a:ext cx="2067022" cy="944123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3445" y="-2040"/>
            <a:ext cx="2067022" cy="944123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6036882" y="295752"/>
            <a:ext cx="2303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  <a:endParaRPr lang="en-US" sz="3600" b="1" dirty="0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2534356" cy="6824134"/>
          </a:xfrm>
          <a:prstGeom prst="rect">
            <a:avLst/>
          </a:prstGeom>
        </p:spPr>
      </p:pic>
      <p:sp>
        <p:nvSpPr>
          <p:cNvPr id="5" name="Hình Chữ nhật Góc tròn 4"/>
          <p:cNvSpPr/>
          <p:nvPr/>
        </p:nvSpPr>
        <p:spPr>
          <a:xfrm>
            <a:off x="2534354" y="0"/>
            <a:ext cx="9657645" cy="6858000"/>
          </a:xfrm>
          <a:prstGeom prst="roundRect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/>
          <p:cNvSpPr txBox="1"/>
          <p:nvPr/>
        </p:nvSpPr>
        <p:spPr>
          <a:xfrm>
            <a:off x="2686755" y="944123"/>
            <a:ext cx="93923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vi-VN" sz="3000" dirty="0" smtClean="0">
                <a:latin typeface="+mj-lt"/>
              </a:rPr>
              <a:t>Kìa có con chim non, chim chơi ở sân trường.</a:t>
            </a:r>
          </a:p>
          <a:p>
            <a:r>
              <a:rPr lang="en-US" sz="3000" dirty="0" smtClean="0">
                <a:latin typeface="+mj-lt"/>
              </a:rPr>
              <a:t>            </a:t>
            </a:r>
            <a:r>
              <a:rPr lang="vi-VN" sz="3000" dirty="0" smtClean="0">
                <a:latin typeface="+mj-lt"/>
              </a:rPr>
              <a:t>Ồ chú chim xinh đẹp hót chào m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ùa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dirty="0" smtClean="0">
                <a:latin typeface="+mj-lt"/>
              </a:rPr>
              <a:t>xuân.</a:t>
            </a:r>
          </a:p>
          <a:p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vi-VN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Kìa các em thơ ngây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em luôn cùng kết đoàn.</a:t>
            </a:r>
          </a:p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Vì các em đã thuộc năm điều Bác dạy. </a:t>
            </a:r>
            <a:endParaRPr lang="en-US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6"/>
          <p:cNvSpPr txBox="1"/>
          <p:nvPr/>
        </p:nvSpPr>
        <p:spPr>
          <a:xfrm>
            <a:off x="2534355" y="2766090"/>
            <a:ext cx="97874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Học cho ngoan, lớn cho nhanh, bay vào đời xây dựng.         </a:t>
            </a:r>
          </a:p>
          <a:p>
            <a:r>
              <a:rPr lang="en-US" sz="3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Rèn đôi tay, chắc đôi chân, lao động là  vinh quang.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Kìa các em xinh xinh, chân bước vội đến trường.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Từng chiếc khăn em quàng thắm đỏ bình minh</a:t>
            </a:r>
          </a:p>
          <a:p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5: Từng cánh tay măng non, đang xây ngày mai hồng. </a:t>
            </a:r>
          </a:p>
          <a:p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Đoàn thiếu nhi em là hi vọng việt nam.</a:t>
            </a:r>
            <a:endParaRPr lang="en-US" sz="3000" dirty="0"/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85722" y="5102965"/>
            <a:ext cx="2006278" cy="1721169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4355" y="5603423"/>
            <a:ext cx="2067022" cy="1187232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4355" y="0"/>
            <a:ext cx="2067022" cy="944123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33445" y="-2040"/>
            <a:ext cx="2067022" cy="944123"/>
          </a:xfrm>
          <a:prstGeom prst="rect">
            <a:avLst/>
          </a:prstGeom>
        </p:spPr>
      </p:pic>
      <p:sp>
        <p:nvSpPr>
          <p:cNvPr id="14" name="Hộp Văn bản 13"/>
          <p:cNvSpPr txBox="1"/>
          <p:nvPr/>
        </p:nvSpPr>
        <p:spPr>
          <a:xfrm>
            <a:off x="5613722" y="277792"/>
            <a:ext cx="3611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Bài 11 - Khăn Quàng Thắp Sáng Bình Mi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880" end="147576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4531" y="988053"/>
            <a:ext cx="609600" cy="609600"/>
          </a:xfrm>
          <a:prstGeom prst="rect">
            <a:avLst/>
          </a:prstGeom>
        </p:spPr>
      </p:pic>
      <p:pic>
        <p:nvPicPr>
          <p:cNvPr id="18" name="Bài 11 - Khăn Quàng Thắp Sáng Bình Mi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494" end="139554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84061" y="1953813"/>
            <a:ext cx="609600" cy="609600"/>
          </a:xfrm>
          <a:prstGeom prst="rect">
            <a:avLst/>
          </a:prstGeom>
        </p:spPr>
      </p:pic>
      <p:pic>
        <p:nvPicPr>
          <p:cNvPr id="19" name="Bài 11 - Khăn Quàng Thắp Sáng Bình Mi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230" end="130949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24754" y="2785755"/>
            <a:ext cx="609600" cy="609600"/>
          </a:xfrm>
          <a:prstGeom prst="rect">
            <a:avLst/>
          </a:prstGeom>
        </p:spPr>
      </p:pic>
      <p:pic>
        <p:nvPicPr>
          <p:cNvPr id="20" name="Bài 11 - Khăn Quàng Thắp Sáng Bình Mi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03351" y="3950315"/>
            <a:ext cx="609600" cy="609600"/>
          </a:xfrm>
          <a:prstGeom prst="rect">
            <a:avLst/>
          </a:prstGeom>
        </p:spPr>
      </p:pic>
      <p:pic>
        <p:nvPicPr>
          <p:cNvPr id="21" name="Bài 11 - Khăn Quàng Thắp Sáng Bình Mi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40783" y="4661253"/>
            <a:ext cx="609600" cy="609600"/>
          </a:xfrm>
          <a:prstGeom prst="rect">
            <a:avLst/>
          </a:prstGeom>
        </p:spPr>
      </p:pic>
      <p:pic>
        <p:nvPicPr>
          <p:cNvPr id="2" name="Bài 11 - Khăn Quàng Thắp Sáng Bình Minh - Âm Nhạc Lớp 4 -- Tập Hát Theo Lời - CD Bộ Giáo Dụ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35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18488" y="5444761"/>
            <a:ext cx="609600" cy="94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6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83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77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86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17279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1727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604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allAtOnce"/>
      <p:bldP spid="6" grpId="1" build="allAtOnce"/>
      <p:bldP spid="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5633156"/>
            <a:ext cx="3014132" cy="1224844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133" y="5633156"/>
            <a:ext cx="3330223" cy="1224844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356" y="5633156"/>
            <a:ext cx="2923822" cy="1224844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178" y="5633156"/>
            <a:ext cx="2923822" cy="1224844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066723" cy="944962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4978" y="839"/>
            <a:ext cx="2067022" cy="944123"/>
          </a:xfrm>
          <a:prstGeom prst="rect">
            <a:avLst/>
          </a:prstGeom>
        </p:spPr>
      </p:pic>
      <p:sp>
        <p:nvSpPr>
          <p:cNvPr id="11" name="Hình chữ nhật 10"/>
          <p:cNvSpPr/>
          <p:nvPr/>
        </p:nvSpPr>
        <p:spPr>
          <a:xfrm>
            <a:off x="4526844" y="195482"/>
            <a:ext cx="4215822" cy="553998"/>
          </a:xfrm>
          <a:prstGeom prst="rect">
            <a:avLst/>
          </a:prstGeom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lvl="0" algn="ctr"/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vận động</a:t>
            </a:r>
          </a:p>
        </p:txBody>
      </p:sp>
      <p:pic>
        <p:nvPicPr>
          <p:cNvPr id="12" name="Hình ảnh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0"/>
            <a:ext cx="2534356" cy="6824134"/>
          </a:xfrm>
          <a:prstGeom prst="rect">
            <a:avLst/>
          </a:prstGeom>
        </p:spPr>
      </p:pic>
      <p:pic>
        <p:nvPicPr>
          <p:cNvPr id="2" name="Khăn Quàng Thắp Sáng Bình M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34355" y="944962"/>
            <a:ext cx="9657645" cy="4770038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158849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3328"/>
            <a:ext cx="12193057" cy="7297544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1557867" y="4447822"/>
            <a:ext cx="10148711" cy="423890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 tiết học</a:t>
            </a:r>
          </a:p>
        </p:txBody>
      </p:sp>
    </p:spTree>
    <p:extLst>
      <p:ext uri="{BB962C8B-B14F-4D97-AF65-F5344CB8AC3E}">
        <p14:creationId xmlns:p14="http://schemas.microsoft.com/office/powerpoint/2010/main" val="119241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330</Words>
  <Application>Microsoft Office PowerPoint</Application>
  <PresentationFormat>Custom</PresentationFormat>
  <Paragraphs>35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BVMT_LN!!!</dc:creator>
  <cp:lastModifiedBy>Admin</cp:lastModifiedBy>
  <cp:revision>17</cp:revision>
  <dcterms:created xsi:type="dcterms:W3CDTF">2022-12-06T14:23:39Z</dcterms:created>
  <dcterms:modified xsi:type="dcterms:W3CDTF">2022-12-12T02:09:21Z</dcterms:modified>
</cp:coreProperties>
</file>